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10.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xml" ContentType="application/inkml+xml"/>
  <Override PartName="/ppt/ink/ink20.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xml" ContentType="application/inkml+xml"/>
  <Override PartName="/ppt/ink/ink30.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xml" ContentType="application/inkml+xml"/>
  <Override PartName="/ppt/ink/ink40.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xml" ContentType="application/inkml+xml"/>
  <Override PartName="/ppt/ink/ink50.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xml" ContentType="application/inkml+xml"/>
  <Override PartName="/ppt/ink/ink60.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xml" ContentType="application/inkml+xml"/>
  <Override PartName="/ppt/ink/ink70.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xml" ContentType="application/inkml+xml"/>
  <Override PartName="/ppt/ink/ink80.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xml" ContentType="application/inkml+xml"/>
  <Override PartName="/ppt/ink/ink860.xml" ContentType="application/inkml+xml"/>
  <Override PartName="/ppt/ink/ink87.xml" ContentType="application/inkml+xml"/>
  <Override PartName="/ppt/ink/ink88.xml" ContentType="application/inkml+xml"/>
  <Override PartName="/ppt/ink/ink89.xml" ContentType="application/inkml+xml"/>
  <Override PartName="/ppt/ink/ink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3"/>
    <p:sldId id="257" r:id="rId4"/>
    <p:sldId id="391" r:id="rId5"/>
    <p:sldId id="258" r:id="rId6"/>
    <p:sldId id="259" r:id="rId7"/>
    <p:sldId id="260" r:id="rId8"/>
    <p:sldId id="261" r:id="rId9"/>
    <p:sldId id="262" r:id="rId10"/>
    <p:sldId id="263" r:id="rId11"/>
    <p:sldId id="347" r:id="rId12"/>
    <p:sldId id="264" r:id="rId13"/>
    <p:sldId id="265" r:id="rId14"/>
    <p:sldId id="335" r:id="rId15"/>
    <p:sldId id="336" r:id="rId16"/>
    <p:sldId id="337" r:id="rId17"/>
    <p:sldId id="338" r:id="rId18"/>
    <p:sldId id="266" r:id="rId20"/>
    <p:sldId id="267" r:id="rId21"/>
    <p:sldId id="268" r:id="rId22"/>
    <p:sldId id="418" r:id="rId23"/>
    <p:sldId id="269" r:id="rId24"/>
    <p:sldId id="342" r:id="rId25"/>
    <p:sldId id="343" r:id="rId26"/>
    <p:sldId id="270" r:id="rId27"/>
    <p:sldId id="372" r:id="rId28"/>
    <p:sldId id="272" r:id="rId29"/>
    <p:sldId id="409" r:id="rId30"/>
    <p:sldId id="273" r:id="rId31"/>
    <p:sldId id="274" r:id="rId32"/>
    <p:sldId id="339" r:id="rId33"/>
    <p:sldId id="340" r:id="rId34"/>
    <p:sldId id="410" r:id="rId35"/>
    <p:sldId id="275" r:id="rId36"/>
    <p:sldId id="411" r:id="rId37"/>
    <p:sldId id="276" r:id="rId38"/>
    <p:sldId id="344" r:id="rId39"/>
    <p:sldId id="412" r:id="rId40"/>
    <p:sldId id="277" r:id="rId41"/>
    <p:sldId id="416" r:id="rId42"/>
    <p:sldId id="369" r:id="rId43"/>
    <p:sldId id="370" r:id="rId44"/>
    <p:sldId id="345" r:id="rId45"/>
    <p:sldId id="346" r:id="rId46"/>
    <p:sldId id="413" r:id="rId47"/>
    <p:sldId id="278" r:id="rId48"/>
    <p:sldId id="279" r:id="rId49"/>
    <p:sldId id="417" r:id="rId50"/>
    <p:sldId id="414" r:id="rId51"/>
    <p:sldId id="280" r:id="rId52"/>
    <p:sldId id="415" r:id="rId53"/>
    <p:sldId id="281" r:id="rId54"/>
    <p:sldId id="282" r:id="rId55"/>
    <p:sldId id="286" r:id="rId56"/>
    <p:sldId id="287" r:id="rId57"/>
    <p:sldId id="288" r:id="rId58"/>
    <p:sldId id="289" r:id="rId59"/>
    <p:sldId id="290" r:id="rId60"/>
    <p:sldId id="291" r:id="rId61"/>
    <p:sldId id="292" r:id="rId62"/>
    <p:sldId id="293" r:id="rId63"/>
    <p:sldId id="294" r:id="rId64"/>
    <p:sldId id="332" r:id="rId65"/>
    <p:sldId id="333" r:id="rId66"/>
    <p:sldId id="329" r:id="rId67"/>
    <p:sldId id="295" r:id="rId68"/>
    <p:sldId id="296" r:id="rId69"/>
    <p:sldId id="297" r:id="rId70"/>
    <p:sldId id="371" r:id="rId71"/>
    <p:sldId id="327" r:id="rId72"/>
    <p:sldId id="298" r:id="rId73"/>
    <p:sldId id="299" r:id="rId74"/>
    <p:sldId id="311" r:id="rId75"/>
    <p:sldId id="301" r:id="rId76"/>
    <p:sldId id="302" r:id="rId77"/>
    <p:sldId id="303" r:id="rId78"/>
    <p:sldId id="304" r:id="rId79"/>
    <p:sldId id="305" r:id="rId80"/>
    <p:sldId id="306" r:id="rId81"/>
    <p:sldId id="307" r:id="rId82"/>
    <p:sldId id="308" r:id="rId83"/>
    <p:sldId id="309" r:id="rId84"/>
    <p:sldId id="312" r:id="rId85"/>
    <p:sldId id="313" r:id="rId86"/>
    <p:sldId id="314" r:id="rId87"/>
    <p:sldId id="315" r:id="rId88"/>
    <p:sldId id="316" r:id="rId89"/>
    <p:sldId id="317" r:id="rId90"/>
    <p:sldId id="318" r:id="rId91"/>
    <p:sldId id="319" r:id="rId92"/>
    <p:sldId id="320" r:id="rId93"/>
    <p:sldId id="321" r:id="rId94"/>
    <p:sldId id="322" r:id="rId95"/>
    <p:sldId id="323" r:id="rId96"/>
    <p:sldId id="325" r:id="rId97"/>
    <p:sldId id="326"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Lst>
  <p:sldSz cx="9144000" cy="6858000" type="screen4x3"/>
  <p:notesSz cx="6807200" cy="993902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聃" initials="黄聃"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E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9"/>
    <p:restoredTop sz="88132" autoAdjust="0"/>
  </p:normalViewPr>
  <p:slideViewPr>
    <p:cSldViewPr snapToGrid="0" showGuides="1">
      <p:cViewPr varScale="1">
        <p:scale>
          <a:sx n="100" d="100"/>
          <a:sy n="100" d="100"/>
        </p:scale>
        <p:origin x="1914" y="108"/>
      </p:cViewPr>
      <p:guideLst>
        <p:guide orient="horz" pos="2154"/>
        <p:guide pos="2911"/>
      </p:guideLst>
    </p:cSldViewPr>
  </p:slideViewPr>
  <p:notesTextViewPr>
    <p:cViewPr>
      <p:scale>
        <a:sx n="1" d="1"/>
        <a:sy n="1" d="1"/>
      </p:scale>
      <p:origin x="0" y="0"/>
    </p:cViewPr>
  </p:notesTextViewPr>
  <p:notesViewPr>
    <p:cSldViewPr snapToGrid="0">
      <p:cViewPr varScale="1">
        <p:scale>
          <a:sx n="87" d="100"/>
          <a:sy n="87" d="100"/>
        </p:scale>
        <p:origin x="2130" y="102"/>
      </p:cViewPr>
      <p:guideLst/>
    </p:cSldViewPr>
  </p:notesViewPr>
  <p:gridSpacing cx="76200" cy="76200"/>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3" Type="http://schemas.openxmlformats.org/officeDocument/2006/relationships/commentAuthors" Target="commentAuthors.xml"/><Relationship Id="rId122" Type="http://schemas.openxmlformats.org/officeDocument/2006/relationships/tableStyles" Target="tableStyles.xml"/><Relationship Id="rId121" Type="http://schemas.openxmlformats.org/officeDocument/2006/relationships/viewProps" Target="viewProps.xml"/><Relationship Id="rId120" Type="http://schemas.openxmlformats.org/officeDocument/2006/relationships/presProps" Target="presProps.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679357737303" units="cm"/>
      <inkml:brushProperty name="height" value="0.0266679357737303" units="cm"/>
      <inkml:brushProperty name="color" value="#69dbaa"/>
      <inkml:brushProperty name="ignorePressure" value="0"/>
    </inkml:brush>
  </inkml:definitions>
  <inkml:trace contextRef="#ctx0" brushRef="#br0">10500 29850 824,'51'-21'-26,"4"10"32,3 10 2,3 9-2,3 6-1,3 3-4,3 3 0,4 4 1,1 2-2,0 4 0,0 3 0,0 3 0,-2 1 0,-3 1 1,-3-1 0,-2 1-1,-1-1 0,3 1-1,3-1 2,4 1-3,1-3 3,0-2-2,0-3 2,0-3-2,1-6 2,4-5-3,3-7 3,3-5-2,3-4 0,3 0 2,3 0-1,4 0-1,1-2 2,0-3-1,0-3 0,0-2 0,-2-3 0,-3 1 0,-3-1-2,-2 1 2,-11-1 0,-15 1 0,-15-1 0,-16 1 0,4-1 0,26 1 0,24-1 0,26 1 0,16-3 0,10-2 0,10-3 0,9-3 0,-5-1 0,-19 4-1,-18 3 2,-19 3-1,-10 3-1,1 3 2,-1 3-1,1 4-1,-3 1 2,-2 0-1,-3 0 0,-3 0 1,-4 0-1,-3 0 1,-3 0 0,-2 0-1,-5 3 1,-2 6-2,-3 7 1,-3 6-1,-2 3 1,0 0 1,0 0-2,0 0 2,1-2-1,4-3-1,3-3 1,3-2 0,-1-3-1,-2 1 1,-3-1-1,-3 1 2,2-3-1,10-2 1,10-3-2,9-3 2,6-7-1,3-9 0,3-10 0,4-8 0,1-6-1,0 1 1,0-1-1,0 1 1,1-3-1,4-2 2,3-3-2,3-3 2,1 1-1,1 6 0,-1 7 0,1 6 0,-3 3 0,-2 0-1,-3 0 2,-3 0-1,-2 3 0,0 6 0,0 7 0,0 6 0,-4 3 0,-5 0 1,-7 0-2,-5 0 1,-6 0 0,-3 0 1,-3 0-1,-2 0 1,-3 1-1,1 4 0,-1 3-1,1 3 1,-3 1 0,-2 1 0,-3-1 0,-3 1 0,-2-1 0,0 1 0,0-1-1,0 1 2,3-1-2,6 1 2,7-1 0,6 1-1,4-3 0,4-2 1,3-3-2,3-3 2,4-6-2,7-5 0,6-7 1,7-5 0,5-4-1,7 0 1,6 0 0,7 0 0,0 0 0,-2 0 0,-3 0 0,-3 0 0,-2 0-1,0 0 2,0 0-1,0 0-1,-5 1 2,-9 4-2,-10 3 2,-8 3-1,-9 3-1,-6 3 2,-6 3-1,-6 4 0,-9 1-1,-8 0 2,-10 0-2,-9 0 1,-5 1 0,0 4 0,0 3 0,0 3 1,1 3-1,4 3 0,3 3 1,3 4 0,1-1-2,1-3 2,-1-3-1,1-2-1,1-1 2,3 3-1,3 3 0,4 4 1,2-1-2,4-3 1,3-3 1,3-2-2,6-5 1,9-2 0,10-3 0,10-3 0,4-2 0,0 0-1,0 0 2,0 0-1,1-2-1,4-3 1,3-3-1,3-2 0,3-6 1,3-6 0,3-6 1,4-6-2,-1-4 2,-3 1-1,-3-1 1,-2 1-1,-6 1 0,-6 3 0,-6 3-1,-6 4 1,-2 2 0,3 4 0,3 3 0,4 3-1,-3 1 0,-5 1 2,-7-1-1,-5 1 0,-6 1 0,-3 3-1,-3 3 1,-2 4-1,-3 1 1,1 0 1,-1 0 0,1 0-1,-3 0 0,-2 0 0,-3 0 0,-3 0-1,-2 3 2,0 6-2,0 7 1,0 6-1,0 3 2,0 0-1,0 0 0,0 0 0,0 0 1,0 0-1,0 0-1,0 0 2,0 0-1,0 0 1,0 0 0,0 0-1,3-2 2,6-3-2,7-3 1,6-2 0,4-5-1,4-2 0,3-3-1,3-3 1,6-2-1,9 0 1,10 0 0,10 0 0,7-4 0,6-5-1,7-7 2,6-5-1,1-4 0,-3 0-1,-3 0 1,-2 0 0,-3 0 0,1 0-1,-1 0-1,1 0 2,1 0 0,3 0 0,3 0 0,4 0 0,-3 1 0,-5 4 0,-7 3 0,-5 3 1,-11 3-2,-11 3 2,-14 3-2,-11 4 2,-11 1-2,-5 0 1,-7 0-1,-5 0 1,-6 1-1,-3 4 0,-3 3 1,-2 3 0,-3 3 0,1 3 0,-1 3 2,1 4-1,-1 1-1,1 0 0,-1 0 0,1 0 0,-1-2 0,1-3 0,-1-3 1,1-2 0,2-1-1,7 3 0,6 3 0,7 4 0,0-1 1,-2-3-2,-3-3 1,-3-2 0,-1-3 0,4 1-1,3-1 2,3 1-2,7-3 1,14-2 0,11-3 0,14-3 0,7-4 1,3-3-2,3-3 1,4-2 1,2-5-1,4-2-1,3-3 1,3-3 0,3-4 0,3-3 0,3-3 0,4-2 1,-1-1-2,-3 3 0,-3 3 1,-2 4-1,-5 2 0,-2 4 2,-3 3-1,-3 3 0,-4 3 0,-3 3 0,-3 3-1,-2 4 2,-9 1-1,-12 0-1,-13 0 2,-12 0-1,-10 0 0,-6 0-1,-6 0 1,-6 0-2,-6 1 3,-2 4 0,-3 3 0,-3 3 0,1 6 1,6 9-1,7 10 1,6 10-1,1 0 0,-3-5-4,-3-7 2,-2-5-1,-1-3 1,3 4 1,3 3 1,4 3-2,1-2 1,0-6 1,0-6-2,0-6 1,4-4 1,10 1 0,10-1-1,9 1 2,15-6-2,22-8 1,22-10-1,23-9 0,10-5 0,0 0 0,0 0-1,0 0 0,-5 3 0,-9 6 0,-10 7-1,-8 6 2,-4 3-1,3 0 1,3 0 1,4 0-1,-1 0 1,-3 0-1,-3 0 0,-2 0 0,-6 0-1,-6 0 2,-6 0 0,-6 0-2,-9 0 1,-8 0 0,-10 0 1,-9 0-2,-9 1 2,-5 4-1,-7 3 0,-5 3 0,-8 1 0,-5 1 0,-7-1 1,-5 1-2,-6 1 2,-3 3-1,-3 3 0,-2 4-1,-1-1 2,3-3-1,3-3-1,4-2 2,2-1-1,4 3 0,3 3-1,3 4 1,6-1 0,9-3 1,10-3-1,10-2 1,8-5 0,10-2-3,10-3 3,9-3-2,7-4 1,7-3 1,6-3-2,7-2 1,8-6-2,14-6 1,11-6-3,14-6 2,3-4 1,-2 1 2,-3-1-1,-3 1 1,-1-1-1,4 1 1,3-1-2,3 1 1,-2-1 1,-6 1 0,-6-1 0,-6 1 0,7 1 0,22 3 0,22 3 1,23 4-1,-1 4-1,-22 6-1,-22 7-1,-21 6 1,-18 3 1,-12 0 0,-13 0 0,-12 0 1,-15 0 0,-15 0-1,-15 0-1,-16 0 2,-12 0-1,-5 0 0,-7 0 0,-5 0 1,-4 0-4,0 0-4,0 0 0,0 0 0,0 0 4,0 0 3,0 0-1,0 0 1</inkml:trace>
</inkml:ink>
</file>

<file path=ppt/ink/ink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862000226974" units="cm"/>
      <inkml:brushProperty name="height" value="0.0271862000226974" units="cm"/>
      <inkml:brushProperty name="color" value="#69dbaa"/>
      <inkml:brushProperty name="ignorePressure" value="0"/>
    </inkml:brush>
  </inkml:definitions>
  <inkml:trace contextRef="#ctx0" brushRef="#br0">55300 17100 809,'46'1'2,"-5"4"4,-7 3-1,-5 3 0,-3 3-2,4 3-1,3 3 0,3 4 0,-1 2-5,-2 4-4,-3 3 0,-3 3-1,-4 3 5,-3 3 3,-3 3-1,-2 4 1,-6 5-2,-6 10 0,-6 10 1,-6 9-2,-4 1 3,1-6 1,-1-6-1,1-6 2,-3-4-4,-2 1-1,-3-1 0,-3 1-1,-1-4 2,4-6 0,3-6 0,3-6 0,1-7 2,1-6 1,-1-6 1,1-6-1</inkml:trace>
</inkml:ink>
</file>

<file path=ppt/ink/ink1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837723493576" units="cm"/>
      <inkml:brushProperty name="height" value="0.027837723493576" units="cm"/>
      <inkml:brushProperty name="color" value="#69dbaa"/>
      <inkml:brushProperty name="ignorePressure" value="0"/>
    </inkml:brush>
  </inkml:definitions>
  <inkml:trace contextRef="#ctx0" brushRef="#br0">42551 48984 790,'-25'114'-60,"8"0"93,6-1 0,8 1 0,6 2-19,8 3-18,6 3-2,8 4 2,0 2-3,-7 0-4,-7 0 2,-8 0 0,-1-7-4,4-14 2,2-15-3,5-14 1,-1-12 11,-3-11 7,-4-11 2,-3-10 0</inkml:trace>
</inkml:ink>
</file>

<file path=ppt/ink/ink1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43689 50519 1000,'-57'-113'-105</inkml:trace>
</inkml:ink>
</file>

<file path=ppt/ink/ink1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8548386842012" units="cm"/>
      <inkml:brushProperty name="height" value="0.0238548386842012" units="cm"/>
      <inkml:brushProperty name="color" value="#69dbaa"/>
      <inkml:brushProperty name="ignorePressure" value="0"/>
    </inkml:brush>
  </inkml:definitions>
  <inkml:trace contextRef="#ctx0" brushRef="#br0">29600 20300 922,'48'-68'-15,"-3"17"15,-3 15 0,-2 16 0,-1 12 1,3 9 4,3 10-2,4 10 2,2 8-3,4 10-1,3 10 0,3 9-1,1 7 1,1 7 0,-1 6 0,1 7-1,1 0 0,3-2-1,3-3 0,4-3 0,1-2 0,0 0 0,0 0 1,0 0 1,4-4-2,10-5 2,10-7-1,9-5 1,7-8-1,7-5 2,6-7-2,7-5 2,10-6-3,16-3 2,15-3-2,17-2 1,10-6 0,6-6 0,7-6 0,6-6-1,6-6 2,6-2-3,7-3 3,6-3-3,7 1 3,10 6-1,10 7 0,9 6 0,1 1-1,-6-3-2,-6-3 2,-6-2-1,-2-1 0,3 3 2,3 3 0,4 4 0,-1 1 0,-3 0 1,-3 0-1,-2 0 1,-6 1 0,-6 4-1,-6 3 1,-6 3-2,-9 1 3,-8 1-3,-10-1 2,-9 1 0,-5 1-1,0 3-1,0 3 1,0 4-1,-5 2 1,-9 4 0,-10 3 1,-8 3-2,-8-1 2,-2-2-2,-3-3 2,-3-3-2,-2-4 2,0-3-2,0-3 1,0-2 0,-4-1 1,-5 3-2,-7 3 2,-5 4 0,-4-1-2,0-3 2,0-3-2,0-2 1,-2-3 0,-3 1 0,-3-1 0,-2 1 0,-1 1 0,3 3 0,3 3 0,4 4 0,-1-3 0,-3-5 0,-3-7 1,-2-5-2,0-3 1,7 4 0,6 3 0,7 3 0,-1-1 0,-6-2 0,-6-3 0,-6-3 0,-1-2-1,7 0 2,6 0-1,7 0 0,4-2 0,3-3 0,3-3-1,4-2 2,5-8-1,10-8 1,10-10-1,9-9 1,7-10-1,7-9-1,6-10 1,7-8 0,4-8-1,3-2 2,3-3-1,4-3 0,-1-6 0,-3-5-1,-3-7 0,-2-5 0,-6-6 1,-6-3-1,-6-3 0,-6-2 1,-10-1-1,-12 3 0,-13 3 2,-12 4-2,-16 4 1,-19 6 3,-18 7-2,-19 6 1,-16 3 0,-12 0-2,-13 0 1,-12 0-1,-15-2 0,-15-3-1,-15-3 0,-16-2 0,-18-1 0,-18 3 2,-19 3 0,-18 4 0,-20-1-3,-18-3 0,-19-3-1,-18-2 0,-15-3 2,-9 1 1,-10-1-1,-8 1 0,-8 1 4,-2 3-1,-3 3 2,-3 4-1,-9 1-2,-11 0-1,-14 0-1,-11 0 1,-7 1-1,0 4 1,0 3 0,0 3 0,0 1-1,0 1 3,0-1-3,0 1 2,-5 1-2,-9 3 2,-10 3 0,-8 4-2,-8 2 2,-2 4-1,-3 3 0,-3 3-1,2 3 2,10 3-1,10 3 1,9 4-2,2 4 2,-2 6-1,-3 7 0,-3 6-1,2 4 2,10 4-2,10 3 1,9 3 1,1 3-2,-6 3-1,-6 3 2,-6 4-2,-6 2 2,-2 4 2,-3 3-2,-3 3 2,5 4-3,17 7 3,15 6-3,16 7 2,12 4-1,9 3 1,10 3-1,10 4 0,5 2 0,4 4 0,3 3-2,3 3 2,1 4-1,1 7-1,-1 6 2,1 7-1,-6 10 1,-8 16 0,-10 15 0,-9 17 1,-2 8-2,6 4 2,7 3-1,6 3-1,7-4 2,10-8-2,10-10 1,9-9 1,12-10-2,16-9 2,15-10 1,17-8-2,10-4 0,6 3 0,7 3 1,6 4-2,6 2 2,6 4-2,7 3 2,6 3-1,7 7 0,10 14 0,10 11-1,9 14 2,12 10-2,16 9 2,15 10-1,17 10-1,19 5 2,26 4 0,24 3-2,26 3 1,33-1 0,45-2 0,43-3 0,45-3 0,41-15-1,41-24 0,40-26 0,42-24 0,-3-24-2,-43-22 0,-44-22-1,-43-21 1,-35-17-2,-25-8 0,-25-10 0,-25-9 1</inkml:trace>
</inkml:ink>
</file>

<file path=ppt/ink/ink1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4632790088654" units="cm"/>
      <inkml:brushProperty name="height" value="0.0234632790088654" units="cm"/>
      <inkml:brushProperty name="color" value="#69dbaa"/>
      <inkml:brushProperty name="ignorePressure" value="0"/>
    </inkml:brush>
  </inkml:definitions>
  <inkml:trace contextRef="#ctx0" brushRef="#br0">10350 25100 937,'48'48'-48,"-3"-3"61,-3-3 0,-2-2 2,-3-3-9,1 1-4,-1-1-2,1 1 1,-3-3 0,-2-2-1,-3-3 0,-3-3 1,2-2-2,10 0 2,10 0-1,9 0 1,1-4-2,-6-5 1,-6-7-1,-6-5 0,-6-4 1,-2 0 0,-3 0-1,-3 0 1,5 0 0,17 0 2,15 0-3,16 0 3,10-4-2,7-5 1,6-7-2,7-5 2,5-4-1,7 0-2,6 0 2,7 0 0,0 0-2,-2 0 3,-3 0-2,-3 0 0,-2 1 2,0 4-2,0 3 0,0 3 2,0 1-1,0 1 0,0-1 0,0 1 0,-2 1 0,-3 3 0,-3 3 0,-2 4-1,-6 1 1,-6 0 0,-6 0 0,-6 0 0,-7 3 0,-6 6 1,-6 7-2,-6 6 2,-6 3-1,-2 0 0,-3 0 1,-3 0-1,-2 0 0,0 0 0,0 0 1,0 0-1,-2 0 0,-3 0 1,-3 0-1,-2 0 0,-3-2 0,1-3 0,-1-3-1,1-2 2,1-3-2,3 1 1,3-1 0,4 1-1,1-3 1,0-2 0,0-3 0,0-3-1,6-7 2,13-9-1,12-10 0,13-8 0,7-11 0,4-8-1,3-10 1,3-9 0,-1-2 0,-2 6 0,-3 7 0,-3 6 0,-6 9 0,-5 13 1,-7 12-1,-5 13-1,-9 7 2,-9 4-2,-10 3 1,-8 3 1,-4 3-2,3 3 1,3 3-1,4 4 2,-1 1-1,-3 0 1,-3 0 0,-2 0-1,-3-2 1,1-3-2,-1-3 2,1-2-1,-1-3-1,1 1 1,-1-1 0,1 1 0,1-3 0,3-2-1,3-3 1,4-3 1,5-6-2,10-5 1,10-7 1,9-5-2,9-9 1,9-9 0,10-10-2,10-8 2,11-11-3,17-8-2,15-10 1,16-9-2,-2 1 3,-19 13 2,-18 12-1,-19 13 1,-15 7 2,-8 4 0,-10 3 1,-9 3 0</inkml:trace>
</inkml:ink>
</file>

<file path=ppt/ink/ink1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7870531380177" units="cm"/>
      <inkml:brushProperty name="height" value="0.0227870531380177" units="cm"/>
      <inkml:brushProperty name="color" value="#69dbaa"/>
      <inkml:brushProperty name="ignorePressure" value="0"/>
    </inkml:brush>
  </inkml:definitions>
  <inkml:trace contextRef="#ctx0" brushRef="#br0">9350 35100 965,'-69'-69'-29,"13"13"38,12 12 1,13 13-1,6 7-6,0 4-7,0 3 1,0 3-1,6 3 3,13 3 0,12 3 2,13 4 0,9 5 0,6 10 2,7 10 0,6 9 0,7 7-2,10 7-1,10 6-1,9 7 2,4-1-2,1-6 1,-1-6 1,1-6-1,2-6 0,7-2 1,6-3-1,7-3 1,5-6-2,7-5 2,6-7-2,7-5 1,5-8 1,7-5-1,6-7 0,7-5 2,4-12-3,3-16 2,3-15-3,4-15 3,-6-7-3,-11 3 3,-14 3-3,-11 4 2,5-6 0,26-11 0,24-14 0,26-11 0,1 3 0,-22 23 0,-22 22-1,-21 22 0,-17 15 1,-8 9-1,-10 10 1,-9 10-1,-9 7 0,-5 6 2,-7 7-1,-5 6 0,-8 4 0,-5 4 1,-7 3-1,-5 3 0,-4 4 0,0 7 0,0 6 1,0 7-2,-2 2 2,-3 1 0,-3-1-1,-2 1 2,-1-4-2,3-6-1,3-6 1,4-6-1,4-2 1,6 3 0,7 3 0,6 4 0,7-1 0,10-3 0,10-3 0,9-2 1,4-6-2,1-6 2,-1-6 0,1-6-1,1-4 0,3 1 0,3-1-1,4 1 1,1-1-1,0 1 1,0-1 0,0 1-1,0-3 2,0-2-2,0-3 2,0-3-1,1-7 0,4-9 1,3-10-2,3-8 2,-2-3-1,-6 7 0,-6 6 2,-6 7-2,-7 4 0,-6 3-1,-6 3 2,-6 4-2,-6 1 0,-2 0 1,-3 0-1,-3 0-1,-4 3 3,-3 6-2,-3 7 1,-2 6 1,-1 3-2,3 0 2,3 0-2,4 0 2,2 0-1,4 0-1,3 0 1,3 0 0,9-7-2,16-11 0,15-14 0,17-11-1,7-15 3,0-16 0,0-15 0,0-15 0,-5-6-3,-9 7-4,-10 6 2,-8 7-2</inkml:trace>
</inkml:ink>
</file>

<file path=ppt/ink/ink1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9830023646355" units="cm"/>
      <inkml:brushProperty name="height" value="0.0279830023646355" units="cm"/>
      <inkml:brushProperty name="color" value="#69dbaa"/>
      <inkml:brushProperty name="ignorePressure" value="0"/>
    </inkml:brush>
  </inkml:definitions>
  <inkml:trace contextRef="#ctx0" brushRef="#br0">29200 35000 786,'70'0'-43,"-9"0"58,-10 0-2,-8 0 2,-1 1-9,9 4-6,10 3 0,10 3 1,5 1-2,4 1 4,3-1-3,3 1 1,4-1 0,7 1-1,6-1 0,7 1 0,5-3-1,7-2-1,6-3 1,7-3-2,5-2 3,7 0-2,6 0 3,7 0-2,5 0 1,7 0-1,6 0 2,7 0-1,-1 0-1,-6 0 2,-6 0 0,-6 0-2,-6 0 2,-2 0-1,-3 0 0,-3 0 1,-7 0-2,-9 0 1,-10 0 0,-8 0 0,-8 1 0,-2 4 0,-3 3-1,-3 3 2,-4 1-2,-3 1 2,-3-1-2,-2 1 2,-1-1-2,3 1 2,3-1-2,4 1 1,4-3 0,6-2-1,7-3 1,6-3-1,6-4 1,6-3 0,7-3 0,6-2-1,-2-1 1,-9 3 1,-10 3-1,-8 4-1,-15 1 2,-19 0-2,-18 0 2,-19 0-2,3 0 1,25 0 0,25 0 1,25 0-2,10 0 2,-2 0 0,-3 0-1,-3 0 1,-1 0 0,4 0-2,3 0 2,3 0 0,3 1-2,3 4 2,3 3-2,4 3 2,1-1-1,0-2-1,0-3 2,0-3-2,1-1 2,4 4-2,3 3 0,3 3 1,1-1 0,1-2-2,-1-3 3,1-3-2,-3-2 0,-2 0 2,-3 0 0,-3 0-2,-2 0 3,0 0-3,0 0 3,0 0-1,1 0-2,4 0 1,3 0 0,3 0-1,4 0 1,7 0 0,6 0-1,7 0 2,5 0-2,7 0 1,6 0-1,7 0 1,4 0 1,3 0-2,3 0 1,4 0 1,2-2-2,4-3 1,3-3 0,3-2-1,1-3 1,1 1 0,-1-1 0,1 1 1,-6 1-2,-8 3 1,-10 3-1,-9 4 0,-10 1 2,-9 0-1,-10 0 0,-8 0 1,-8 1-1,-2 4-1,-3 3 1,-3 3-1,-4 3 2,-3 3-1,-3 3 0,-2 4 0,-6 1 0,-6 0 1,-6 0-3,-6 0 3,-4 0-1,1 0 0,-1 0 0,1 0 0,-1 0 1,1 0-1,-1 0 0,1 0 0,-1 0 0,1 0 0,-1 0 0,1 0-1,2-4 2,7-5-2,6-7 2,7-5-1,4-3 0,3 4 0,3 3 1,4 3 0,1-1 0,0-2-2,0-3 3,0-3-2,3-2 0,6 0-1,7 0 1,6 0-1,3 0 0,0 0 2,0 0-3,0 0 3,-2 1-2,-3 4 1,-3 3 0,-2 3-1,-1-1 2,3-2-1,3-3 0,4-3 1,1-2-2,0 0 2,0 0-2,0 0 2,0 1-1,0 4 0,0 3-1,0 3 2,-2-1-2,-3-2 2,-3-3-1,-2-3 1,-5-1-1,-2 4-1,-3 3 2,-3 3-2,-4 1 1,-3 1 0,-3-1 0,-2 1 1,-6-1-2,-6 1 1,-6-1 0,-6 1 0,-4-3 0,1-2 1,-1-3-1,1-3 1,1-1-1,3 4 0,3 3-1,4 3 1,-1 1 0,-3 1 0,-3-1 1,-2 1-2,-1-3 2,3-2-2,3-3 1,4-3-1,-6-2 2,-11 0-2,-14 0 2,-11 0-1,-3 1-1,10 4-1,10 3 1,9 3 0,-1-1 0,-8-2 1,-10-3 2,-9-3-2,-7-2 0,-3 0-1,-3 0 1,-2 0-1,-5 0-1,-2 0 0,-3 0 0,-3 0 0,-6 0 2,-5 0 2,-7 0-1,-5 0 0</inkml:trace>
</inkml:ink>
</file>

<file path=ppt/ink/ink1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9710475802422" units="cm"/>
      <inkml:brushProperty name="height" value="0.0259710475802422" units="cm"/>
      <inkml:brushProperty name="color" value="#69dbaa"/>
      <inkml:brushProperty name="ignorePressure" value="0"/>
    </inkml:brush>
  </inkml:definitions>
  <inkml:trace contextRef="#ctx0" brushRef="#br0">27350 35300 847,'73'-22'-22,"-3"6"28,-3 7-1,-2 6 1,0 3-3,7 0 1,6 0-2,7 0 1,5 0-3,7 0 0,6 0 0,7 0-2,8-4 1,14-5 2,11-7-2,14-5 1,11-3-1,14 4 1,11 3 0,14 3-1,-3 3 1,-15 3-1,-15 3 0,-16 4 0,-15 1 1,-11 0 0,-14 0 0,-11 0 0,-7 0 1,0 0-1,0 0 1,0 0-1,-4 0 1,-5 0-1,-7 0-1,-5 0 1,-4 1 1,0 4-2,0 3 1,0 3 0,1 1 1,4 1-2,3-1 2,3 1-2,1-3 2,1-2-1,-1-3-1,1-3 1,2-1 1,7 4-1,6 3-1,7 3 2,2-1-1,1-2 0,-1-3 1,1-3-2,-1-2 1,1 0 1,-1 0-2,1 0 1,-1 0 0,1 0-1,-1 0 2,1 0-2,-1 0 1,1 0 0,-1 0-1,1 0 0,1 0 1,3 0 1,3 0-2,4 0 2,1 0-1,0 0 0,0 0 0,0 0 0,1 0 0,4 0 0,3 0 0,3 0 1,-2 0-2,-6 0 1,-6 0 1,-6 0-2,-6 0 1,-2 0 0,-3 0 1,-3 0-2,-2 0 1,0 0-1,0 0 2,0 0-1,3 0 1,6 0-1,7 0 0,6 0 1,3 0 0,0 0-1,0 0-1,0 0 2,0 0-1,0 0-1,0 0 0,0 0 1,-2 1-1,-3 4 1,-3 3 0,-2 3 0,-1 1 0,3 1 0,3-1 0,4 1 1,1-3-2,0-2 1,0-3 1,0-3-2,0-1 2,0 4-1,0 3-1,0 3 2,0-1-2,0-2 2,0-3-1,0-3 0,0-1 0,0 4 0,0 3-1,0 3 2,-2-1-2,-3-2 1,-3-3 1,-2-3-2,-3-1 2,1 4-2,-1 3 1,1 3-1,-1-1 2,1-2-1,-1-3 0,1-3-1,1-1 2,3 4-1,3 3 0,4 3 0,4-1 0,6-2 1,7-3-1,6-3 0,4-2 1,4 0-2,3 0 1,3 0 0,3 0 0,3 0 0,3 0 0,4 0-1,2 0 2,4 0-2,3 0 1,3 0 1,1 0-3,1 0 3,-1 0-2,1 0 1,-6 1 0,-8 4-1,-10 3 0,-9 3 2,-9 1-2,-5 1 2,-7-1-1,-5 1 0,-3-1 1,4 1-1,3-1 1,3 1-1,-1-1 1,-2 1-1,-3-1 1,-3 1-2,1-3 2,6-2-1,7-3-1,6-3 1,1-1 0,-3 4 0,-3 3 0,-2 3 0,-5-1 0,-2-2 0,-3-3-1,-3-3 1,-2-1 0,0 4 0,0 3 0,0 3 0,-4-1 0,-5-2 0,-7-3 0,-5-3 0,-3-1 0,4 4 0,3 3-1,3 3 2,1 1-1,1 1-1,-1-1 2,1 1-1,-1-3 0,1-2 0,-1-3 0,1-3 0,2-1 0,7 4 0,6 3 0,7 3-1,2-1 2,1-2-1,-1-3 0,1-3 0,-1-2 0,1 0 0,-1 0 0,1 0 0,-1 0 0,1 0 0,-1 0 0,1 0 0,1 1 0,3 4 0,3 3 0,4 3 0,-3-1 0,-5-2 0,-7-3 0,-5-3 0,-3-1 0,4 4 0,3 3 0,3 3 0,1-1 0,1-2 0,-1-3 0,1-3 0,-3-1 1,-2 4-2,-3 3 2,-3 3 0,-1-1-1,4-2-1,3-3 2,3-3-2,-1-2 1,-2 0 0,-3 0 0,-3 0 0,-2 1 0,0 4 1,0 3-2,0 3 2,-2-1-2,-3-2 2,-3-3-2,-2-3 2,-3-1-2,1 4 1,-1 3-1,1 3 2,-3-1-2,-2-2 1,-3-3 1,-3-3-2,-1-2 1,4 0 1,3 0-1,3 0-1,-1 0 2,-2 0 0,-3 0-1,-3 0 1,-6 1-2,-5 4 2,-7 3-3,-5 3 2,-4-1-1,0-2 1,0-3-1,0-3-1,-2-2 2,-3 0-2,-3 0 2,-2 0-2,-3 0 1,1 0-1,-1 0 2,1 0-2,-1 0 0,1 0 1,-1 0-1,1 0 0,-6 0 1,-8 0 4,-10 0-1,-9 0-1,-5 0-2,0 0-2,0 0-1,0 0 1</inkml:trace>
</inkml:ink>
</file>

<file path=ppt/ink/ink1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3703035414219" units="cm"/>
      <inkml:brushProperty name="height" value="0.0253703035414219" units="cm"/>
      <inkml:brushProperty name="color" value="#69dbaa"/>
      <inkml:brushProperty name="ignorePressure" value="0"/>
    </inkml:brush>
  </inkml:definitions>
  <inkml:trace contextRef="#ctx0" brushRef="#br0">27500 35850 867,'50'-2'-28,"0"-3"36,0-3 2,0-2-3,3-5-2,6-2-4,7-3-2,6-3 2,9-1-2,13 4 3,12 3-2,13 3 0,4 3 0,-3 3 0,-3 3-1,-2 4 0,-1-1 1,3-3 1,3-3-2,4-2 2,2-3 0,4 1-2,3-1 1,3 1 0,-2 1 0,-6 3-1,-6 3 0,-6 4 1,-6-1 0,-2-3-1,-3-3 0,-3-2 2,-4-1-2,-3 3 2,-3 3-1,-2 4 0,-3 1 1,1 0 0,-1 0-1,1 0 0,-1 0 1,1 0-1,-1 0 0,1 0 0,-1 0 0,1 0-1,-1 0 1,1 0 0,-1-2 0,1-3 0,-1-3 0,1-2-1,-1-1 2,1 3-1,-1 3-1,1 4 1,2 1 0,7 0 0,6 0 0,7 0 0,4-2 0,3-3-1,3-3 2,4-2-1,2-3-1,4 1 1,3-1 1,3 1-2,-1-1 2,-2 1-2,-3-1 2,-3 1-2,-2 1 2,0 3-2,0 3 2,0 4-1,0 1-1,0 0 1,0 0 0,0 0 0,0 0-1,0 0 2,0 0-1,0 0 0,-2 0-1,-3 0 2,-3 0-1,-2 0 1,-3 0-2,1 0 1,-1 0 0,1 0 0,-1 0 0,1 0 1,-1 0-2,1 0 2,1 0-1,3 0 1,3 0 0,4 0-1,1 0 0,0 0 0,0 0-1,0 0 0,3 0 1,6 0 0,7 0 0,6 0-1,1 0 1,-3 0 1,-3 0-2,-2 0 2,-8 0-2,-8 0 2,-10 0-2,-9 0 2,-15 0-2,-18 0 1,-19 0-1,-18 0 2,0 1-2,23 4 1,22 3 1,22 3-1,1-1 0,-19-2 0,-18-3 0,-19-3 0,3-2 0,25 0 0,25 0 0,25 0 0,12 1 0,1 4 0,-1 3 1,1 3-2,-1-1 1,1-2 0,-1-3 0,1-3 0,-1-2 0,1 0 0,-1 0-1,1 0 2,-1 0-1,1 0 0,-1 0 0,1 0 1,2 1-2,7 4 2,6 3-2,7 3 2,-1-1-1,-6-2 0,-6-3 0,-6-3-1,1-2 2,9 0-1,10 0 1,10 0-1,5 0 0,4 0 0,3 0-1,3 0 1,1 0-1,1 0 1,-1 0 0,1 0 0,-3 0-1,-2 0 2,-3 0-1,-3 0 1,-4 0-3,-3 0 2,-3 0-1,-2 0 0,-3 1 1,1 4 1,-1 3-1,1 3 0,-3-1 2,-2-2-3,-3-3 1,-3-3 1,-2-1-1,0 4 0,0 3 0,0 3 0,-2-1 0,-3-2-1,-3-3 2,-2-3-2,-3-1 2,1 4-2,-1 3 0,1 3 1,-3-1 1,-2-2-2,-3-3 2,-3-3 0,-2-1-2,0 4 2,0 3-2,0 3 1,-2 1 0,-3 1 1,-3-1-1,-2 1 1,-5-3-1,-2-2-1,-3-3 2,-3-3-2,-1-1 2,4 4-2,3 3 1,3 3 0,3 1 0,3 1 0,3-1 1,4 1-2,2-3 1,4-2 0,3-3 0,3-3 0,1-2 0,1 0 0,-1 0 0,1 0 1,1-2-2,3-3 2,3-3-2,4-2 2,-1-1-2,-3 3 1,-3 3 1,-2 4-2,-5 1 1,-2 0-1,-3 0 2,-3 0-1,-1 0 1,4 0-2,3 0 0,3 0 2,-1 0-1,-2 0 0,-3 0 0,-3 0 0,-2 0 0,0 0 0,0 0 0,0 0 0,0 0 0,0 0 0,0 0 0,0 0 0,-4 0 0,-5 0 0,-7 0 0,-5 0 0,-6 0 0,-3 0 0,-3 0 0,-2 0 0,-5 0 0,-2 0 1,-3 0 0,-3 0 0,-2 0-1,0 0 0,0 0-1,0 0 0,0 0 2,0 0-1,0 0 1,0 0 0,-2 0-2,-3 0 2,-3 0-2,-2 0 1,-3 1-1,1 4 2,-1 3-3,1 3 3,1-1-1,3-2-1,3-3 1,4-3 1,-3-2-2,-5 0 2,-7 0-2,-5 0 1,-6 0-2,-3 0-1,-3 0 0,-2 0-1</inkml:trace>
</inkml:ink>
</file>

<file path=ppt/ink/ink1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9661208838224" units="cm"/>
      <inkml:brushProperty name="height" value="0.0259661208838224" units="cm"/>
      <inkml:brushProperty name="color" value="#69dbaa"/>
      <inkml:brushProperty name="ignorePressure" value="0"/>
    </inkml:brush>
  </inkml:definitions>
  <inkml:trace contextRef="#ctx0" brushRef="#br0">27950 35300 847,'46'1'-28,"-5"4"36,-7 3 0,-5 3-1,-3 1-2,4 1-5,3-1 0,3 1 0,1-3 1,1-2-2,-1-3 2,1-3-2,1-1 2,3 4 1,3 3 0,4 3 0,8-1-2,17-2 0,15-3 0,16-3-2,1-2 2,-12 0-1,-13 0-1,-12 0 2,-5 1-1,3 4 1,3 3 2,4 3-3,-1 1 2,-3 1-5,-3-1 3,-2 1-1,-5-1 2,-2 1 0,-3-1 0,-3 1 2,-2-3-2,0-2 0,0-3 1,0-3-2,3-2 1,6 0 1,7 0 0,6 0-2,3 0 2,0 0-1,0 0-1,0 0 2,0-2 0,0-3-1,0-3 2,0-2-1,0-1-2,0 3 1,0 3-1,0 4 1,-2 1-2,-3 0 3,-3 0-2,-2 0 1,-1 0 1,3 0-2,3 0 1,4 0 0,1 0 0,0 0 0,0 0 0,0 0 0,3 0-1,6 0 2,7 0-1,6 0-1,3-2 3,0-3-3,0-3 2,0-2-1,3-3 0,6 1 1,7-1 0,6 1-1,3-1 0,0 1-1,0-1 1,0 1-1,-2-1 0,-3 1 2,-3-1-1,-2 1-1,-3 1 2,1 3-2,-1 3 1,1 4 0,-3 1 0,-2 0 0,-3 0 0,-3 0-1,-4 0 2,-3 0-1,-3 0-1,-2 0 2,-3 0-1,1 0 0,-1 0-1,1 0 2,1 0-1,3 0 0,3 0 0,4 0 1,1 0-2,0 0 1,0 0 1,0 0-1,0 0 0,0 0 0,0 0 0,0 0 1,1 0-1,4 0-1,3 0 1,3 0 0,-1 0 0,-2 0 0,-3 0-1,-3 0 1,-2 1 0,0 4 0,0 3 0,0 3 1,0-1-2,0-2 2,0-3-2,0-3 2,-2 1-2,-3 6 2,-3 7-2,-2 6 1,-3 1 0,1-3 1,-1-3-2,1-2 1,-1-3 0,1 1 1,-1-1-2,1 1 0,1-1 2,3 1-1,3-1-1,4 1 2,4-1-1,6 1 1,7-1 0,6 1-1,6-3 1,6-2-2,7-3 1,6-3-1,4-2 1,4 0 1,3 0-1,3 0 0,1 0 1,1 0-2,-1 0 1,1 0-1,1-2 1,3-3 0,3-3 1,4-2-2,-1-1 2,-3 3-2,-3 3 0,-2 4 1,-5 1 0,-2 0-1,-3 0 3,-3 0-3,-1-2 2,4-3-2,3-3 2,3-2-1,-1-1 1,-2 3-2,-3 3 2,-3 4-1,-1 1 0,4 0 0,3 0 0,3 0-1,-1 0 2,-2 0-2,-3 0 1,-3 0 0,-4 0 0,-3 0-1,-3 0 0,-2 0 1,-5 0-1,-2 0 1,-3 0 1,-3 0-2,-4 1 1,-3 4 1,-3 3-2,-2 3 2,-3 1-2,1 1 2,-1-1-2,1 1 2,-1-3-1,1-2 0,-1-3 1,1-3-1,-1-1 0,1 4 0,-1 3 1,1 3-2,-1-1 2,1-2-1,-1-3 0,1-3 1,-1-1-2,1 4 1,-1 3 0,1 3 0,-3-1 0,-2-2-1,-3-3 2,-3-3-2,4-2 1,13 0 1,12 0-3,13 0 3,2 0-1,-5 0 0,-7 0-1,-5 0 2,-3 1-1,4 4 0,3 3 0,3 3 0,-1-1 0,-2-2 0,-3-3 0,-3-3 0,-2-2 0,0 0 0,0 0 0,0 0 0,1 0 0,4 0 0,3 0 0,3 0 1,-1 0-2,-2 0 2,-3 0-2,-3 0 2,-1 0-2,4 0 2,3 0-2,3 0 1,3 0 0,3 0 0,3 0 0,4 0 0,-1 0 0,-3 0 0,-3 0 0,-2 0 0,0 0 0,7 0 0,6 0 0,7 0 0,0 0 0,-2 0 0,-3 0-1,-3 0 2,-2 0-1,0 0-1,0 0 2,0 0-2,-2 0 2,-3 0-1,-3 0 0,-2 0-1,-5 0 2,-2 0-1,-3 0 0,-3 0 0,-4 0 0,-3 0 0,-3 0 0,-2 0 0,-5 0 0,-2 0-1,-3 0 2,-3 0-2,-6 0 2,-5 0-1,-7 0 1,-5 0-1,-6 0 0,-3 0 1,-3 0 0,-2 0 0,-3 0-1,1 0-1,-1 0 0,1 0 1,-3 0 0,-2 0-1,-3 0 2,-3 0-1,-2 0-1,0 0 2,0 0-1,0 0 1,0 0-2,0 0 2,0 0-2,0 0 2,1 0-1,4 0 0,3 0 0,3 0 1,3 0-2,3 0 2,3 0-2,4 0 1,-3 0-1,-5 0 1,-7 0 0,-5 0-2,-4 0 3,0 0-3,0 0 3,0 0-3,-2 0 3,-3 0-1,-3 0 0,-2 0 1,-3 0-2,1 0 1,-1 0 0,1 0 0,-1 0-4,1 0-4,-1 0 0,1 0 0,-3-2 4,-2-3 7,-3-3-2,-3-2 0</inkml:trace>
</inkml:ink>
</file>

<file path=ppt/ink/ink1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531506240368" units="cm"/>
      <inkml:brushProperty name="height" value="0.0230531506240368" units="cm"/>
      <inkml:brushProperty name="color" value="#69dbaa"/>
      <inkml:brushProperty name="ignorePressure" value="0"/>
    </inkml:brush>
  </inkml:definitions>
  <inkml:trace contextRef="#ctx0" brushRef="#br0">61550 36350 954,'-49'-4'-3,"4"-5"-1,3-7-1,3-5 0,3-3 4,3 4 7,3 3-3,4 3 2,1 3-5,0 3-5,0 3-1,0 4 2,0-3 3,0-5 6,0-7 0,0-5-1,-2-1 0,-3 6-1,-3 7 1,-2 6-2,-1 1 1,3-3-4,3-3 2,4-2-1,1-1 0,0 3-1,0 3 1,0 4 0,6 1-1,13 0 0,12 0-1,13 0 0,24 0 3,39 0 2,36 0 0,39 0 0,22 0-1,10 0-4,10 0 1,9 0 0,6-2 0,3-3-1,3-3 0,4-2 0,-4 0 0,-9 7 1,-10 6-1,-8 7 1,-15 2-1,-19 1 1,-18-1-1,-19 1 0,-19-1 1,-19 1 2,-18-1 0,-19 1-1,-21-3 1,-21-2 1,-22-3 0,-22-3 0,-21-2-1,-18 0 0,-19 0 0,-18 0 0,-18-4-2,-16-5-3,-15-7 1,-15-5 0,-9-4 1,1 0 4,-1 0-1,1 0-1,1 0 2,3 0-2,3 0 2,4 0-3,8 1 3,17 4 0,15 3-1,16 3 0,13 3 0,14 3-3,11 3 1,14 4-1,11 4-1,14 6-4,11 7 0,14 6 1</inkml:trace>
</inkml:ink>
</file>

<file path=ppt/ink/ink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2453425675631" units="cm"/>
      <inkml:brushProperty name="height" value="0.0262453425675631" units="cm"/>
      <inkml:brushProperty name="color" value="#69dbaa"/>
      <inkml:brushProperty name="ignorePressure" value="0"/>
    </inkml:brush>
  </inkml:definitions>
  <inkml:trace contextRef="#ctx0" brushRef="#br0">55100 17600 838,'45'25'68,"-9"0"-86,-10 0-2,-8 0 2,-11 4 8,-8 10 6,-10 10 1,-9 9 1,-9 2-3,-5-2 2,-7-3-2,-5-3 0,0-4 4,10-3 3,10-3 0,9-2 0,6-5 0,3-2 0,3-3 1,4-3-1,7-6 2,13-5 0,12-7 1,13-5-1,4-8-3,-3-5-3,-3-7 2,-2-5-2,-5-4 2,-2 0 0,-3 0 0,-3 0 0,-7 0-4,-9 0-5,-10 0 0,-8 0-1,-8 1 9,-2 4 7,-3 3 2,-3 3-2</inkml:trace>
</inkml:ink>
</file>

<file path=ppt/ink/ink1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920185625553" units="cm"/>
      <inkml:brushProperty name="height" value="0.0317920185625553" units="cm"/>
      <inkml:brushProperty name="color" value="#69dbaa"/>
      <inkml:brushProperty name="ignorePressure" value="0"/>
    </inkml:brush>
  </inkml:definitions>
  <inkml:trace contextRef="#ctx0" brushRef="#br0">43600 68000 691,'70'46'-16,"-9"-5"20,-10-7 0,-8-5 1,-1 0-2,9 10-2,10 10-1,10 9 1,0 1 0,-5-6 0,-7-6-1,-5-6 2,2-4-2,13 1 1,12-1 0,13 1 0,6-4-2,0-6-3,0-6 1,0-6 0,1-9 1,4-8 4,3-10-1,3-9 0,12-13-1,22-16 1,22-15-1,23-15 1,2-3-1,-16 14-1,-15 11 2,-15 14-2,-15 8 1,-12 7 1,-13 6-2,-12 7 2,-9 4-2,-2 3 1,-3 3-2,-3 4 3,-2 2-2,0 4 1,0 3 0,0 3 0,0 1 1,0 1-1,0-1-1,0 1 2,1-1-1,4 1-1,3-1 2,3 1-1,3 1 1,3 3 1,3 3 0,4 4 0,-3-1-2,-5-3-1,-7-3 0,-5-2 0,-6-3 0,-3 1 0,-3-1 2,-2 1-2,-3 1 1,1 3-1,-1 3 0,1 4 0,-1-3 0,1-5 2,-1-7-1,1-5 0,-1-4 1,1 0-3,-1 0 1,1 0 0,1-5 1,3-9 1,3-10-2,4-8 3,4-12-3,6-12 2,7-13 0,6-12-1,4-4 0,4 7 1,3 6-1,3 7 0,-2 7-1,-6 9 2,-6 10-2,-6 10 1,-4 7-1,1 6 2,-1 7-2,1 6 2,-3 6-1,-2 6 0,-3 7 2,-3 6-2,-2 4 1,0 4-2,0 3 0,0 3 1,0 1 0,0 1 2,0-1 0,0 1-1,3-3 0,6-2-1,7-3-2,6-3 2,6-6 0,6-5-2,7-7 2,6-5-1,4-8 0,4-5 0,3-7-2,3-5 3,7-11-1,14-11 1,11-14 2,14-11-2,0-4 1,-8 6-1,-10 7 0,-9 6 1,-7 6-1,-3 6 1,-3 7 0,-2 6 0,-6 7-1,-6 10 1,-6 10 0,-6 9 0,-6 9-1,-2 9 0,-3 10 0,-3 10 0,-2 2 0,0-3 0,0-3 1,0-2-1,1-3 0,4 1 0,3-1-1,3 1 1,3-4 0,3-6-1,3-6 1,4-6-1,4-6 0,6-2 0,7-3 1,6-3-1,6-7 1,6-9-1,7-10 1,6-8-1,6-9 1,6-6-3,7-6 1,6-6 0,1-1 1,-3 7 1,-3 6 2,-2 7-2,-6 4 1,-6 3 1,-6 3-1,-6 4 2,-4 4-2,1 6-1,-1 7 0,1 6 1,-4 7 0,-6 10 1,-6 10-1,-6 9 0,-6 6 1,-2 3 0,-3 3 0,-3 4-1,1 2 0,6 4-3,7 3 1,6 3-1,3-2 2,0-6 2,0-6-1,0-6 0,4-6-1,10-2 0,10-3 0,9-3 0,6-6-4,3-5-4,3-7 2,4-5-2,1-9 6,0-9 2,0-10 0,0-8 1,1-6-1,4 1 1,3-1 0,3 1-1,-2 1 1,-6 3-1,-6 3 0,-6 4 0,-6 1 1,-2 0 1,-3 0 0,-3 0-2,-7 3 3,-9 6-3,-10 7 2,-8 6-2,-8 6 2,-2 6-1,-3 7 0,-3 6 1,-2 7-2,0 10 1,0 10-1,0 9 0,0 6 1,0 3 0,0 3 0,0 4 0,0-3 0,0-5-3,0-7 2,0-5-2,1-8 2,4-5-1,3-7 0,3-5 0,6-8 1,9-5-3,10-7 3,10-5-2,7-9 0,6-9 2,7-10-2,6-8 0,3-8 1,0-2 0,0-3 0,0-3-1,0-4 3,0-3 0,0-3 1,0-2 0,-4 2-1,-5 9 1,-7 10-2,-5 10 1,-8 7 0,-5 6-1,-7 7 0,-5 6 1,-6 6-2,-3 6 1,-3 7 1,-2 6-2,-5 6 3,-2 6 3,-3 7 0,-3 6-1,-1 3-2,4 0-4,3 0 0,3 0 1,3 1-1,3 4 0,3 3 1,4 3-1,1-2 2,0-6-1,0-6 1,0-6-1,3-7 1,6-6-1,7-6 0,6-6 0,6-9 0,6-8 1,7-10-1,6-9 0,7-12 1,10-11 0,10-14 0,9-11 1,7-9-3,7-3 1,6-3-1,7-2 0,0-1 2,-2 3-2,-3 3 2,-3 4-1,-9 7 2,-11 13 2,-14 12-1,-11 13 1,-15 9-2,-16 6-1,-15 7 1,-15 6-2,-11 9 3,-2 13-1,-3 12 0,-3 13 1,-4 7 0,-3 4 0,-3 3 0,-2 3 0,0 3-2,7 3 0,6 3-1,7 4 1,11-1-1,20-3 1,18-3 1,20-2-2,14-9 3,14-12-2,11-13 1,14-12 0,16-12-3,22-8-4,22-10 1,23-9-2,14-12 4,10-11 0,10-14 1,9-11-1,-2-9 2,-12-3-1,-13-3 1,-12-2 1,-12-1-2,-8 3-1,-10 3 2,-9 4-2,-32 5 2,-53 10 0,-53 10 0,-52 9 0</inkml:trace>
</inkml:ink>
</file>

<file path=ppt/ink/ink1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736659377813" units="cm"/>
      <inkml:brushProperty name="height" value="0.0284736659377813" units="cm"/>
      <inkml:brushProperty name="color" value="#69dbaa"/>
      <inkml:brushProperty name="ignorePressure" value="0"/>
    </inkml:brush>
  </inkml:definitions>
  <inkml:trace contextRef="#ctx0" brushRef="#br0">9000 71850 772,'-10'-80'-29,"32"41"35,31 40-2,32 42 1,13 16 0,-3-6-1,-3-6-1,-2-6 0,8 4 0,22 16-2,22 15-1,23 17 2,13 3-2,6-5 0,7-7-1,6-5 2,4-1-2,4 6 1,3 7 0,3 6 0,-2 4 0,-6 4-2,-6 3 2,-6 3-2,-7-5 2,-6-12 0,-6-13-1,-6-12 1,-6-12-1,-2-8 3,-3-10-2,-3-9 0,1-9 1,6-5-1,7-7-1,6-5 1,3-12 0,0-16 0,0-15 0,0-15 0,3-14-1,6-8 2,7-10 0,6-9-2,6-5 1,6 0-1,7 0 1,6 0-2,3 6 2,0 13-1,0 12 2,0 13-1,-4 12-1,-5 13 3,-7 12-3,-5 13 2,-3 7-1,4 4 1,3 3-3,3 3 3,-4 7-1,-8 14 0,-10 11 0,-9 14 2,-9 8-3,-5 7 1,-7 6 0,-5 7-1,-8 4 2,-5 3-1,-7 3 0,-5 4-1,-4 1 2,0 0-1,0 0 0,0 0 0,-5-5 1,-9-9 0,-10-10 1,-8-8 0,-1-12-3,9-12 0,10-13-1,10-12 1,8-16-1,10-19 3,10-18-2,9-19 1,7-16-1,7-12 2,6-13-2,7-12 1,2-4 0,1 7 0,-1 6 0,1 7-1,-3 8 2,-2 14-1,-3 11-1,-3 14 2,-6 10-1,-5 9 0,-7 10 0,-5 10 0,-4 11 1,0 17-1,0 15 3,0 16-3,-2 10 2,-3 7-2,-3 6 2,-2 7-2,-1 7 1,3 9-3,3 10 1,4 10 0,-1 0-1,-3-5 3,-3-7-3,-2-5 2,-1-12 0,3-16-1,3-15 1,4-15 0,-1-14-1,-3-8 0,-3-10 0,-2-9 1,5-5-1,16 0 1,15 0 1,17 0-1,11-8 0,10-16 1,10-15-2,9-15 2,-1-17-1,-8-15 1,-10-15-2,-9-16 2,-9-2 0,-5 13-2,-7 12 2,-5 13-1,-8 13 0,-5 17 0,-7 15 2,-5 16-2,-8 10 0,-5 7 2,-7 6-1,-5 7-1,-3 7 1,4 9-2,3 10 1,3 10 0,1 5-1,1 4 1,-1 3-1,1 3 1,-1 1 0,1 1 0,-1-1-1,1 1 2,2-3-1,7-2-2,6-3 2,7-3-1,4-9 1,3-11 0,3-14 0,4-11 2,-1-12-4,-3-9 0,-3-10 1,-2-8-1,-1-11 1,3-8 2,3-10 1,4-9-2,-1-5 0,-3 0 0,-3 0-1,-2 0 0,-6 4 2,-6 10 1,-6 10-2,-6 9 2,-4 6-2,1 3 1,-1 3 0,1 4-2,-1 2 3,1 4-2,-1 3 1,1 3 0,1 3 0,3 3-3,3 3 3,4 4-3,1 7 2,0 13 0,0 12-1,0 13 2,0 9-2,0 6 1,0 7-1,0 6 2,3-1-2,6-5 1,7-7 0,6-5 0,1-8-1,-3-5 1,-3-7-2,-2-5 2,0-8-1,7-5 0,6-7 1,7-5-1,4-14 2,3-18-2,3-19 2,4-18-1,-1-14 0,-3-5 1,-3-7 0,-2-5-1,-6-1 1,-6 6-1,-6 7 1,-6 6-1,-4 7 1,1 10 2,-1 10-1,1 9 0,-3 9-1,-2 9-2,-3 10 0,-3 10 1,-1 7-1,4 6 0,3 7 1,3 6 0,3 6 0,3 6-2,3 7 2,4 6-1,4-1 0,6-5 0,7-7 1,6-5-2,1-8 2,-3-5-1,-3-7 1,-2-5-1,-1-9 1,3-9 1,3-10 0,4-8-1,1-14 0,0-15-4,0-15 3,0-16-3,-2-10 4,-3-3 3,-3-3 0,-2-2-1,-6 6 2,-6 20-1,-6 18 0,-6 20 2,-9 14-5,-8 14-1,-10 11 0,-9 14 0,-4 8-1,4 7 2,3 6 0,3 7-1,6 0 0,9-2 0,10-3 0,10-3 0,5-6 1,4-5-2,3-7 1,3-5 0,1-11-1,1-11-1,-1-14 1,1-11-1,1-11 2,3-5 2,3-7 1,4-5-2,-6 0 2,-11 10-1,-14 10 1,-11 9 1,-12 9-2,-9 9 1,-10 10-1,-8 10 2,-6 7-1,1 6 0,-1 7-1,1 6 2,1 4-3,3 4-2,3 3 1,4 3-1,5-1 1,10-2-1,10-3 1,9-3 0,6-6 0,3-5 0,3-7 1,4-5-2,2-8 1,4-5 0,3-7-2,3-5 0,-1-3 4,-2 4 0,-3 3 0,-3 3 0,-2-4-1,0-8-1,0-10-2,0-9 1,1-7 2,4-3 1,3-3 0,3-2-1,1-8 2,1-8-2,-1-10 2,1-9-2,-1-5 1,1 0-1,-1 0 0,1 0-1,-6 6 3,-8 13 1,-10 12-1,-9 13 1,-12 13-1,-11 17-1,-14 15 1,-11 16-1,-7 18 0,0 22-1,0 22-1,0 23 1,1 10-1,4 0 0,3 0 0,3 0 0,6-2 1,9-3-1,10-3 2,10-2 0,7-6-4,6-6 1,7-6-1,6-6-1,4-9 2,4-8 2,3-10-2,3-9 0,9-12 2,16-11 0,15-14 0,17-11 0,8-14-1,4-11 3,3-14-2,3-11 0,-2-6 2,-6 4-1,-6 3 1,-6 3 0,-2 1-1,3 1-1,3-1 2,4 1-2,1 2 0,0 7 0,0 6 0,0 7 0,3 0-1,6-2-2,7-3 0,6-3 0,10-2 1,17 0 0,15 0 2,16 0-2,-16 1 3,-47 4 1,-47 3 0,-46 3 1,-31-2-6,-11-6-3,-14-6 0,-11-6-1</inkml:trace>
</inkml:ink>
</file>

<file path=ppt/ink/ink1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797505259514" units="cm"/>
      <inkml:brushProperty name="height" value="0.0277797505259514" units="cm"/>
      <inkml:brushProperty name="color" value="#69dbaa"/>
      <inkml:brushProperty name="ignorePressure" value="0"/>
    </inkml:brush>
  </inkml:definitions>
  <inkml:trace contextRef="#ctx0" brushRef="#br0">44450 54950 791,'-18'76'-32,"17"4"33,15 3 3,16 3-3,13 12 5,14 22 4,11 22 0,14 23-1,7 6-5,3-5-4,3-7-1,4-5 0,10-3 0,19 4 0,19 3 1,19 3-2,18-2 2,19-6 0,19-6 1,19-6-2,13-12 1,10-15-2,10-15 2,9-16-3,7-13 3,7-9 0,6-10-1,7-8 0,2-11 1,1-8 0,-1-10 0,1-9-1,-7-15 2,-12-18-2,-13-19 1,-12-18-1,-10-15 2,-6-9-1,-6-10 0,-6-8 1,-12-15-2,-15-19-1,-15-18 2,-16-19-2,-23-15 1,-27-8 3,-28-10-1,-28-9-1,-24-15 2,-19-18-2,-18-19 0,-19-18 0,-19-9 2,-19 4-1,-18 3 0,-19 3 1,-19 9-1,-19 16-1,-18 15 0,-19 17 1,-18 16-1,-15 19 0,-15 19 1,-16 19-1,-12 19 0,-5 23-3,-7 22 0,-5 22 1,2 18 0,13 16 1,12 15-1,13 17 2,-1 24-1,-11 34 3,-14 35-2,-11 35 2,-15 27-2,-16 22-1,-15 22 0,-15 23 1,-23 22 1,-28 26 1,-28 24 1,-27 26-1,-11 13 0,10 4-3,10 3 2,9 3-1,26-15-1,44-30 2,44-32-2,44-30 0,46-28 2,51-21-2,49-22 2,51-22-1,68-18-1,88-11 3,87-14-1,88-11-1,95-23 1,103-31 2,103-31-1,104-31 0,80-21-2,60-9 0,60-10-2,59-8 1,-37 2-1,-130 16-1,-132 15 0,-130 17 0,-89 8-9,-43 4-8,-44 3 1,-43 3-1</inkml:trace>
</inkml:ink>
</file>

<file path=ppt/ink/ink1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351089894772" units="cm"/>
      <inkml:brushProperty name="height" value="0.0329351089894772" units="cm"/>
      <inkml:brushProperty name="color" value="#69dbaa"/>
      <inkml:brushProperty name="ignorePressure" value="0"/>
    </inkml:brush>
  </inkml:definitions>
  <inkml:trace contextRef="#ctx0" brushRef="#br0">15350 35800 667,'54'1'31,"10"4"-36,10 3 2,9 3-2,38-1 4,70-2 2,68-3 0,70-3 1,-3-4-3,-71-3-2,-72-3-1,-72-2 1,12-1 1,97 3 3,97 3 0,98 4 0,44-1-1,-6-3 0,-6-3 0,-6-2 0,-1-6-2,7-6-1,6-6 0,7-6-1,-12-2 2,-28 3 1,-28 3 0,-27 4 0,-48 4 0,-66 6 3,-65 7-1,-65 6-1,7-2 1,81-9-1,82-10-1,81-8 1,24-1 1,-30 9 0,-32 10 2,-30 10-2,-37 4 0,-41 0-3,-40 0 1,-40 0 0,-32 0 0,-22 0-1,-22 0 2,-21 0-2,-7 0 0,9 0-2,10 0 2,10 0-1,-3-2-3,-11-3-2,-14-3 0,-11-2 1,-11-5 5,-5-2 8,-7-3 0,-5-3 0</inkml:trace>
</inkml:ink>
</file>

<file path=ppt/ink/ink1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27866540849209" units="cm"/>
      <inkml:brushProperty name="height" value="0.0427866540849209" units="cm"/>
      <inkml:brushProperty name="color" value="#69dbaa"/>
      <inkml:brushProperty name="ignorePressure" value="0"/>
    </inkml:brush>
  </inkml:definitions>
  <inkml:trace contextRef="#ctx0" brushRef="#br0">52150 28950 514,'-36'0'8,"28"0"11,28 0-3,29 0 2,18-5-15,9-9-14,10-10-1,10-8 1,5-6 0,4 1 0,3-1-2,3 1 3,-8 2 2,-19 7 8,-18 6-3,-19 7 2,-18 11 1,-15 20 3,-15 18-2,-16 20 1,-19 19 6,-22 22 8,-22 22-2,-21 23 2,-12 10-9,1 0-7,-1 0-1,1 0 0,4-5-1,9-9-4,10-10 0,10-8 1,8-14 0,10-15 3,10-15-2,9-16 2,17-18-13,25-18-9,25-19-1,25-18 1,20-18 20,16-16 22,15-15-1,17-15 1,-1 0-6,-16 20-8,-15 18 2,-15 20-1,-14 10-2,-8 3-4,-10 3 1,-9 4-1,-7 5 6,-3 10 3,-3 10 1,-2 9 0,-3 2-7,1-2-6,-1-3 0,1-3-1,2-10 0,7-16 0,6-15 0,7-15-2,5-15 4,7-12 0,6-13 1,7-12-1,-3 1 3,-8 16 5,-10 15-2,-9 17 2,-5 10 1,0 6 3,0 7 0,0 6 1,-2 7-4,-3 10-1,-3 10-1,-2 9 1,0-1-17,7-8-15,6-10 0,7-9 0,2-15 16,1-18 17,-1-19-1,1-18 1,1-21-1,3-22-3,3-22 2,4-21-2,-3 1 3,-5 25 1,-7 25-1,-5 25 0,-4 17-2,0 9-4,0 10-1,0 10 1,-2 10 7,-3 13 6,-3 12 0,-2 13 0,-3 12-6,1 13-6,-1 12 0,1 13 1,-1 12-4,1 13-1,-1 12-2,1 13 2,-1 1 0,1-9 1,-1-10 1,1-8-1,-1-12 0,1-12-3,-1-13 2,1-12-2,4-23-6,9-30-10,10-32 0,10-30 2,-1-19 17,-9-2 20,-10-3 0,-8-3 1,-6 4-8,1 13-6,-1 12 2,1 13-2</inkml:trace>
</inkml:ink>
</file>

<file path=ppt/ink/ink1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5795239508152" units="cm"/>
      <inkml:brushProperty name="height" value="0.045795239508152" units="cm"/>
      <inkml:brushProperty name="color" value="#69dbaa"/>
      <inkml:brushProperty name="ignorePressure" value="0"/>
    </inkml:brush>
  </inkml:definitions>
  <inkml:trace contextRef="#ctx0" brushRef="#br0">54950 28200 480,'-66'-288'-36,"19"76"54,19 74-1,19 76 1,13 37-8,10 0-8,10 0 0,9 0 0,7 1-3,7 4-1,6 3 0,7 3-1,0 4 1,-2 7-3,-3 6 2,-3 7 0,1 10 0,6 16 3,7 15 0,6 17-1,-2 13 1,-9 13-1,-10 12 2,-8 13-2,-1 27 1,9 45 1,10 43 0,10 45-1,0 14 2,-5-11 0,-7-14 0,-5-11 0,-6-18-1,-3-22-2,-3-22 1,-2-21-1,-5-20-1,-2-15-2,-3-15 0,-3-16 1,-4-15-9,-3-11-6,-3-14-1,-2-11 2,-8-17 10,-8-18 12,-10-19 0,-9-18-1,-10-21 2,-9-22 1,-10-22-1,-8-21 1,-8-15-1,-2-6-1,-3-6 1,-3-6-1,5 7-2,17 22-2,15 22 0,16 23 1,4 8-2,-6-3 0,-6-3 0,-6-2 1</inkml:trace>
</inkml:ink>
</file>

<file path=ppt/ink/ink1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83355563879" units="cm"/>
      <inkml:brushProperty name="height" value="0.032783355563879" units="cm"/>
      <inkml:brushProperty name="color" value="#69dbaa"/>
      <inkml:brushProperty name="ignorePressure" value="0"/>
    </inkml:brush>
  </inkml:definitions>
  <inkml:trace contextRef="#ctx0" brushRef="#br0">54900 28550 671,'-36'-24'52,"28"4"-50,28 3-1,29 3 0,15-1-8,3-2-7,3-3 0,4-3 0,-4 1 4,-9 6 5,-10 7 1,-8 6 0</inkml:trace>
</inkml:ink>
</file>

<file path=ppt/ink/ink1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5949984788895" units="cm"/>
      <inkml:brushProperty name="height" value="0.0275949984788895" units="cm"/>
      <inkml:brushProperty name="color" value="#69dbaa"/>
      <inkml:brushProperty name="ignorePressure" value="0"/>
    </inkml:brush>
  </inkml:definitions>
  <inkml:trace contextRef="#ctx0" brushRef="#br0">55200 29000 797,'0'100'203</inkml:trace>
</inkml:ink>
</file>

<file path=ppt/ink/ink1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9898910820484" units="cm"/>
      <inkml:brushProperty name="height" value="0.0319898910820484" units="cm"/>
      <inkml:brushProperty name="color" value="#69dbaa"/>
      <inkml:brushProperty name="ignorePressure" value="0"/>
    </inkml:brush>
  </inkml:definitions>
  <inkml:trace contextRef="#ctx0" brushRef="#br0">55300 28900 687,'48'-22'46,"-3"6"-45,-3 7 0,-2 6 0,-6 15-6,-6 26-5,-6 24 0,-6 26 0,-10 12 2,-12 0 2,-13 0 0,-12 0 0,-7-4 1,1-5 3,-1-7 1,1-5-2,13-20 0,29-31-2,28-31-2,28-31 3,12-24 3,-3-16 6,-3-15 1,-2-15 0,-8 0-3,-8 20 1,-10 18-1,-9 20 0</inkml:trace>
</inkml:ink>
</file>

<file path=ppt/ink/ink1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8403098285198" units="cm"/>
      <inkml:brushProperty name="height" value="0.0338403098285198" units="cm"/>
      <inkml:brushProperty name="color" value="#69dbaa"/>
      <inkml:brushProperty name="ignorePressure" value="0"/>
    </inkml:brush>
  </inkml:definitions>
  <inkml:trace contextRef="#ctx0" brushRef="#br0">58150 27900 650,'-10'-60'8,"-18"32"11,-19 31-2,-18 32 0,-12 19-15,-3 10-19,-3 10 2,-2 9-1,-1 1 5,3-6 2,3-6 2,4-6-1,18-1-2,34 7 0,35 6-1,35 7 1,13 8 15,-6 14 18,-6 11-1,-6 14 1,-7 2-10,-6-6-5,-6-6-3,-6-6 2,-6-12-7,-2-15-6,-3-15 0,-3-16 0,2-21 1,10-24 3,10-26-1,9-24-1,2-15-11,-2-3-15,-3-3 0,-3-2 0</inkml:trace>
</inkml:ink>
</file>

<file path=ppt/ink/ink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8645474463701" units="cm"/>
      <inkml:brushProperty name="height" value="0.0278645474463701" units="cm"/>
      <inkml:brushProperty name="color" value="#69dbaa"/>
      <inkml:brushProperty name="ignorePressure" value="0"/>
    </inkml:brush>
  </inkml:definitions>
  <inkml:trace contextRef="#ctx0" brushRef="#br0">54850 18000 789,'-22'95'35,"6"-9"-42,7-10 1,6-8-1,3-3 4,0 7 4,0 6-1,0 7 1,3-4-2,6-12-1,7-13 1,6-12 0,6-9-1,6-2 0,7-3-1,6-3 2,6-4-1,6-3 0,7-3-1,6-2 0,3-5 1,0-2 0,0-3-1,0-3 0,-4-2 3,-5 0 4,-7 0 0,-5 0-1,-1 0-3,6 0-1,7 0 0,6 0-2,-4-4 0,-11-5-5,-14-7 2,-11-5-2</inkml:trace>
</inkml:ink>
</file>

<file path=ppt/ink/ink1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0878736078739" units="cm"/>
      <inkml:brushProperty name="height" value="0.0430878736078739" units="cm"/>
      <inkml:brushProperty name="color" value="#69dbaa"/>
      <inkml:brushProperty name="ignorePressure" value="0"/>
    </inkml:brush>
  </inkml:definitions>
  <inkml:trace contextRef="#ctx0" brushRef="#br0">58050 28450 510,'25'-113'0,"0"26"0,0 24 0,0 26 0,4 15 9,10 6 7,10 7 1,9 6 1,4 3-14,1 0-10,-1 0-2,1 0 1,-1-2 1,1-3-2,-1-3 2,1-2 0,-3-5-2,-2-2 0,-3-3 1,-3-3-2,-12-10-5,-18-16-9,-19-15 2,-18-15-2,-15-9 23,-9 1 22,-10-1-2,-8 1 2,-6-3-9,1-2-9,-1-3 0,1-3 1,4 2-3,9 10-1,10 10 0,10 9 0,5 10-1,4 14 1,3 11-2,3 14 2,3 11-1,3 14 0,3 11 0,4 14 0,4 19 0,6 29 0,7 28 0,6 28 1,4 20-2,4 13 1,3 12 0,3 13-1,4 29 17,7 47 12,6 47 1,7 48 1,-1-1-26,-6-47-23,-6-47 0,-6-46 1,-6-35 2,-2-22 5,-3-22 0,-3-21 0,-2-20 1,0-15 4,0-15-1,0-16-1,-8-30 0,-16-44-5,-15-43 1,-15-44 1,-11-40 11,-2-33 15,-3-35-1,-3-34 0,-1-7-4,4 22-7,3 22 2,3 23-2,1 24 0,1 28-1,-1 28-2,1 29 2,-4 33-1,-6 42 0,-6 40-1,-6 41 2,-4 24 2,1 10 4,-1 10 1,1 9-1,-4 10-4,-6 14-6,-6 11 2,-6 14-1,2-9-1,14-28 0,11-28-1,14-27 2,22-42-12,35-53-10,35-53 0,34-52-1,21-36 20,10-15 18,10-15 0,9-16-1,-1 2-4,-8 23-6,-10 22 0,-9 22 0,-10 19 2,-9 20 0,-10 18 2,-8 20-2,-9 13 1,-6 9-2,-6 10 1,-6 10-1,-4 5-4,1 4-5,-1 3-1,1 3 0,-4 6 0,-6 9-1,-6 10 0,-6 10 0,-10 2 1,-12-3 2,-13-3 0,-12-2 0,-5-6 2,3-6 2,3-6-1,4-6 1</inkml:trace>
</inkml:ink>
</file>

<file path=ppt/ink/ink1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45879817009" units="cm"/>
      <inkml:brushProperty name="height" value="0.033445879817009" units="cm"/>
      <inkml:brushProperty name="color" value="#69dbaa"/>
      <inkml:brushProperty name="ignorePressure" value="0"/>
    </inkml:brush>
  </inkml:definitions>
  <inkml:trace contextRef="#ctx0" brushRef="#br0">58650 29800 657,'-18'42'9,"17"-16"8,15-15-1,16-15 2,13-12-16,14-6-17,11-6 1,14-6 1,5-10 4,1-12 10,-1-13-3,1-12 3,-9 1-17,-15 16-12,-15 15 0,-16 17-1</inkml:trace>
</inkml:ink>
</file>

<file path=ppt/ink/ink1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9059700965881" units="cm"/>
      <inkml:brushProperty name="height" value="0.0349059700965881" units="cm"/>
      <inkml:brushProperty name="color" value="#69dbaa"/>
      <inkml:brushProperty name="ignorePressure" value="0"/>
    </inkml:brush>
  </inkml:definitions>
  <inkml:trace contextRef="#ctx0" brushRef="#br0">61400 27200 630,'-49'6'3,"4"13"3,3 12 1,3 13-1,-4 7-5,-8 4-3,-10 3-1,-9 3 0,-7 3 0,-3 3-1,-3 3 2,-2 4-2,17-10-3,42-22 0,40-22-3,41-21 2,15-12 7,-9 1 8,-10-1 0,-8 1-1,-8 1 0,-2 3-3,-3 3-1,-3 4 1,-10 4 0,-16 6 2,-15 7-2,-15 6 2,-14 7-4,-8 10-4,-10 10 1,-9 9-1,-2 1 0,6-6 1,7-6 0,6-6-1,6-7 1,6-6-1,7-6-1,6-6 2,10-6-1,17-2 0,15-3 1,16-3 0,12-4 2,9-3 4,10-3 0,10-2-1,-1-3 0,-9 1-4,-10-1 2,-8 1-1,-15 7 6,-19 16 5,-18 15 1,-19 17-1,-15 10-8,-8 6-11,-10 7 3,-9 6-3,-4-2 3,4-9 2,3-10 0,3-8-2,20-12 1,38-12-3,37-13 0,38-12 0,23-13 8,9-12 5,10-13 1,10-12 1,-3-7-6,-11 1-1,-14-1-1,-11 1-1,-12 1 3,-9 3 0,-10 3-1,-8 4 2,-9 4-3,-6 6-2,-6 7 1,-6 6-1,1 12 7,9 19 4,10 19 2,10 19-1,-1 9-9,-9 0-6,-10 0-1,-8 0 0,-6-2 0,1-3-1,-1-3 2,1-2-2,-7-5-8,-12-2-9,-13-3 0,-12-3 1</inkml:trace>
</inkml:ink>
</file>

<file path=ppt/ink/ink1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776770234108" units="cm"/>
      <inkml:brushProperty name="height" value="0.038776770234108" units="cm"/>
      <inkml:brushProperty name="color" value="#69dbaa"/>
      <inkml:brushProperty name="ignorePressure" value="0"/>
    </inkml:brush>
  </inkml:definitions>
  <inkml:trace contextRef="#ctx0" brushRef="#br0">61200 28950 567,'-19'100'86,"13"0"-101,12 0 1,13 0-1,4 0 6,-3 0 6,-3 0 1,-2 0-1,-3-4-1,1-5 0,-1-7 0,1-5 0,-3-8-4,-2-5-3,-3-7 0,-3-5 1,-9-15 2,-11-22 3,-14-22 1,-11-21-2,-11-23 8,-5-21 7,-7-22-1,-5-22 0,-1-5-2,6 13 0,7 12-1,6 13 0,6 12-2,6 13-2,7 12 2,6 13-2,3 12 3,0 13 0,0 12 0,0 13 2,-2 13-4,-3 17 0,-3 15-1,-2 16 1,-1 7-2,3 1 0,3-1 0,4 1-1,2-6-3,4-8-4,3-10 1,3-9 0,14-16-7,25-22-4,25-22 0,25-21 0,20-20 15,16-15 16,15-15 1,17-16-2,3-5-2,-5 6-5,-7 7 0,-5 6 0,-11 10-2,-11 17 2,-14 15-3,-11 16 3,-11 12 4,-5 9 8,-7 10 1,-5 10-2,-8 4-9,-5 0-12,-7 0 0,-5 0 0,-3-2-8,4-3-10,3-3-1,3-2 2</inkml:trace>
</inkml:ink>
</file>

<file path=ppt/ink/ink1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058683604002" units="cm"/>
      <inkml:brushProperty name="height" value="0.040058683604002" units="cm"/>
      <inkml:brushProperty name="color" value="#69dbaa"/>
      <inkml:brushProperty name="ignorePressure" value="0"/>
    </inkml:brush>
  </inkml:definitions>
  <inkml:trace contextRef="#ctx0" brushRef="#br0">63150 27200 549,'-24'48'60,"4"-3"-57,3-3-2,3-2 0,-4 2-5,-8 9-7,-10 10 0,-9 10 0,-7 4 0,-3 0-3,-3 0 3,-2 0-2,2-5 3,9-9 5,10-10-2,10-8 0,14-11 5,23-8 3,22-10 0,22-9 0,12-7 3,3-3 4,3-3-1,4-2 0,-4-1 3,-9 3 3,-10 3-2,-8 4 3,-11 4-6,-8 6-4,-10 7 0,-9 6 1,-7 4-5,-3 4-5,-3 3 1,-2 3-1,-5 1 1,-2 1-3,-3-1 3,-3 1-2,-4-1 3,-3 1 3,-3-1-1,-2 1 1,-3-1 0,1 1 1,-1-1-1,1 1 2,8-3-15,20-2-14,18-3 1,20-3 0,6-6 21,-2-5 23,-3-7 0,-3-5 0,-2-3-5,0 4-4,0 3-1,0 3 1,-4 3-3,-5 3-6,-7 3 1,-5 4 1,-4 1-1,0 0-2,0 0 2,0 0-1,0 1 0,0 4-1,0 3 1,0 3-1,0 1 1,0 1-1,0-1 0,0 1 0,0-1 1,0 1 1,0-1-1,0 1 0,6-12-6,13-21-7,12-22 0,13-22 0,4-24 8,-3-24 9,-3-26-2,-2-24 1,-3-12 0,1 4-1,-1 3 0,1 3 1,-4 12-1,-6 22 1,-6 22 0,-6 23 1,-4 10-3,1 0-1,-1 0 1,1 0-2</inkml:trace>
</inkml:ink>
</file>

<file path=ppt/ink/ink1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778197824955" units="cm"/>
      <inkml:brushProperty name="height" value="0.0327778197824955" units="cm"/>
      <inkml:brushProperty name="color" value="#69dbaa"/>
      <inkml:brushProperty name="ignorePressure" value="0"/>
    </inkml:brush>
  </inkml:definitions>
  <inkml:trace contextRef="#ctx0" brushRef="#br0">63700 27200 671,'-38'42'81,"26"-16"-92,24-15 1,26-15-1,10-9-1,-3 1-3,-3-1 2,-2 1 0,-5-3-5,-2-2 0,-3-3-2,-3-3 0,-10-1 19,-16 4 19,-15 3-2,-15 3 1,-7 1-6,3 1-7,3-1 0,4 1 1,4 4-3,6 9-1,7 10 0,6 10 0,3 4 2,0 0 4,0 0-1,0 0 0,0 1 0,0 4-2,0 3 0,0 3 0,0 4-5,0 7-6,0 6 0,0 7 1,0 2-2,0 1 2,0-1-3,0 1 3,0-4 3,0-6 5,0-6 0,0-6 0,6-12 2,13-15 0,12-15 2,13-16-2,4-7 3,-3 4-1,-3 3 1,-2 3-1,-3 1-7,1 1-7,-1-1-2,1 1 1,-9 7-8,-15 16-6,-15 15-1,-16 17 0,-8 3 22,0-5 19,0-7 3,0-5-3</inkml:trace>
</inkml:ink>
</file>

<file path=ppt/ink/ink1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042676627636" units="cm"/>
      <inkml:brushProperty name="height" value="0.0305042676627636" units="cm"/>
      <inkml:brushProperty name="color" value="#69dbaa"/>
      <inkml:brushProperty name="ignorePressure" value="0"/>
    </inkml:brush>
  </inkml:definitions>
  <inkml:trace contextRef="#ctx0" brushRef="#br0">63700 28600 721,'-2'95'5,"-3"-9"5,-3-10-1,-2-8 2,2-4-7,9 3-8,10 3 2,10 4 0,4-3-4,0-5 0,0-7-1,0-5 0,1-8-1,4-5-2,3-7-1,3-5 1,-1-11 2,-2-11 3,-3-14-1,-3-11 2</inkml:trace>
</inkml:ink>
</file>

<file path=ppt/ink/ink1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2801308035851" units="cm"/>
      <inkml:brushProperty name="height" value="0.0352801308035851" units="cm"/>
      <inkml:brushProperty name="color" value="#69dbaa"/>
      <inkml:brushProperty name="ignorePressure" value="0"/>
    </inkml:brush>
  </inkml:definitions>
  <inkml:trace contextRef="#ctx0" brushRef="#br0">64100 28450 623,'73'45'126,"-3"-9"-154,-3-10 0,-2-8 1,-5-6 8,-2 1 8,-3-1 0,-3 1 2,-6 1 4,-5 3 9,-7 3 0,-5 4-1,-8 4-5,-5 6-6,-7 7 1,-5 6-1,-9 6 6,-9 6 6,-10 7 0,-8 6 0,-8 3 1,-2 0-3,-3 0 3,-3 0-1,-4-4-2,-3-5-1,-3-7 0,-2-5 0,13-11-2,31-11-4,32-14 2,31-11-2,17-17 4,3-18 3,3-19-2,4-18 2,1-12-6,0-3-4,0-3-1,0-2 1,-5 3 5,-9 14 7,-10 11-1,-8 14 1</inkml:trace>
</inkml:ink>
</file>

<file path=ppt/ink/ink1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3200218677521" units="cm"/>
      <inkml:brushProperty name="height" value="0.0393200218677521" units="cm"/>
      <inkml:brushProperty name="color" value="#69dbaa"/>
      <inkml:brushProperty name="ignorePressure" value="0"/>
    </inkml:brush>
  </inkml:definitions>
  <inkml:trace contextRef="#ctx0" brushRef="#br0">65550 28250 559,'-15'-47'55,"23"6"-66,22 7 0,22 6 1,15-4 2,9-11 4,10-14 0,10-11 0,0-6-1,-5 4 1,-7 3-1,-5 3 0,-9 3 3,-9 3 1,-10 3-1,-8 4 2,-12 2-1,-12 4 3,-13 3-2,-12 3 2,-12-1-1,-8-2 1,-10-3 0,-9-3 0,-7-2-1,-3 0-1,-3 0 1,-2 0-2,-5-4 5,-2-5-1,-3-7 3,-3-5-3,7 10 10,19 28 7,19 28-1,19 29 1,15 24-17,13 22-20,12 22 3,13 23-3,7 31 8,4 45 5,3 43-1,3 45 0,-2 6 4,-6-27 1,-6-28 0,-6-28 1,-7-26-3,-6-21-4,-6-22 2,-6-22 0,-4-19-5,1-16 0,-1-15-1,1-15-1,-9-28 8,-15-36 5,-15-39 0,-16-36 0,-5-17 3,6 7 2,7 6-1,6 7 0,3 2 0,0 1-1,0-1 0,0 1-1,0 8 0,0 20-1,0 18 0,0 20 0,-2 21-1,-3 25-2,-3 25-1,-2 25 1,-5 15 0,-2 7 0,-3 6 1,-3 7-1,1 0 0,6-2-2,7-3 1,6-3-1,18-27-9,32-50-9,31-50 1,32-50-1,15-30 16,0-9 15,0-10 0,0-8 0,-4 2-1,-5 16-4,-7 15 3,-5 17-3,-9 16 0,-9 19-3,-10 19-1,-8 19 1,-8 10-2,-2 4 1,-3 3-1,-3 3 0,-4 3-2,-3 3-3,-3 3 1,-2 4-1,-1-15-5,3-31-4,3-31-1,4-31-1,-1-9 14,-3 17 10,-3 15 1,-2 16-1</inkml:trace>
</inkml:ink>
</file>

<file path=ppt/ink/ink1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1749607622623" units="cm"/>
      <inkml:brushProperty name="height" value="0.0381749607622623" units="cm"/>
      <inkml:brushProperty name="color" value="#69dbaa"/>
      <inkml:brushProperty name="ignorePressure" value="0"/>
    </inkml:brush>
  </inkml:definitions>
  <inkml:trace contextRef="#ctx0" brushRef="#br0">67200 26650 576,'0'-91'-34,"0"19"50,0 19 0,0 19 1,0 16-9,0 17-4,0 15-2,0 16 1,-4 12-2,-5 9-3,-7 10 0,-5 10 0,-8 5-1,-5 4-2,-7 3 0,-5 3-1,0-4 4,10-8-2,10-10 2,9-9-1,13-12 0,20-11-3,18-14 0,20-11 1,11-12 5,7-9 7,6-10 0,7-8-1,0-4-1,-2 3-4,-3 3 1,-3 4 0,-4 5-2,-3 10 0,-3 10 0,-2 9 0,-5 12-2,-2 16 1,-3 15 0,-3 17 0,-4 16 0,-3 19 1,-3 19 1,-2 19-1,-6 5 2,-6-5 2,-6-7 1,-6-5-1,-6-9-1,-2-9-2,-3-10 0,-3-8 1,-2-11-2,0-8-4,0-10 1,0-9 1,-4-7-11,-5-3-10,-7-3 2,-5-2-1,-6-11 15,-3-15 17,-3-15-2,-2-16 2,-6-23-4,-6-27-1,-6-28-2,-6-28 2,-1-13-1,7 3 0,6 3 1,7 4-1,4 8-1,3 17-2,3 15 2,4 16-2,1 15 2,0 16 0,0 15 0,0 17 1,-4 17 0,-5 23-1,-7 22 3,-5 22-3,-3 8-1,4-2-2,3-3-2,3-3 2,4-6-2,7-5 1,6-7-1,7-5 0,15-14-4,25-18-7,25-19 3,25-18-3,9-14 8,-6-5 7,-6-7 0,-6-5-1,-9 0 1,-8 10-1,-10 10 2,-9 9-1,-7 12-2,-3 16-1,-3 15 0,-2 17 1,-5 10 5,-2 6 5,-3 7 2,-3 6-2,2-5-15,10-16-17,10-15 1,9-15 0</inkml:trace>
</inkml:ink>
</file>

<file path=ppt/ink/ink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56400 18950 999,'-50'50'0</inkml:trace>
</inkml:ink>
</file>

<file path=ppt/ink/ink1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67424020171165" units="cm"/>
      <inkml:brushProperty name="height" value="0.0467424020171165" units="cm"/>
      <inkml:brushProperty name="color" value="#69dbaa"/>
      <inkml:brushProperty name="ignorePressure" value="0"/>
    </inkml:brush>
  </inkml:definitions>
  <inkml:trace contextRef="#ctx0" brushRef="#br0">68950 26900 470,'184'-96'96,"-31"10"-123,-31 10 0,-31 9 0,-15 4 14,4 1 12,3-1 2,3 1-2,-16 18-5,-34 38-6,-35 37 0,-33 38 0,-14 29 11,10 22 11,10 22 2,9 23-2,6 13-2,3 6-2,3 7-1,4 6-1,2-5 2,4-16-3,3-15 2,3-15-1,1-17-3,1-15-4,-1-15 2,1-16-2,-1-13 1,1-9 1,-1-10-2,1-8 2,2-23-12,7-34-11,6-35 0,7-33 0,0-18 18,-2 0 20,-3 0-1,-3 0 0,1 0-3,6 0-2,7 0-1,6 0 0,3 10-1,0 23 0,0 22-1,0 22 1,-2 19 0,-3 20 0,-3 18 0,-2 20 0,-3 13-4,1 9-8,-1 10 1,1 10 1,-1 2 1,1-3 2,-1-3 2,1-2-3,-3-8 1,-2-8-4,-3-10 1,-3-9 0</inkml:trace>
</inkml:ink>
</file>

<file path=ppt/ink/ink1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97656315565109" units="cm"/>
      <inkml:brushProperty name="height" value="0.0497656315565109" units="cm"/>
      <inkml:brushProperty name="color" value="#69dbaa"/>
      <inkml:brushProperty name="ignorePressure" value="0"/>
    </inkml:brush>
  </inkml:definitions>
  <inkml:trace contextRef="#ctx0" brushRef="#br0">72650 26350 442,'-47'45'0,"6"-9"0,7-10 0,6-8 0,4-4 3,4 3 6,3 3-1,3 4-1,15-6-4,29-11-7,28-14 2,28-11-1,12-9-3,-3-3-1,-3-3 0,-2-2 0,-9-1 3,-12 3 4,-13 3-1,-12 4 1,-19 13 5,-25 26 2,-25 24 3,-25 26-3,-18 18-2,-8 13-5,-10 12-1,-9 13 1,-4 6-2,4 0-1,3 0 0,3 0 0,3-4-1,3-5 0,3-7 1,4-5-2,5-14 4,10-18 3,10-19-1,9-18 0,24-28-8,42-33-10,40-35 0,41-34 0,13-10 15,-11 16 14,-14 15 1,-11 17-2,-12 14-1,-9 17-2,-10 15-1,-8 16 2,-8 15-4,-2 16 1,-3 15-2,-3 17 1,-2 7-2,0 0-5,0 0 2,0 0-1,0-5-1,0-9 1,0-10-2,0-8 1,1-12-4,4-12-7,3-13 0,3-12 2,4-15 5,7-15 7,6-15 0,7-16 1,-1-8 0,-6 0 3,-6 0-1,-6 0 0,-4-2-1,1-3-2,-1-3-1,1-2 0,-4 5 3,-6 16 2,-6 15 0,-6 17 1,-1 14-1,7 17 0,6 15-1,7 16 1,-1 10-5,-6 7-5,-6 6-1,-6 7 2,-4 0-1,1-2 2,-1-3 0,1-3 0,4-10-4,9-16-1,10-15-2,10-15 0,4-20 8,0-21 6,0-22-1,0-22 1,0-18-1,0-11 0,0-14-1,0-11 2,-2 0-2,-3 17 2,-3 15 0,-2 16-1,-5 16-1,-2 20 1,-3 18-2,-3 20 1,-2 16 1,0 16 1,0 15-1,0 17 0,1 19-2,4 26-1,3 24 0,3 26-2,-4 12 3,-8 0-2,-10 0 1,-9 0 0,-4-10-2,4-18-2,3-19 1,3-18-1,3-29-5,3-37-9,3-38 2,4-37-2,-3-21 14,-5-3 10,-7-3 1,-5-2 0,-4-6-3,0-6 0,0-6 0,0-6 0,0-15-2,0-21 2,0-22-3,0-22 3,-2-4-2,-3 17 1,-3 15 0,-2 16 0,-1 15 0,3 16-2,3 15 2,4 17-1,4 14 3,6 17 2,7 15 0,6 16 2,9 9-5,13 3-3,12 3 0,13 4 1,6 8-5,0 17-3,0 15-1,0 16 1,1 16 2,4 20 3,3 18 0,3 20-1,1 27 1,1 38 0,-1 37 0,1 38 0,-4 21 0,-6 7-1,-6 6 1,-6 7-1,-6-10 0,-2-25-1,-3-25 1,-3-25 0,-6-24 0,-5-21-1,-7-22 0,-5-22 1,-12-46-11,-16-68-10,-15-69-1,-15-68 1,-15-43 20,-12-16 23,-13-15-2,-12-15 2,-7-7-8,1 3-7,-1 3 0,1 4 0,5 16-1,14 32-3,11 31 2,14 32-1</inkml:trace>
</inkml:ink>
</file>

<file path=ppt/ink/ink1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2516194581985" units="cm"/>
      <inkml:brushProperty name="height" value="0.0362516194581985" units="cm"/>
      <inkml:brushProperty name="color" value="#69dbaa"/>
      <inkml:brushProperty name="ignorePressure" value="0"/>
    </inkml:brush>
  </inkml:definitions>
  <inkml:trace contextRef="#ctx0" brushRef="#br0">75700 25950 606,'-40'-22'71,"23"6"-77,22 7 1,22 6 0,13 1-2,7-3-3,6-3 0,7-2 1,0-3-1,-2 1 1,-3-1-1,-3 1 0,-9 5-2,-11 14-4,-14 11 2,-11 14-2,-15 7 16,-16 3 16,-15 3-1,-15 4 1,-7-1-7,3-3-3,3-3-2,4-2 1,7-5 1,13-2 2,12-3 0,13-3 0,9-1-3,6 4-1,7 3 0,6 3 0,3-1-11,0-2-10,0-3 1,0-3-1,-2-10 8,-3-16 6,-3-15 0,-2-15 1,-5-11 5,-2-2 3,-3-3 1,-3-3 0,-2-1-1,0 4-3,0 3 0,0 3 0,3 10 4,6 20 3,7 18 1,6 20-1,1 6-7,-3-2-10,-3-3 2,-2-3-1,-5 2 1,-2 10 3,-3 10 1,-3 9-3,-4 2 2,-3-2-2,-3-3 0,-2-3 0,-5-2-1,-2 0-3,-3 0 0,-3 0 1,5-7 3,17-11 2,15-14 1,16-11 0,13-18 3,14-22 4,11-22 0,14-21 0,5-17 1,1-8 2,-1-10 0,1-9 0,-9 7-11,-15 26-12,-15 24 1,-16 26 0</inkml:trace>
</inkml:ink>
</file>

<file path=ppt/ink/ink1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041585981846" units="cm"/>
      <inkml:brushProperty name="height" value="0.0333041585981846" units="cm"/>
      <inkml:brushProperty name="color" value="#69dbaa"/>
      <inkml:brushProperty name="ignorePressure" value="0"/>
    </inkml:brush>
  </inkml:definitions>
  <inkml:trace contextRef="#ctx0" brushRef="#br0">17550 43750 660,'0'46'40,"0"-5"-42,0-7 1,0-5-1,0 6 1,0 23-3,0 22 2,0 22-2,0 8 2,0-2-2,0-3 2,0-3-2,-2-4-2,-3-3-8,-3-3 3,-2-2-1</inkml:trace>
</inkml:ink>
</file>

<file path=ppt/ink/ink1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758734703064" units="cm"/>
      <inkml:brushProperty name="height" value="0.0359758734703064" units="cm"/>
      <inkml:brushProperty name="color" value="#69dbaa"/>
      <inkml:brushProperty name="ignorePressure" value="0"/>
    </inkml:brush>
  </inkml:definitions>
  <inkml:trace contextRef="#ctx0" brushRef="#br0">17550 44800 611,'4'-49'3,"10"4"2,10 3 1,9 3 0,6 3-2,3 3-2,3 3 0,4 4 0,2 1-1,4 0-3,3 0-1,3 0 1,-1 3 0,-2 6 0,-3 7-2,-3 6 2,-2 1 0,0-3 1,0-3 0,0-2-1,0 11 0,0 29 1,0 28-2,0 28 0,-5 10 2,-9-5 1,-10-7-1,-8-5 1,-8-6-3,-2-3 0,-3-3-2,-3-2 1,-7-8-6,-9-8-4,-10-10-1,-8-9 1</inkml:trace>
</inkml:ink>
</file>

<file path=ppt/ink/ink1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8018424808979" units="cm"/>
      <inkml:brushProperty name="height" value="0.0338018424808979" units="cm"/>
      <inkml:brushProperty name="color" value="#69dbaa"/>
      <inkml:brushProperty name="ignorePressure" value="0"/>
    </inkml:brush>
  </inkml:definitions>
  <inkml:trace contextRef="#ctx0" brushRef="#br0">18200 44450 650,'-68'50'89,"17"0"-105,15 0 1,16 0 1,7 1 2,1 4 5,-1 3 0,1 3-1,-1-1-2,1-2 0,-1-3-1,1-3 0</inkml:trace>
</inkml:ink>
</file>

<file path=ppt/ink/ink1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359756112099" units="cm"/>
      <inkml:brushProperty name="height" value="0.0359359756112099" units="cm"/>
      <inkml:brushProperty name="color" value="#69dbaa"/>
      <inkml:brushProperty name="ignorePressure" value="0"/>
    </inkml:brush>
  </inkml:definitions>
  <inkml:trace contextRef="#ctx0" brushRef="#br0">18300 44750 612,'40'-57'12,"-18"39"11,-19 36 1,-18 39 0,-9 13-23,4-9-24,3-10 0,3-8 1,1-6 3,1 1 7,-1-1-1,1 1-1</inkml:trace>
</inkml:ink>
</file>

<file path=ppt/ink/ink1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3308231830597" units="cm"/>
      <inkml:brushProperty name="height" value="0.0383308231830597" units="cm"/>
      <inkml:brushProperty name="color" value="#69dbaa"/>
      <inkml:brushProperty name="ignorePressure" value="0"/>
    </inkml:brush>
  </inkml:definitions>
  <inkml:trace contextRef="#ctx0" brushRef="#br0">17350 45550 573,'-22'98'72,"6"-3"-87,7-3 1,6-2-1,6 11 6,6 29 3,7 28 2,6 28-2,3-7-2,0-40-2,0-40-2,0-41 2,0-29 5,0-15 5,0-15 1,0-16 0,-2-21 3,-3-24 3,-3-26 1,-2-24-2,-3-13-1,1 0-2,-1 0-2,1 0 2,-1 6-2,1 13-1,-1 12 1,1 13 0,-1 13 2,1 17 5,-1 15 0,1 16-1,2 20-1,7 25 1,6 25-2,7 25 0,-1 15-5,-6 7-8,-6 6 1,-6 7 0,-4-3 2,1-8 1,-1-10 0,1-9 1,1-10-1,3-9-2,3-10 2,4-8-2,2-9 4,4-6 3,3-6 0,3-6 0,6-6-1,9-2-5,10-3 2,10-3-1,2-6 4,-3-5 4,-3-7-1,-2-5 2,-8-3-1,-8 4 2,-10 3-1,-9 3 1,-13-5-8,-16-12-10,-15-13 3,-15-12-2,-11-12 3,-2-8 3,-3-10 0,-3-9 1,2 1 6,10 13 7,10 12 0,9 13 1,4 13 5,1 17 8,-1 15-1,1 16 1,4 10-18,9 7-18,10 6 0,10 7-1,7 0 3,6-2 1,7-3 1,6-3-2,1-7 3,-3-9 1,-3-10 1,-2-8-1,-1-15 3,3-19 2,3-18 0,4-19 1,-3-8 3,-5 3 6,-7 3-1,-5 4 0,-6 7 0,-3 13-4,-3 12 2,-2 13-1,-1 20 3,3 28 6,3 28-2,4 29 1,-1 13-4,-3 1-4,-3-1-1,-2 1 1,-3-1-6,1 1-5,-1-1-1,1 1 0,1-7-13,3-12-10,3-13-3,4-12 2,-1-16 23,-3-19 23,-3-18 1,-2-19-1,-1-8-4,3 3-2,3 3-2,4 4 0</inkml:trace>
</inkml:ink>
</file>

<file path=ppt/ink/ink1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5305370390415" units="cm"/>
      <inkml:brushProperty name="height" value="0.0335305370390415" units="cm"/>
      <inkml:brushProperty name="color" value="#69dbaa"/>
      <inkml:brushProperty name="ignorePressure" value="0"/>
    </inkml:brush>
  </inkml:definitions>
  <inkml:trace contextRef="#ctx0" brushRef="#br0">20350 45200 656,'1'53'114,"4"6"-140,3 7-1,3 6 1,1 3 10,1 0 11,-1 0 0,1 0-1,-1-5-6,1-9-11,-1-10 2,1-8-2</inkml:trace>
</inkml:ink>
</file>

<file path=ppt/ink/ink1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7526103556156" units="cm"/>
      <inkml:brushProperty name="height" value="0.0417526103556156" units="cm"/>
      <inkml:brushProperty name="color" value="#69dbaa"/>
      <inkml:brushProperty name="ignorePressure" value="0"/>
    </inkml:brush>
  </inkml:definitions>
  <inkml:trace contextRef="#ctx0" brushRef="#br0">20000 45350 526,'-43'-25'10,"17"0"9,15 0 0,16 0 1,10 0-18,7 0-18,6 0 1,7 0-1,4 0 7,3 0 5,3 0 1,4 0-1,1-2 3,0-3 0,0-3 0,0-2 2,-2-1-3,-3 3 1,-3 3-1,-2 4 0,-3 2 1,1 4 1,-1 3-1,1 3 1,-1 1-1,1 1 2,-1-1-1,1 1 0,1 10 2,3 22 1,3 22 2,4 23-2,-3 13 1,-5 6-2,-7 7 2,-5 6-1,-4 1-2,0-3-2,0-3-1,0-2 1,-2-6-1,-3-6 3,-3-6-3,-2-6 3,-14-13-20,-21-19-14,-22-18-2,-22-19 1,-11-15 30,0-8 29,0-10-1,0-9 2,4-2-11,10 6-8,10 7-1,9 6 2,10 4 1,14 4 6,11 3 0,14 3-1,7-1-13,3-2-16,3-3 2,4-3-1,1-2 4,0 0 3,0 0-1,0 0 1,-7 3 4,-11 6 4,-14 7-1,-11 6 1,-4 10 3,6 17 1,7 15 1,6 16 0,3 9-2,0 3-3,0 3 0,0 4 1,0-4-1,0-9 0,0-10 1,0-8 0,6-22-6,13-30-4,12-32-2,13-30 1,4-26 7,-3-19 4,-3-18 1,-2-19 1,-5-15-4,-2-8 0,-3-10-1,-3-9 1,-2 2 0,0 17 4,0 15-3,0 16 2,-2 16-1,-3 20-2,-3 18 1,-2 20-1,-3 14 1,1 14 0,-1 11 0,1 14 0,-3 10 2,-2 9 3,-3 10 0,-3 10-1,-4 8-1,-3 10-1,-3 10-1,-2 9 1,-8 10-5,-8 14-2,-10 11-2,-9 14 1,-2-3 1,6-15 0,7-15 1,6-16-1,13-16-1,23-16-3,22-15 0,22-15 0,12-12 5,3-6 5,3-6 1,4-6-1,-1-2 2,-3 3 5,-3 3-2,-2 4 0,-8 4-1,-8 6-6,-10 7 2,-9 6 0,-7 9 0,-3 13 1,-3 12 1,-2 13 0,-9 10-7,-12 10-3,-13 10 0,-12 9-2,-13 7 3,-12 7-2,-13 6 1,-12 7 0,-9-3 3,-2-8 5,-3-10 0,-3-9-1,4-13-3,13-16-3,12-15 0,13-15-1,13-15 6,17-12 8,15-13-1,16-12 0,12-10-3,9-6-1,10-6-2,10-6 1,4 1 1,0 9 0,0 10 1,0 10-1,0 4 3,0 0 4,0 0-1,0 0 0,3 1-4,6 4-3,7 3 0,6 3-2,1 1-2,-3 1-6,-3-1 1,-2 1-2,-8 5-9,-8 14-15,-10 11 2,-9 14 0</inkml:trace>
</inkml:ink>
</file>

<file path=ppt/ink/ink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837409734726" units="cm"/>
      <inkml:brushProperty name="height" value="0.0306837409734726" units="cm"/>
      <inkml:brushProperty name="color" value="#69dbaa"/>
      <inkml:brushProperty name="ignorePressure" value="0"/>
    </inkml:brush>
  </inkml:definitions>
  <inkml:trace contextRef="#ctx0" brushRef="#br0">56800 17200 716,'0'68'91,"0"-11"-113,0-14 2,0-11-2,-2-7 11,-3 0 7,-3 0 2,-2 0-2,-1 0 1,3 0 0,3 0 1,4 0-2,7-2 1,13-3-2,12-3 0,13-2 0,7-5 5,4-2 2,3-3 2,3-3-1,1-2-2,1 0-2,-1 0-1,1 0 2,-4-4-2,-6-5 2,-6-7-1,-6-5 0,-10-6 0,-12-3 1,-13-3-1,-12-2 1,-10-3 1,-6 1 5,-6-1-2,-6 1 1,-2 1-2,3 3-3,3 3 2,4 4-1</inkml:trace>
</inkml:ink>
</file>

<file path=ppt/ink/ink1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3663608133793" units="cm"/>
      <inkml:brushProperty name="height" value="0.0283663608133793" units="cm"/>
      <inkml:brushProperty name="color" value="#69dbaa"/>
      <inkml:brushProperty name="ignorePressure" value="0"/>
    </inkml:brush>
  </inkml:definitions>
  <inkml:trace contextRef="#ctx0" brushRef="#br0">21750 45450 775,'-22'70'6,"6"-9"7,7-10-2,6-8 2,6-4-11,6 3-11,7 3 0,6 4 1</inkml:trace>
</inkml:ink>
</file>

<file path=ppt/ink/ink1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6494506597519" units="cm"/>
      <inkml:brushProperty name="height" value="0.0366494506597519" units="cm"/>
      <inkml:brushProperty name="color" value="#69dbaa"/>
      <inkml:brushProperty name="ignorePressure" value="0"/>
    </inkml:brush>
  </inkml:definitions>
  <inkml:trace contextRef="#ctx0" brushRef="#br0">21900 45550 600,'1'-68'-52,"4"17"66,3 15-2,3 16 2,4 9 0,7 3 4,6 3-2,7 4 1,2 2-11,1 4-12,-1 3 1,1 3-1,-3 3 1,-2 3 1,-3 3 0,-3 4-1,-6 2 3,-5 4-1,-7 3 0,-5 3 2,-4 7-3,0 14 0,0 11-2,0 14 2,-2 3 0,-3-2 0,-3-3 1,-2-3-1,3-12-1,14-18-2,11-19 0,14-18 0,2-14 8,-6-5 7,-6-7 0,-6-5 1,2-15-6,14-22-7,11-22 1,14-21 1,0-3 0,-8 20 4,-10 18-1,-9 20 1</inkml:trace>
</inkml:ink>
</file>

<file path=ppt/ink/ink1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6168767213821" units="cm"/>
      <inkml:brushProperty name="height" value="0.0366168767213821" units="cm"/>
      <inkml:brushProperty name="color" value="#69dbaa"/>
      <inkml:brushProperty name="ignorePressure" value="0"/>
    </inkml:brush>
  </inkml:definitions>
  <inkml:trace contextRef="#ctx0" brushRef="#br0">24150 44150 600,'-119'96'109,"13"-5"-132,12-7 0,13-5 0,6-4 11,0 0 8,0 0 2,0 0-1,3-5-7,6-9-9,7-10 3,6-8-3,21-14 9,39-15 4,36-15 3,39-16-3,14-8 12,-5 0 8,-7 0 0,-5 0 1,-12 1-7,-16 4-5,-15 3 0,-15 3-1,-12 7 14,-6 14 10,-6 11 2,-6 14-2,-10 7-22,-12 3-27,-13 3 2,-12 4 0,-7 2 6,1 4 10,-1 3-1,1 3 1,12-4-10,25-8-8,25-10 2,25-9-3,14-9 25,3-5 23,3-7-1,4-5 1,-3 0-10,-5 10-8,-7 10-2,-5 9 2,-8 2-2,-5-2-2,-7-3 1,-5-3 0,-3 1-3,4 6-4,3 7 2,3 6-2,-1-8-8,-2-22-11,-3-22 0,-3-21 2,-1-12 15,4 1 19,3-1 1,3 1-2</inkml:trace>
</inkml:ink>
</file>

<file path=ppt/ink/ink1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0195521712303" units="cm"/>
      <inkml:brushProperty name="height" value="0.0340195521712303" units="cm"/>
      <inkml:brushProperty name="color" value="#69dbaa"/>
      <inkml:brushProperty name="ignorePressure" value="0"/>
    </inkml:brush>
  </inkml:definitions>
  <inkml:trace contextRef="#ctx0" brushRef="#br0">23950 43750 646,'7'-47'9,"17"6"8,15 7 1,16 6 0,12 6-16,9 6-15,10 7 1,10 6-1,-1 4 3,-9 4 5,-10 3 0,-8 3-2,-11 7 3,-8 14 1,-10 11 0,-9 14-1,-7 7 3,-3 3 0,-3 3 0,-2 4 1,-5 2-2,-2 4-2,-3 3 0,-3 3 1,-7-2-1,-9-6 2,-10-6 0,-8-6 0</inkml:trace>
</inkml:ink>
</file>

<file path=ppt/ink/ink1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9282950460911" units="cm"/>
      <inkml:brushProperty name="height" value="0.0419282950460911" units="cm"/>
      <inkml:brushProperty name="color" value="#69dbaa"/>
      <inkml:brushProperty name="ignorePressure" value="0"/>
    </inkml:brush>
  </inkml:definitions>
  <inkml:trace contextRef="#ctx0" brushRef="#br0">24300 44300 524,'-15'-68'-31,"23"17"58,22 15 0,22 16-1,8 9-18,-2 3-18,-3 3-2,-3 4 2,-6 7 1,-5 13 5,-7 12-1,-5 13 1,-11 4-3,-11-3 0,-14-3-1,-11-2 0,-14 3 4,-11 14 5,-14 11-2,-11 14 1,-3-1 2,10-12 2,10-13 1,9-12 0,12-10 0,16-6 2,15-6-2,17-6 2,8-9-3,4-8-5,3-10 1,3-9-1,3-7 2,3-3-2,3-3 0,4-2 1,-4-3-2,-9 1 0,-10-1-2,-8 1 2,-9-1-4,-6 1 0,-6-1 0,-6 1-2,-10-3 7,-12-2 4,-13-3 1,-12-3-2,-7 1 2,1 6 0,-1 7-1,1 6 0,4 4 0,9 4-2,10 3 0,10 3 0,5 9 3,4 16-1,3 15 2,3 17 0,3 17-2,3 23 1,3 22 0,4 22-1,2 15-3,4 9-3,3 10 0,3 10-1,3-4 4,3-16 5,3-15 0,4-15 0,2-15-7,4-12-8,3-13 1,3-12-1,1-13 4,1-12 6,-1-13-1,1-12-1,-1-10-3,1-6-6,-1-6 0,1-6 1,-1-12 4,1-15 7,-1-15-2,1-16 2,-4-13 2,-6-9 5,-6-10-1,-6-8-1,-4 2 2,1 16-4,-1 15 2,1 17-2,-6 13 4,-8 13 0,-10 12 0,-9 13-1,-7 9-4,-3 6-6,-3 7-1,-2 6 0,-1 3-1,3 0-2,3 0 0,4 0 0,10 1 2,19 4 4,19 3 0,19 3 0,13 6 2,10 9 2,10 10 0,9 10 1,1 0 0,-6-5 0,-6-7 3,-6-5-3,-1-4 2,7 0-2,6 0 0,7 0 1,-1-4-6,-6-5-5,-6-7 1,-6-5-2,-4-9-7,1-9-12,-1-10 3,1-8-2,-4-12 15,-6-12 13,-6-13 2,-6-12-1</inkml:trace>
</inkml:ink>
</file>

<file path=ppt/ink/ink1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0777306854725" units="cm"/>
      <inkml:brushProperty name="height" value="0.0380777306854725" units="cm"/>
      <inkml:brushProperty name="color" value="#69dbaa"/>
      <inkml:brushProperty name="ignorePressure" value="0"/>
    </inkml:brush>
  </inkml:definitions>
  <inkml:trace contextRef="#ctx0" brushRef="#br0">26050 43700 577,'-25'139'90,"0"-22"-117,0-22 2,0-21-1,10-26 5,23-28 5,22-28 0,22-27 0,12-17 16,3-3 13,3-3 0,4-2 2,-6 2-7,-11 9-5,-14 10-2,-11 10 1,-7 11 9,0 17 6,0 15 1,0 16-1,-5 13-12,-9 14-14,-10 11-1,-8 14 1,-9 7 1,-6 3 5,-6 3-3,-6 4 2,-6 1-1,-2 0-1,-3 0 0,-3 0 0,-1-7 0,4-11-3,3-14 0,3-11 2,3-18-1,3-22 3,3-22 0,4-21 0,4-17 8,6-8 10,7-10 0,6-9-1,4-1-4,4 10-6,3 10 1,3 9-1,3 12 8,3 16 8,3 15 0,4 17 0,5 3-22,10-5-20,10-7-2,9-5 1,6-17 13,3-24 12,3-26 0,4-24 1,-3-12 1,-5 4 5,-7 3-1,-5 3 0,-6 4-3,-3 7-1,-3 6-1,-2 7 0,-5 8 0,-2 14-1,-3 11 0,-3 14 1,-6 10 5,-5 9 6,-7 10 1,-5 10-1,-6 13-6,-3 19-8,-3 19 1,-2 19-1,-6 12 0,-6 6 1,-6 7-1,-6 6 0,-6 1-2,-2-3-3,-3-3 2,-3-2-2,1-9 1,6-12 0,7-13 0,6-12 0,20-27-5,34-41-6,35-40 1,35-40 0,11-18 13,-8 6 17,-10 7-1,-9 6-1,-10 10-3,-9 17-5,-10 15 1,-8 16-2,-8 21 8,-2 29 6,-3 28 0,-3 28 1,-7 18-13,-9 10-10,-10 10 0,-8 9 0,-9 1 1,-6-6 0,-6-6 0,-6-6 0,-4-7 2,1-6 1,-1-6-1,1-6 0,1-7-3,3-6-4,3-6-1,4-6 2,-1-9-2,-3-8 0,-3-10 1,-2-9-1,-1-15 5,3-18 8,3-19-2,4-18 0,1-20 5,0-18 5,0-19 0,0-18-1,3-6-4,6 10-3,7 10-1,6 9 0,3 12 2,0 16 3,0 15 0,0 17-1,3 11 4,6 10 2,7 10 0,6 9 0,7 6-11,10 3-12,10 3 0,9 4 0,2 2 1,-2 4 3,-3 3-1,-3 3-1,-2-2 0,0-6-3,0-6 0,0-6 0,-2-9 4,-3-8 6,-3-10 0,-2-9-2</inkml:trace>
</inkml:ink>
</file>

<file path=ppt/ink/ink1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733290970325" units="cm"/>
      <inkml:brushProperty name="height" value="0.0359733290970325" units="cm"/>
      <inkml:brushProperty name="color" value="#69dbaa"/>
      <inkml:brushProperty name="ignorePressure" value="0"/>
    </inkml:brush>
  </inkml:definitions>
  <inkml:trace contextRef="#ctx0" brushRef="#br0">28800 45650 611,'0'100'389</inkml:trace>
</inkml:ink>
</file>

<file path=ppt/ink/ink1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4390537142754" units="cm"/>
      <inkml:brushProperty name="height" value="0.0364390537142754" units="cm"/>
      <inkml:brushProperty name="color" value="#69dbaa"/>
      <inkml:brushProperty name="ignorePressure" value="0"/>
    </inkml:brush>
  </inkml:definitions>
  <inkml:trace contextRef="#ctx0" brushRef="#br0">31750 44850 603,'-75'6'96,"0"13"-110,0 12-2,0 13 1,-2 7 3,-3 4 2,-3 3 0,-2 3 1,3-1 2,14-2 5,11-3 1,14-3 0,18-2-8,25 0-2,25 0-3,25 0 2,17-5 10,9-9 10,10-10 1,10-8-1,0-6-1,-5 1-2,-7-1 0,-5 1 1,-11-1-4,-11 1-2,-14-1 0,-11 1 0,-11 5 7,-5 14 8,-7 11-2,-5 14 2,-12 3-18,-16-2-18,-15-3 0,-15-3 1,-11-7 8,-2-9 10,-3-10 1,-3-8-1,4-11 3,13-8 3,12-10 1,13-9-1,7-7-5,4-3-6,3-3 2,3-2-1</inkml:trace>
</inkml:ink>
</file>

<file path=ppt/ink/ink1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4856442213058" units="cm"/>
      <inkml:brushProperty name="height" value="0.0374856442213058" units="cm"/>
      <inkml:brushProperty name="color" value="#69dbaa"/>
      <inkml:brushProperty name="ignorePressure" value="0"/>
    </inkml:brush>
  </inkml:definitions>
  <inkml:trace contextRef="#ctx0" brushRef="#br0">31450 45350 586,'9'43'11,"19"-11"11,19-14-1,19-11 1,13-9-20,10-3-18,10-3 1,9-2-2,1-5 3,-6-2 4,-6-3 0,-6-3 0,-9 1 3,-8 6 4,-10 7 1,-9 6-2,-20-2-2,-27-9-5,-28-10 0,-28-8-1,-10-8 15,9-2 11,10-3 2,10-3-2,5 1-3,4 6-6,3 7 1,3 6-1,3 10 6,3 17 5,3 15 0,4 16 0,1 20-12,0 25-15,0 25 2,0 25-1,0 17 4,0 9 3,0 10 0,0 10 1,0-7-3,0-22 0,0-22 0,0-21 0,10-24-5,23-25-2,22-25-1,22-25 0,7-29 6,-6-30 3,-6-32 2,-6-30-2,-9-4 9,-8 25 6,-10 25 1,-9 25 0,-5 12-5,0 1-4,0-1 0,0 1 1</inkml:trace>
</inkml:ink>
</file>

<file path=ppt/ink/ink1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20182719826698" units="cm"/>
      <inkml:brushProperty name="height" value="0.0420182719826698" units="cm"/>
      <inkml:brushProperty name="color" value="#69dbaa"/>
      <inkml:brushProperty name="ignorePressure" value="0"/>
    </inkml:brush>
  </inkml:definitions>
  <inkml:trace contextRef="#ctx0" brushRef="#br0">34100 45100 523,'-94'-25'3,"13"0"4,12 0-1,13 0 0,7 0-3,4 0-1,3 0 0,3 0-2,-2 0-1,-6 0-2,-6 0 0,-6 0 0,-1 12 0,7 26-2,6 24 2,7 26-2,7 21 3,9 19 2,10 19-1,10 19 1,4 5 0,0-5-1,0-7 2,0-5-2,0-12 3,0-16 1,0-15 1,0-15-2,6-17-4,13-15-5,12-15 0,13-16 0,7-15 2,4-11 5,3-14-1,3-11 0,-1-14 2,-2-11 0,-3-14 2,-3-11-2,-6-6 2,-5 4-1,-7 3 0,-5 3 1,-4 9 0,0 16-1,0 15 2,0 17-2,0 16 2,0 19 1,0 19-1,0 19 0,0 15-1,0 13-4,0 12 1,0 13 0,-2 2-1,-3-5-1,-3-7 1,-2-5 0,-1-8-6,3-5-6,3-7 1,4-5 0,1-23-2,0-37-2,0-38 2,0-37-2,-4-19 18,-5 0 15,-7 0 0,-5 0 1,-3-2-7,4-3-7,3-3 0,3-2 0,1 6-1,1 20-3,-1 18 1,1 20 0,1 17 9,3 20 10,3 18 0,4 20 1,1 13-18,0 9-15,0 10 0,0 10-1,-2 4 8,-3 0 5,-3 0 0,-2 0 0,-5-2-2,-2-3-3,-3-3 0,-3-2 0,-2-5 1,0-2-2,0-3 2,0-3-1,6-29-3,13-53-2,12-53 0,13-52 1,6-26 2,0 3 4,0 3 1,0 4 0,-4 15 3,-5 28 6,-7 28-1,-5 29 1</inkml:trace>
</inkml:ink>
</file>

<file path=ppt/ink/ink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637738019228" units="cm"/>
      <inkml:brushProperty name="height" value="0.034637738019228" units="cm"/>
      <inkml:brushProperty name="color" value="#69dbaa"/>
      <inkml:brushProperty name="ignorePressure" value="0"/>
    </inkml:brush>
  </inkml:definitions>
  <inkml:trace contextRef="#ctx0" brushRef="#br0">57200 17000 635,'-71'185'46,"10"-27"-51,10-28 0,9-28 0,6-17 0,3-2 3,3-3-2,4-3 2,-1-2 0,-3 0 2,-3 0 0,-2 0 0,0-4-1,7-5 1,6-7 0,7-5-1,13-15-15,22-22-15,22-22 1,23-21-1,10-17 27,0-8 26,0-10-1,0-9 1,-5 2-8,-9 17-11,-10 15 2,-8 16 0,-8 9-1,-2 3 0,-3 3 0,-3 4 1,-6 4 0,-5 6 2,-7 7-1,-5 6 0,-6 4-3,-3 4-5,-3 3 1,-2 3-2,-5 1 1,-2 1 1,-3-1-1,-3 1 1,-7 4-1,-9 9-1,-10 10-1,-8 10 2,-3-1-7,7-9-5,6-10 1,7-8-1,0-9 8,-2-6 5,-3-6 0,-3-6 1,1-7 1,6-6 4,7-6-1,6-6 0</inkml:trace>
</inkml:ink>
</file>

<file path=ppt/ink/ink1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7118421494961" units="cm"/>
      <inkml:brushProperty name="height" value="0.0387118421494961" units="cm"/>
      <inkml:brushProperty name="color" value="#69dbaa"/>
      <inkml:brushProperty name="ignorePressure" value="0"/>
    </inkml:brush>
  </inkml:definitions>
  <inkml:trace contextRef="#ctx0" brushRef="#br0">35200 45500 568,'-38'42'-18,"26"-16"36,24-15 2,26-15-2,18-11-13,13-2-11,12-3-2,13-3 0,1-2 3,-9 0 1,-10 0 0,-8 0 0,-9 1 0,-6 4 1,-6 3-2,-6 3 2,-9-2-4,-8-6-1,-10-6 0,-9-6-1,-13-9 8,-16-8 7,-15-10 1,-15-9-2,-3 1 1,14 13-1,11 12-1,14 13 0,3 2-1,-2-5-2,-3-7 0,-3-5 0,-1 6 5,4 23 8,3 22-1,3 22-1,3 23-6,3 25-8,3 25-2,4 25 2,2 15 0,4 7-1,3 6 1,3 7-1,3-6 1,3-15-2,3-15 1,4-16-1,2-16 1,4-16-1,3-15 0,3-15 1,3-14-7,3-8-3,3-10 0,4-9-1,4-13 8,6-16 4,7-15 1,6-15 1,1-17 1,-3-15 7,-3-15-2,-2-16 0,-8 2 0,-8 23 0,-10 22 1,-9 22-2</inkml:trace>
</inkml:ink>
</file>

<file path=ppt/ink/ink1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242790728807" units="cm"/>
      <inkml:brushProperty name="height" value="0.0310242790728807" units="cm"/>
      <inkml:brushProperty name="color" value="#69dbaa"/>
      <inkml:brushProperty name="ignorePressure" value="0"/>
    </inkml:brush>
  </inkml:definitions>
  <inkml:trace contextRef="#ctx0" brushRef="#br0">37150 45800 709,'98'18'142,"-3"-11"-188,-3-14 0,-2-11-2,-8-7 21,-8 0 17,-10 0 0,-9 0 0,-7 0 8,-3 0 8,-3 0 0,-2 0-1</inkml:trace>
</inkml:ink>
</file>

<file path=ppt/ink/ink1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48297113180161" units="cm"/>
      <inkml:brushProperty name="height" value="0.0448297113180161" units="cm"/>
      <inkml:brushProperty name="color" value="#69dbaa"/>
      <inkml:brushProperty name="ignorePressure" value="0"/>
    </inkml:brush>
  </inkml:definitions>
  <inkml:trace contextRef="#ctx0" brushRef="#br0">38300 45150 490,'-22'171'45,"6"-5"-51,7-7-1,6-5 1,3-14 1,0-18 2,0-19-1,0-18 1,4-18-1,10-16 0,10-15 1,9-15-2,7-15 2,7-12 0,6-13 0,7-12 0,4-15 2,3-15 1,3-15 0,4-16 1,-4-8 0,-9 0 1,-10 0-1,-8 0 0,-11 6 4,-8 13 0,-10 12 1,-9 13 0,-2 20 3,6 28 4,7 28 0,6 29-1,1 13-10,-3 1-15,-3-1 2,-2 1 0,2-4-1,9-6 4,10-6-3,10-6 2,5-20-3,4-30-3,3-32 1,3-30 1,-5-17 11,-12 1 17,-13-1-2,-12 1 2,-7 2-7,1 7-3,-1 6 0,1 7-1,-3 7 0,-2 9-2,-3 10 1,-3 10 0,-2 10 8,0 13 7,0 12 2,0 13-2,1 24-15,4 39-16,3 36 0,3 39-1,-1 30 7,-2 26 5,-3 24 0,-3 26 0,-1-3 0,4-27 2,3-28 0,3-28-1,1-24-2,1-19-1,-1-18-2,1-19 1,1-16 2,3-12-1,3-13 2,4-12-1,-1-19-10,-3-25-9,-3-25 0,-2-25 0,-5-19 19,-2-12 21,-3-13-1,-3-12 0,-4-26-5,-3-36-6,-3-39 0,-2-36 0,-3-7-3,1 25-1,-1 25 0,1 25-1,1 21 1,3 20-2,3 18 0,4 20 0,1 16 3,0 16 1,0 15 1,0 17-1,4 8-3,10 4 0,10 3-2,9 3 1,7 3 3,7 3 2,6 3 0,7 4 0,-1 2-5,-6 4-3,-6 3-2,-6 3 1,-6 6 2,-2 9 4,-3 10 0,-3 10-1,-6 7-1,-5 6-2,-7 7 0,-5 6 1,-8 6-1,-5 6 1,-7 7 0,-5 6 0,-12 3 1,-16 0-1,-15 0 0,-15 0 1,-3-10-19,14-18-15,11-19-2,14-18 1</inkml:trace>
</inkml:ink>
</file>

<file path=ppt/ink/ink1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937934577465" units="cm"/>
      <inkml:brushProperty name="height" value="0.0384937934577465" units="cm"/>
      <inkml:brushProperty name="color" value="#69dbaa"/>
      <inkml:brushProperty name="ignorePressure" value="0"/>
    </inkml:brush>
  </inkml:definitions>
  <inkml:trace contextRef="#ctx0" brushRef="#br0">41900 45450 571,'125'-2'43,"0"-3"-47,0-3 2,0-2-1,3-5 0,6-2-3,7-3 2,6-3-1,-7-1-1,-18 4 0,-19 3-2,-18 3 2,-17-1-2,-11-2-1,-14-3 0,-11-3 1,-18-7 5,-22-9 7,-22-10 1,-21-8-2,-14-12 3,-2-12 1,-3-13-2,-3-12 3,2-1-5,10 14-2,10 11 1,9 14-1,6 7 0,3 3-1,3 3 1,4 4-2,4 11 12,6 23 8,7 22 0,6 22 0,3 19-13,0 20-16,0 18 1,0 20-1,0 16 3,0 16 2,0 15 1,0 17-2,3 0 3,6-11 0,7-14-1,6-11 2,3-14-5,0-11-3,0-14 1,0-11 0,4-18 0,10-22 0,10-22 0,9-21-1,1-26 10,-6-28 6,-6-28 1,-6-27 0,-2-20 0,3-9 1,3-10-1,4-8 1,-1 2-4,-3 16-2,-3 15 0,-2 17 0,-8 14-2,-8 17 1,-10 15-1,-9 16 0,-7 15 10,-3 16 9,-3 15-1,-2 17 0,-9 13-14,-12 13-15,-13 12-2,-12 13 1,-9 6 1,-2 0-1,-3 0 0,-3 0 0,4-5 6,13-9 5,12-10 1,13-8 0,18-11-2,26-8 1,24-10 0,26-9 0,12-2 4,0 6 7,0 7-1,0 6-1,-7 4-2,-11 4-4,-14 3-2,-11 3 2,-7 4 0,0 7 2,0 6-1,0 7 1,-4 2-3,-5 1-2,-7-1 0,-5 1 0,-4-4-7,0-6-6,0-6 0,0-6 0,3-16 7,6-25 8,7-25-1,6-25 1,6-21 1,6-15 2,7-15-2,6-16 2,1-2-2,-3 13-2,-3 12 1,-2 13 0,-5 12 2,-2 13 5,-3 12 0,-3 13-1,-4 13 0,-3 17-2,-3 15 0,-2 16 0,-5 13-1,-2 14-3,-3 11 0,-3 14 0,-2 7-2,0 3-2,0 3 0,0 4 0,0-6-1,0-11 0,0-14 2,0-11-2,3-18-5,6-22-8,7-22 3,6-21-3,4-21 12,4-19 11,3-18-1,3-19 0,1-7 1,1 7-1,-1 6 1,1 7-1,-4 8-2,-6 14-2,-6 11 0,-6 14 0,-2 14 3,3 20 4,3 18-2,4 20 2,-1 13-5,-3 9-4,-3 10 0,-2 10 0,-5 0 1,-2-5 2,-3-7 0,-3-5-1,-2-6-2,0-3-7,0-3 2,0-2 0,4-17-6,10-28-5,10-28 1,9-27-1,4-15 15,1 0 13,-1 0 0,1 0 0,-4 4-5,-6 10-2,-6 10-2,-6 9 1,-1 15 2,7 22 3,6 22-1,7 23 1,-1 13-4,-6 6-1,-6 7-3,-6 6 3,-6 3-5,-2 0-2,-3 0-1,-3 0 1,4-8-8,13-16-10,12-15 2,13-15-2,2-15 17,-5-12 12,-7-13 2,-5-12-2,-3-10 1,4-6-1,3-6-1,3-6 2,-2 1-4,-6 9-2,-6 10 0,-6 10 1</inkml:trace>
</inkml:ink>
</file>

<file path=ppt/ink/ink1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9283847808838" units="cm"/>
      <inkml:brushProperty name="height" value="0.0439283847808838" units="cm"/>
      <inkml:brushProperty name="color" value="#69dbaa"/>
      <inkml:brushProperty name="ignorePressure" value="0"/>
    </inkml:brush>
  </inkml:definitions>
  <inkml:trace contextRef="#ctx0" brushRef="#br0">46250 45150 500,'-38'21'16,"26"-5"-2,24-7 0,26-5 0,12-6-13,0-3-12,0-3 1,0-2-2,-2-9 3,-3-12 2,-3-13 0,-2-12-1,-6-5 3,-6 3 1,-6 3-1,-6 4 1,-7 2 2,-6 4 2,-6 3 1,-6 3-1,-7 4 1,-6 7 3,-6 6 0,-6 7-1,-6 8 0,-2 14-1,-3 11 1,-3 14-2,1 11 2,6 14-3,7 11 2,6 14-2,4 7 3,4 3 1,3 3 0,3 4-1,7-4 1,14-9 0,11-10 0,14-8 0,5-11-2,1-8-2,-1-10 0,1-9 0,2-7-2,7-3-3,6-3 1,7-2-1,2-3 1,1 1-2,-1-1 0,1 1 2,-1-3-4,1-2 1,-1-3-2,1-3 2,1-7 2,3-9 4,3-10-1,4-8 1</inkml:trace>
</inkml:ink>
</file>

<file path=ppt/ink/ink1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1032810807228" units="cm"/>
      <inkml:brushProperty name="height" value="0.0411032810807228" units="cm"/>
      <inkml:brushProperty name="color" value="#69dbaa"/>
      <inkml:brushProperty name="ignorePressure" value="0"/>
    </inkml:brush>
  </inkml:definitions>
  <inkml:trace contextRef="#ctx0" brushRef="#br0">48750 45150 535,'18'53'202,"-11"6"-259,-14 7-1,-11 6 1,-12 1 18,-9-3 16,-10-3 1,-8-2 0,-1-9 15,9-12 17,10-13-1,10-12 1</inkml:trace>
</inkml:ink>
</file>

<file path=ppt/ink/ink1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960259497166" units="cm"/>
      <inkml:brushProperty name="height" value="0.0334960259497166" units="cm"/>
      <inkml:brushProperty name="color" value="#69dbaa"/>
      <inkml:brushProperty name="ignorePressure" value="0"/>
    </inkml:brush>
  </inkml:definitions>
  <inkml:trace contextRef="#ctx0" brushRef="#br0">50000 45250 656,'46'70'89,"-5"-9"-109,-7-10 0,-5-8-1,-3-4 4,4 3 1,3 3 1,3 4 0,-1-14 6,-2-27 6,-3-28 2,-3-28-2,-4-15 8,-3 1 6,-3-1 1,-2 1-1,-3 4-3,1 9-1,-1 10-1,1 10 0,2 10 2,7 13 2,6 12-2,7 13 2,0 7-10,-2 4-8,-3 3-1,-3 3 2,-2 1 2,0 1 3,0-1 2,0 1-2,1-4-2,4-6-5,3-6-1,3-6 2,1-10 1,1-12 3,-1-13-2,1-12 2,-1-10 4,1-6 2,-1-6 2,1-6-2,-3 1 2,-2 9 1,-3 10 0,-3 10-1,-2 7 2,0 6 2,0 7-2,0 6 2,0 7-3,0 10-3,0 10 2,0 9-2,1 7 0,4 7-2,3 6 0,3 7 0,1-3-6,1-8-5,-1-10-2,1-9 0,-1-10 3,1-9 1,-1-10-1,1-8 1,-1-14 6,1-15 8,-1-15-2,1-16 2,-3-4-1,-2 10 3,-3 10-1,-3 9 1,1 10-1,6 14 1,7 11 0,6 14 0,-1 11-3,-5 14 1,-7 11-3,-5 14 1,-6 2-3,-3-6-4,-3-6-2,-2-6 3,-3-6-11,1-2-5,-1-3-2,1-3 1</inkml:trace>
</inkml:ink>
</file>

<file path=ppt/ink/ink1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3697463870049" units="cm"/>
      <inkml:brushProperty name="height" value="0.0353697463870049" units="cm"/>
      <inkml:brushProperty name="color" value="#69dbaa"/>
      <inkml:brushProperty name="ignorePressure" value="0"/>
    </inkml:brush>
  </inkml:definitions>
  <inkml:trace contextRef="#ctx0" brushRef="#br0">58050 45100 622,'68'76'102,"-11"4"-123,-14 3 1,-11 3 0,-7 1 7,0 1 8,0-1 1,0 1 0,0-3-4,0-2 0,0-3-2,0-3 1</inkml:trace>
</inkml:ink>
</file>

<file path=ppt/ink/ink1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196437060833" units="cm"/>
      <inkml:brushProperty name="height" value="0.038196437060833" units="cm"/>
      <inkml:brushProperty name="color" value="#69dbaa"/>
      <inkml:brushProperty name="ignorePressure" value="0"/>
    </inkml:brush>
  </inkml:definitions>
  <inkml:trace contextRef="#ctx0" brushRef="#br0">58200 44750 575,'93'-21'63,"-11"10"-72,-14 10 0,-11 9 0,-4 6 3,6 3 0,7 3 1,6 4 1,1 2-1,-3 4 4,-3 3-1,-2 3-1,-6-1 1,-6-2-1,-6-3-1,-6-3 1,-7-1 0,-6 4 2,-6 3-2,-6 3 2,-12 4 0,-15 7 2,-15 6 0,-16 7-1,-16 7-1,-16 9 1,-15 10-2,-15 10 1,-11 0 1,-2-5 3,-3-7-1,-3-5 1,5-8 1,17-5 1,15-7-1,16-5 1,12-9-2,9-9 0,10-10 0,10-8-1,16-9 1,26-6 2,24-6 1,26-6-3,15-6-5,6-2-10,7-3 1,6-3-1,3-6 7,0-5 4,0-7 0,0-5 1,-8 0-4,-16 10-5,-15 10 2,-15 9-2,-15 10 8,-12 14 8,-13 11-2,-12 14 2,-13 16 0,-12 22-3,-13 22 3,-12 23-1,-7 11-2,1 4 0,-1 3-1,1 3 1,5-10-3,14-21 0,11-22-2,14-22 1,10-21-2,9-18-5,10-19 2,10-18-1,8-17 1,10-11 2,10-14-1,9-11 0,4-7 2,1 0 4,-1 0-3,1 0 3,-4 6 0,-6 13 1,-6 12 2,-6 13-2,-4 12 1,1 13 0,-1 12 0,1 13 0,-3 12 0,-2 13 2,-3 12-2,-3 13 2,-4 2-4,-3-5-1,-3-7 0,-2-5-1,-1-6-4,3-3-4,3-3 0,4-2 1,2-12-12,4-19-8,3-18 0,3-19 0,-2-12 21,-6-2 25,-6-3-2,-6-3 0,-4-1-4,1 4-7,-1 3 0,1 3 1</inkml:trace>
</inkml:ink>
</file>

<file path=ppt/ink/ink1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6290546953678" units="cm"/>
      <inkml:brushProperty name="height" value="0.0366290546953678" units="cm"/>
      <inkml:brushProperty name="color" value="#69dbaa"/>
      <inkml:brushProperty name="ignorePressure" value="0"/>
    </inkml:brush>
  </inkml:definitions>
  <inkml:trace contextRef="#ctx0" brushRef="#br0">59900 45400 600,'75'-47'152,"0"6"-191,0 7 2,0 6-1,-2 4 15,-3 4 13,-3 3 3,-2 3-2,-15-4-7,-25-8-4,-25-10-1,-25-9-1,-11-4 22,3 4 20,3 3 0,4 3 0,2 10-4,4 20-4,3 18-1,3 20 0,3 10-3,3 3-5,3 3-1,4 4 1,1 2-5,0 4-4,0 3 0,0 3 1,0-1-2,0-2 3,0-3-1,0-3 0,-4-4-4,-5-3-5,-7-3 1,-5-2-1</inkml:trace>
</inkml:ink>
</file>

<file path=ppt/ink/ink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0962775945663" units="cm"/>
      <inkml:brushProperty name="height" value="0.0300962775945663" units="cm"/>
      <inkml:brushProperty name="color" value="#69dbaa"/>
      <inkml:brushProperty name="ignorePressure" value="0"/>
    </inkml:brush>
  </inkml:definitions>
  <inkml:trace contextRef="#ctx0" brushRef="#br0">56750 18250 730,'73'26'33,"-3"4"-33,-3 3 3,-2 3-2,-6 1-3,-6 1-3,-6-1-1,-6 1 0,-4-1 1,1 1 0,-1-1 0,1 1-1,-1-3 5,1-2 1,-1-3 2,1-3-2</inkml:trace>
</inkml:ink>
</file>

<file path=ppt/ink/ink1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7149246633053" units="cm"/>
      <inkml:brushProperty name="height" value="0.0377149246633053" units="cm"/>
      <inkml:brushProperty name="color" value="#69dbaa"/>
      <inkml:brushProperty name="ignorePressure" value="0"/>
    </inkml:brush>
  </inkml:definitions>
  <inkml:trace contextRef="#ctx0" brushRef="#br0">59850 45800 583,'-57'43'-14,"39"-11"42,36-14 1,39-11-1,24-12-21,13-9-19,12-10-2,13-8 0,1-6 3,-9 1 1,-10-1 1,-8 1-2,-11-1 8,-8 1 7,-10-1-2,-9 1 2,-10-1-4,-9 1-4,-10-1 1,-8 1-1,-8-1-9,-2 1-10,-3-1 0,-3 1 1,-6 4 21,-5 9 24,-7 10 1,-5 10-2,-6 11-4,-3 17-4,-3 15-2,-2 16 2,-9 13-8,-12 14-5,-13 11-1,-12 14 0,-10 11-2,-6 14-3,-6 11 0,-6 14 1,-2 0-2,3-8 2,3-10-2,4-9 2,10-13 0,19-16-1,19-15 2,19-15-2,18-21-7,19-25-9,19-25 1,19-25-2,13-21 20,10-15 19,10-15-2,9-16 2,4-8-6,1 0-5,-1 0-1,1 0 1,-9 10-1,-15 23 0,-15 22-1,-16 22-1,-12 16 6,-5 14 3,-7 11-1,-5 14 0,-8 7-9,-5 3-10,-7 3-1,-5 4 1,-3-1 1,4-3 1,3-3-1,3-2 1,10-8-1,20-8-3,18-10 2,20-9-1,8-10 5,1-9 2,-1-10 3,1-8-3,-4-1 7,-6 9 6,-6 10-2,-6 10 2,-7 8-1,-6 10-1,-6 10 0,-6 9 1,-6 6-6,-2 3-9,-3 3 3,-3 4-1,-6 2 1,-5 4 1,-7 3 0,-5 3 1,-4-2-5,0-6-2,0-6 0,0-6 0,-4-7-2,-5-6 2,-7-6-2,-5-6 1,-6-10 6,-3-12 6,-3-13 0,-2-12 0,2-4-3,9 7-3,10 6 0,10 7 0,4 0 1,0-2 2,0-3-1,0-3 1</inkml:trace>
</inkml:ink>
</file>

<file path=ppt/ink/ink1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009983867407" units="cm"/>
      <inkml:brushProperty name="height" value="0.0296009983867407" units="cm"/>
      <inkml:brushProperty name="color" value="#69dbaa"/>
      <inkml:brushProperty name="ignorePressure" value="0"/>
    </inkml:brush>
  </inkml:definitions>
  <inkml:trace contextRef="#ctx0" brushRef="#br0">60200 46250 743,'48'-66'26,"-3"19"-25,-3 19 0,-2 19 1,0 7-3,7-3 1,6-3 0,7-2-1,0-6-6,-2-6-4,-3-6-3,-3-6 3,-6-4-2,-5 1 0,-7-1-1,-5 1 0</inkml:trace>
</inkml:ink>
</file>

<file path=ppt/ink/ink1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578741312027" units="cm"/>
      <inkml:brushProperty name="height" value="0.027578741312027" units="cm"/>
      <inkml:brushProperty name="color" value="#69dbaa"/>
      <inkml:brushProperty name="ignorePressure" value="0"/>
    </inkml:brush>
  </inkml:definitions>
  <inkml:trace contextRef="#ctx0" brushRef="#br0">61850 44300 797,'0'48'68,"0"-3"-83,0-3 1,0-2-1,0 0 4,0 7 4,0 6-1,0 7 1</inkml:trace>
</inkml:ink>
</file>

<file path=ppt/ink/ink1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4542498886585" units="cm"/>
      <inkml:brushProperty name="height" value="0.0294542498886585" units="cm"/>
      <inkml:brushProperty name="color" value="#69dbaa"/>
      <inkml:brushProperty name="ignorePressure" value="0"/>
    </inkml:brush>
  </inkml:definitions>
  <inkml:trace contextRef="#ctx0" brushRef="#br0">61900 44450 746,'25'-68'5,"0"17"5,0 15 0,0 16-1,3 9-4,6 3-5,7 3-1,6 4 1,-7 8-17,-18 17-18,-19 15 2,-18 16 0,-14 7 25,-5 1 27,-7-1 1,-5 1 0,-1-6-9,6-8-6,7-10-2,6-9 1</inkml:trace>
</inkml:ink>
</file>

<file path=ppt/ink/ink1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836517482996" units="cm"/>
      <inkml:brushProperty name="height" value="0.033836517482996" units="cm"/>
      <inkml:brushProperty name="color" value="#69dbaa"/>
      <inkml:brushProperty name="ignorePressure" value="0"/>
    </inkml:brush>
  </inkml:definitions>
  <inkml:trace contextRef="#ctx0" brushRef="#br0">61350 45250 650,'-33'17'-4,"34"-16"23,35-15 1,35-15-1,21-11-14,9-2-18,10-3 1,10-3 0,2-1 4,-3 4 3,-3 3-1,-2 3 1,-9 4 2,-12 7 0,-13 6 1,-12 7 0,-13 10 0,-12 16 0,-13 15 1,-12 17-2,-15 10 4,-15 6 0,-15 7 1,-16 6 0,-10-1-1,-3-5 2,-3-7-1,-2-5 0,-5-9-5,-2-9-7,-3-10 2,-3-8-2,-1-9 10,4-6 6,3-6 2,3-6-1,3-9-3,3-8 0,3-10-3,4-9 3,4 1-4,6 13 2,7 12-3,6 13 3,4 7 1,4 4 5,3 3 0,3 3 0,3 7-2,3 14 1,3 11-1,4 14 0,1 13-7,0 16-7,0 15 0,0 17 0,1 8 2,4 4 3,3 3 0,3 3 0,1-2 1,1-6 3,-1-6 0,1-6 0,1-10-7,3-12-7,3-13 1,4-12-1,4-18 3,6-21-1,7-22 2,6-22-1,3-26 13,0-27 11,0-28 2,0-28 0,1-21-8,4-12-5,3-13 1,3-12-2,-1 1 1,-2 16-2,-3 15 0,-3 17 1,-7 16-1,-9 19 2,-10 19-2,-8 19 2,-12 18 3,-12 19 4,-13 19 0,-12 19-1,-12 13-8,-8 10-9,-10 10-2,-9 9 2,-5 2 1,0-2 3,0-3 0,0-3-1,6-4 1,13-3-1,12-3-1,13-2 2,9-15-2,6-25 0,7-25 1,6-25-1,6-10 8,6 7 8,7 6 0,6 7-1,3 5 0,0 7-2,0 6-1,0 7 1,-2 7-2,-3 9-1,-3 10 0,-2 10 0,-1 4-2,3 0-5,3 0 3,4 0-3,4-2 0,6-3-2,7-3-1,6-2 0,4-3 2,4 1 0,3-1 0,3 1 0,1-6-1,1-8-1,-1-10-1,1-9 0,-4-9 6,-6-5 1,-6-7 3,-6-5-3</inkml:trace>
</inkml:ink>
</file>

<file path=ppt/ink/ink1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0339527726173" units="cm"/>
      <inkml:brushProperty name="height" value="0.0370339527726173" units="cm"/>
      <inkml:brushProperty name="color" value="#69dbaa"/>
      <inkml:brushProperty name="ignorePressure" value="0"/>
    </inkml:brush>
  </inkml:definitions>
  <inkml:trace contextRef="#ctx0" brushRef="#br0">62200 46300 594,'1'50'43,"4"0"-53,3 0 1,3 0-1,1 0 5,1 0 5,-1 0 0,1 0 1,-3 1-3,-2 4 3,-3 3-2,-3 3 1,1-16-10,6-34-9,7-35 0,6-33 0,4-23 16,4-9 17,3-10-1,3-8 2,-1 0-8,-2 14-3,-3 11-2,-3 14 1,-4 18 6,-3 25 9,-3 25-2,-2 25 0,-3 15-12,1 7-17,-1 6 2,1 7-1,-1 2 5,1 1 4,-1-1-1,1 1 1,2-4 1,7-6 0,6-6 2,7-6-3,4-9 3,3-8-3,3-10 2,4-9-1,1-5 2,0 0 1,0 0 0,0 0 1,-2 0 0,-3 0 2,-3 0 0,-2 0 0,-8-5-4,-8-9-2,-10-10 0,-9-8-1,-12-9-1,-11-6-4,-14-6 2,-11-6 0,-6-1 1,4 7 3,3 6 2,3 7-2,1 4 2,1 3 3,-1 3 0,1 4-2,8 4 4,20 6 2,18 7-2,20 6 2,10 3-1,3 0 2,3 0 0,4 0-1,-3-4-5,-5-5-5,-7-7-2,-5-5 2,-3-4 0,4 0 0,3 0 0,3 0 0,1 1 1,1 4 0,-1 3 2,1 3-2,1 7 5,3 14 3,3 11 0,4 14 1,-3 7-6,-5 3-2,-7 3-2,-5 4 0,-6-1 1,-3-3-4,-3-3 2,-2-2-1,-5-12-12,-2-19-9,-3-18-2,-3-19 1,-2-8 24,0 3 24,0 3 1,0 4-1</inkml:trace>
</inkml:ink>
</file>

<file path=ppt/ink/ink166.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01-09T20:00:09"/>
    </inkml:context>
    <inkml:brush xml:id="br0">
      <inkml:brushProperty name="width" value="0.952380955219269" units="cm"/>
      <inkml:brushProperty name="height" value="0.952380955219269" units="cm"/>
      <inkml:brushProperty name="color" value="#f9f200"/>
      <inkml:brushProperty name="transparency" value="205"/>
      <inkml:brushProperty name="ignorePressure" value="0"/>
    </inkml:brush>
  </inkml:definitions>
  <inkml:trace contextRef="#ctx0" brushRef="#br0">15550 41650,'50'0,"0"-25,0 0,100 25,0 0,250 0,0 0,150 0,0 0,150 25,0 0,100-25,0 0,200 0,0 0,50-50,0 0,50 0,0 0,100-25,0 0,0 0,0 0,25 0,0 0,25 25,0 0,-25 25,0 0,0 0,0 0,75 25,0 0,-75 0,0 0,-125 25,0 0,25-25,0 0,-100 0,0 0,25 0,0 0,-25-25,0 0,-50 25,0 0,-25 0,0 0,-100 0,0 0,-75 0,0 0,-25 25,0 0,-25 0,0 0,-75 0,0 0,-50 0,0 0,0 0,0 0,-75 0,0 0,-25 0,0 0,-25-25,0 0,-75 50,0 0,-75 0,0 0,-75 0,0 0,-100 0,0 0,-50 0,0 0,-100-25,0 0,-25 25,0 0,-125-25,0 0,-125-25,0 0,-125 0,0 0,-125-50,0 0,-50 0,0 0,-75 0,0 0,-75 0,0 0,-75-25,0 0,-25 50,0 0,-50-25,0 0,0 25,0 0,0 0,0 0,-50 0,0 0,25 25,0 0,0 0,0 0,-50 25,0 0,50-25,0 0,-25 0,0 0,25 0,0 0,75 0,0 0,0 0,0 0,0 0,0 0,100 0,0 0,50 0,0 0,0 0,0 0,50 0,0 0,0 0,0 0,25 0,0 0,50 25,0 0,-50 0,0 0,50 25,0 0,25-25,0 0,0 25,0 0,0-25,0 0,25 0,0 0,25 0,0 0,25-25,0 0,-25 25,0 0,0 0,0 0,0 0,0 0,0 25,0 0,0 0,0 0,75-25,0 0,0 0,0 0,50 0,0 0,50 0,0 0,75-25,0 0,50 0,0 0,50-25,0 0,25 0,0 0,25 0,0 0,0 0,0 0,50 25,0 0,0 0,0 0,0 0</inkml:trace>
</inkml:ink>
</file>

<file path=ppt/ink/ink1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8469211757183" units="cm"/>
      <inkml:brushProperty name="height" value="0.0388469211757183" units="cm"/>
      <inkml:brushProperty name="color" value="#69dbaa"/>
      <inkml:brushProperty name="ignorePressure" value="0"/>
    </inkml:brush>
  </inkml:definitions>
  <inkml:trace contextRef="#ctx0" brushRef="#br0">75150 4150 566,'1'-41'7,"4"19"9,3 19-2,3 19 1,1 23-12,1 28-11,-1 28-1,1 29 0,-4 29 3,-6 31 5,-6 32-2,-6 31 2,-4-4-1,1-36 1,-1-39 0,1-36 0,-1-20-6,1 1-7,-1-1 2,1 1-1,4-28 0,9-52 2,10-53 0,10-53-2,2-34 17,-3-11 12,-3-14 2,-2-11-1,-1-1-6,3 13-8,3 12 0,4 13 1,-1 15-1,-3 19 2,-3 19-2,-2 19 1,0 10 2,7 4 3,6 3-1,7 3 0,4 3-5,3 3-6,3 3 0,4 4 0,-10 10-12,-22 19-10,-22 19-2,-21 19 2,-12 5 19,1-5 18,-1-7 2,1-5-1,2-8-4,7-5-6,6-7 0,7-5 1,2-6-2,1-3-1,-1-3 1,1-2-1,4-5 3,9-2 3,10-3 1,10-3-1,5-2-4,4 0-3,3 0-1,3 0 1,1 0-2,1 0-1,-1 0-1,1 0 2,-1 0-6,1 0-4,-1 0 2,1 0-1,-9 4 7,-15 10 5,-15 10 2,-16 9-1,-12 7-2,-5 7 0,-7 6 0,-5 7-2,-4 0 5,0-2 1,0-3 1,0-3-1,3-7-1,6-9-2,7-10 0,6-8-1</inkml:trace>
</inkml:ink>
</file>

<file path=ppt/ink/ink1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63103242218494" units="cm"/>
      <inkml:brushProperty name="height" value="0.0463103242218494" units="cm"/>
      <inkml:brushProperty name="color" value="#69dbaa"/>
      <inkml:brushProperty name="ignorePressure" value="0"/>
    </inkml:brush>
  </inkml:definitions>
  <inkml:trace contextRef="#ctx0" brushRef="#br0">74700 7100 475,'-58'64'20,"34"-22"-14,35-22-1,35-21 2,21-17-9,9-8-4,10-10-1,10-9 1,7-10-1,6-9 3,7-10-2,6-8 1,-1-1-1,-5 9 1,-7 10 0,-5 10-1,-14 7 2,-18 6 2,-19 7 1,-18 6-1,-17 6 4,-11 6 4,-14 7 0,-11 6 0,-7 3-1,0 0-4,0 0 3,0 0-2,0-2 1,0-3 1,0-3-1,0-2 0,1 6 7,4 20 4,3 18 1,3 20-1,1 13-12,1 9-14,-1 10-1,1 10 2,1 0 2,3-5 5,3-7 0,4-5 0,5-9-3,10-9-1,10-10 0,9-8 0,7-20 1,7-28 4,6-28 0,7-27-1,-3-25 5,-8-18 4,-10-19-1,-9-18 1,-5-17-1,0-11-1,0-14 1,0-11-1,-2 8 0,-3 32-1,-3 31 0,-2 32-1,-5 27 8,-2 26 2,-3 24 3,-3 26-3,-4 16-9,-3 10-13,-3 10 0,-2 9 1,-5 1 3,-2-6 4,-3-6 0,-3-6 0,-1-6 2,4-2 1,3-3 0,3-3 1,1-1-3,1 4-4,-1 3 1,1 3 0,4-2 5,9-6 5,10-6 0,10-6-1,5-1 1,4 7-1,3 6 0,3 7 0,-1 2-2,-2 1-2,-3-1-1,-3 1 1,-4 1 2,-3 3 0,-3 3 2,-2 4-2,-5 2-2,-2 4-2,-3 3-1,-3 3 0,-4-2 1,-3-6 0,-3-6 0,-2-6 0,-5-4 1,-2 1-1,-3-1 1,-3 1 0,-6-4 0,-5-6 0,-7-6 0,-5-6 0,-6-6 1,-3-2 1,-3-3 0,-2-3-1,0-2 1,7 0 2,6 0-2,7 0 1,24 0 6,44 0 7,44 0 0,44 0 0,19 0-12,-2 0-13,-3 0 2,-3 0-1,5 3 3,17 6 3,15 7 1,16 6 0,-4-1-2,-21-5-3,-22-7 2,-22-5 0,-16-3-2,-9 4 2,-10 3-2,-8 3 2,-18-8-7,-25-19-7,-25-18 2,-25-19-2,-11-5 20,3 9 20,3 10-1,4 10 1</inkml:trace>
</inkml:ink>
</file>

<file path=ppt/ink/ink1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9850397109985" units="cm"/>
      <inkml:brushProperty name="height" value="0.0369850397109985" units="cm"/>
      <inkml:brushProperty name="color" value="#69dbaa"/>
      <inkml:brushProperty name="ignorePressure" value="0"/>
    </inkml:brush>
  </inkml:definitions>
  <inkml:trace contextRef="#ctx0" brushRef="#br0">76850 5750 594,'-38'-2'73,"26"-3"-81,24-3 2,26-2-3,12-5 4,0-2-3,0-3 3,0-3-2,-2-1-3,-3 4 0,-3 3-3,-2 3 1,-6-4-2,-6-8-3,-6-10 0,-6-9-1</inkml:trace>
</inkml:ink>
</file>

<file path=ppt/ink/ink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57400 17000 999,'45'25'-12,"-9"0"10,-10 0 1,-8 0 0,-6-2-1,1-3-2,-1-3 1,1-2-1</inkml:trace>
</inkml:ink>
</file>

<file path=ppt/ink/ink1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261304885149" units="cm"/>
      <inkml:brushProperty name="height" value="0.034261304885149" units="cm"/>
      <inkml:brushProperty name="color" value="#69dbaa"/>
      <inkml:brushProperty name="ignorePressure" value="0"/>
    </inkml:brush>
  </inkml:definitions>
  <inkml:trace contextRef="#ctx0" brushRef="#br0">77250 5200 642,'-71'142'6,"10"-16"7,10-15 0,9-15 0,4-6-9,1 7-10,-1 6 1,1 7-1,1-4 2,3-12-1,3-13 1,4-12 0,8-12-3,17-8-1,15-10-1,16-9-1,13-15 8,14-18 5,11-19-1,14-18 2,2-9-3,-6 4 0,-6 3-2,-6 3 2,-9 3-1,-8 3-2,-10 3 0,-9 4 1,-10 8 0,-9 17-2,-10 15 1,-8 16 0,-12 10 1,-12 7 2,-13 6-1,-12 7 1,-9 2 0,-2 1 3,-3-1-2,-3 1 2,2-4-1,10-6 2,10-6 0,9-6-1,12-7 4,16-6 2,15-6 1,17-6-1,11-7-8,10-6-8,10-6 0,9-6 0,7-9-1,7-8 2,6-10-1,7-9 0,-4-4-2,-12 4-1,-13 3 1,-12 3-2,-10 1 7,-6 1 5,-6-1 0,-6 1 1,-6-1-4,-2 1-1,-3-1-1,-3 1 1,-7-3 4,-9-2 6,-10-3-2,-8-3 1,-6 2-2,1 10-4,-1 10 0,1 9 1,2 9 0,7 9 2,6 10-2,7 10 2,4 11 0,3 17-1,3 15 2,4 16-1,1 16 3,0 20 1,0 18 2,0 20 0,0 0-12,0-15-10,0-15 0,0-16 0,1-15 0,4-11 1,3-14 0,3-11 0,3-18-1,3-22 1,3-22-2,4-21 2</inkml:trace>
</inkml:ink>
</file>

<file path=ppt/ink/ink1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940851688385" units="cm"/>
      <inkml:brushProperty name="height" value="0.033940851688385" units="cm"/>
      <inkml:brushProperty name="color" value="#69dbaa"/>
      <inkml:brushProperty name="ignorePressure" value="0"/>
    </inkml:brush>
  </inkml:definitions>
  <inkml:trace contextRef="#ctx0" brushRef="#br0">78400 5700 648,'140'-69'98,"-18"13"-124,-19 12 1,-18 13-1,-15 7 9,-9 4 13,-10 3-3,-8 3 1,-18-5-2,-25-12-2,-25-13-2,-25-12 2,-10-4 9,7 7 10,6 6 0,7 7-1,5 5 2,7 7 1,6 6-1,7 7 0,4 10-6,3 16-3,3 15-3,4 17 3,5 19 0,10 26 2,10 24 2,9 26-1,4 13-4,1 4-1,-1 3-2,1 3 1,-3-5 1,-2-12-1,-3-13 0,-3-12 0,-4-15 2,-3-15 2,-3-15-1,-2-16 0,-9-16-6,-12-16-6,-13-15-2,-12-15 2,-15-14 6,-15-8 8,-15-10-1,-16-9 1,-4-5-2,10 0-2,10 0 2,9 0-1,10 3 1,14 6 2,11 7 0,14 6 0,11 6-2,14 6-2,11 7 0,14 6-1,13-2 3,16-9-1,15-10 2,17-8-1,8-12-2,4-12-1,3-13 1,3-12 0,-2-9-1,-6-2 4,-6-3-3,-6-3 3,-13 5-4,-19 17 0,-18 15 0,-19 16 0,-7 7 0,7 1 1,6-1 1,7 1-2</inkml:trace>
</inkml:ink>
</file>

<file path=ppt/ink/ink1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179456859827" units="cm"/>
      <inkml:brushProperty name="height" value="0.036179456859827" units="cm"/>
      <inkml:brushProperty name="color" value="#69dbaa"/>
      <inkml:brushProperty name="ignorePressure" value="0"/>
    </inkml:brush>
  </inkml:definitions>
  <inkml:trace contextRef="#ctx0" brushRef="#br0">79700 4250 608,'-66'-16'2,"19"19"5,19 19-1,19 19-1,2 10-8,-11 4-8,-14 3-1,-11 3 1,-7-2 7,0-6 9,0-6 0,0-6 1,3-7-3,6-6 1,7-6 0,6-6-1,13-9 2,23-8 3,22-10-1,22-9 1,8-5-10,-2 0-6,-3 0-2,-3 0 2,-4 3-1,-3 6 1,-3 7 1,-2 6-2,-12 9 6,-19 13 2,-18 12 0,-19 13 1,-8 4 3,3-3 4,3-3-1,4-2 1,2-5-4,4-2-1,3-3-2,3-3 2,6-2 0,9 0 1,10 0 0,10 0-1,5-5 0,4-9-6,3-10 3,3-8-1,6-9 0,9-6 5,10-6-3,10-6 1,-12 9 0,-31 25-2,-31 25 1,-31 25-1,-20 14-1,-5 3-3,-7 3 0,-5 4 1,-1-4 2,6-9 1,7-10 2,6-8-2,6-8 0,6-2 0,7-3-2,6-3 1,17-9 8,28-11 5,28-14 2,29-11-1,13-11-6,1-5-7,-1-7 0,1-5 1,-4-3-2,-6 4 1,-6 3 0,-6 3-1,-13 12-8,-19 22-9,-18 22-1,-19 23 1,-18 13 13,-15 6 13,-15 7 0,-16 6 0,-13 4-2,-9 4 2,-10 3-2,-8 3 1,-1-2-1,9-6-2,10-6 1,10-6 0,10-9-1,13-8 1,12-10-1,13-9 1,16-10 2,23-9 0,22-10 1,22-8 1,16-11-7,14-8-3,11-10-2,14-9 2,5-7-3,1-3-2,-1-3 1,1-2-1,-7 0-1,-12 7-2,-13 6 2,-12 7-2,-10 5 1,-6 7 0,-6 6 0,-6 7-1,-13 2 8,-19 1 7,-18-1-1,-19 1 1,-10 1 1,1 3 3,-1 3 0,1 4-1,-1 1-3,1 0-3,-1 0 0,1 0-1,-3 9 5,-2 19 2,-3 19 2,-3 19-2,-1 15-4,4 13-2,3 12-2,3 13 2,6 2-4,9-5 1,10-7-2,10-5 1,7-9 0,6-9-1,7-10 1,6-8 0,7-12-2,10-12-1,10-13 1,9-12-2,6-10 3,3-6 0,3-6 0,4-6 0,-3-10-2,-5-12-1,-7-13-2,-5-12 2,-8-10 3,-5-6 3,-7-6 1,-5-6-1,-8 1 4,-5 9 3,-7 10-1,-5 10 2,-8 8-4,-5 10-1,-7 10 0,-5 9 0,-11 9 2,-11 9 1,-14 10 0,-11 10 0,-14 13-2,-11 19-2,-14 19 2,-11 19-3,-4 7 0,6-3-5,7-3 2,6-2-2,9-6 0,13-6-3,12-6 0,13-6 1,15-15-7,19-21-5,19-22 1,19-22-2,10-11 17,4 0 15,3 0 1,3 0-1</inkml:trace>
</inkml:ink>
</file>

<file path=ppt/ink/ink1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025275707245" units="cm"/>
      <inkml:brushProperty name="height" value="0.0384025275707245" units="cm"/>
      <inkml:brushProperty name="color" value="#69dbaa"/>
      <inkml:brushProperty name="ignorePressure" value="0"/>
    </inkml:brush>
  </inkml:definitions>
  <inkml:trace contextRef="#ctx0" brushRef="#br0">81700 5050 572,'-50'0'0,"0"0"1,0 0-2,0 0 1,10-2 10,23-3 9,22-3 1,22-2 0,23-8-17,25-8-16,25-10-1,25-9 2,7-5 3,-8 0 3,-10 0 0,-9 0 0,-9 3-4,-5 6-8,-7 7 2,-5 6-1,-20 10 9,-31 17 7,-31 15 2,-31 16-2,-26 10 7,-18 7 7,-19 6 0,-18 7 0,-9 2-6,4 1-4,3-1 0,3 1-1,10-3 2,20-2 0,18-3 0,20-3 1,10 4 0,3 13 3,3 12-2,4 13 1,4 1-5,6-9-6,7-10 1,6-8-1,3-8 3,0-2 3,0-3 0,0-3 0,6-10-12,13-16-13,12-15 1,13-15-1,2-9 17,-5 1 14,-7-1 1,-5 1-1,-8 4 2,-5 9-3,-7 10 2,-5 10 0,-8 4-8,-5 0-6,-7 0 1,-5 0-1,0-7-2,10-11-5,10-14 2,9-11-2,4-7 12,1 0 10,-1 0-1,1 0 0</inkml:trace>
</inkml:ink>
</file>

<file path=ppt/ink/ink1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5409292280674" units="cm"/>
      <inkml:brushProperty name="height" value="0.0365409292280674" units="cm"/>
      <inkml:brushProperty name="color" value="#69dbaa"/>
      <inkml:brushProperty name="ignorePressure" value="0"/>
    </inkml:brush>
  </inkml:definitions>
  <inkml:trace contextRef="#ctx0" brushRef="#br0">81550 5400 602,'-46'25'7,"10"0"6,10 0 2,9 0-1,2 12-11,-2 26-10,-3 24 0,-3 26 0,-1 18 1,4 13 3,3 12 0,3 13-1,1-1 2,1-11-1,-1-14 1,1-11 0,1-17-1,3-18-1,3-19 1,4-18 0,2-32-10,4-44-11,3-43 0,3-44 1,1-18 21,1 10 23,-1 10-1,1 9 1,-3 9-7,-2 9-7,-3 10 0,-3 10 0,-1 7 1,4 6-2,3 7 0,3 6 2,3 3-3,3 0-3,3 0 0,4 0 0,2 0-4,4 0-3,3 0-3,3 0 3,3 3 0,3 6 3,3 7 0,4 6-1,-1 7 2,-3 10-2,-3 10 2,-2 9-1,-5 6 1,-2 3 2,-3 3 0,-3 4 0,-6 1-1,-5 0-1,-7 0 1,-5 0-2,-6-2-1,-3-3-6,-3-3 0,-2-2 1,-8-22-3,-8-36-2,-10-39-1,-9-36 1,1-11 14,13 20 17,12 18-2,13 20 1,4 5-7,-3-6-7,-3-6 1,-2-6-1</inkml:trace>
</inkml:ink>
</file>

<file path=ppt/ink/ink1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50537391006947" units="cm"/>
      <inkml:brushProperty name="height" value="0.0450537391006947" units="cm"/>
      <inkml:brushProperty name="color" value="#69dbaa"/>
      <inkml:brushProperty name="ignorePressure" value="0"/>
    </inkml:brush>
  </inkml:definitions>
  <inkml:trace contextRef="#ctx0" brushRef="#br0">81200 3800 488,'-41'-107'31,"19"39"-28,19 36 2,19 39-2,19 36-2,23 39-4,22 36 0,22 39 1,18 38-2,16 41 2,15 40-1,17 42 0,0 11 1,-11-15-1,-14-15 2,-11-16-2,-14-24 2,-11-31-3,-14-31 1,-11-31 0,-11-24-1,-5-16-1,-7-15-2,-5-15 2,-8-15 1,-5-12 2,-7-13-1,-5-12 1,-17-35-6,-24-56-4,-26-56-1,-24-56 0,-17-37 15,-5-15 12,-7-15 2,-5-16-2,0-5-4,10 6-5,10 7-2,9 6 2,9 23-3,9 41-1,10 40 0,10 42 0</inkml:trace>
</inkml:ink>
</file>

<file path=ppt/ink/ink1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460674583912" units="cm"/>
      <inkml:brushProperty name="height" value="0.0293460674583912" units="cm"/>
      <inkml:brushProperty name="color" value="#69dbaa"/>
      <inkml:brushProperty name="ignorePressure" value="0"/>
    </inkml:brush>
  </inkml:definitions>
  <inkml:trace contextRef="#ctx0" brushRef="#br0">82300 4150 749,'-22'-179'19,"6"45"-9,7 43 0,6 45-1,6 30-10,6 19-11,7 19 0,6 19-1,6 12-1,6 6-3,7 7-2,6 6 2,-2-4 12,-9-11 13,-10-14-1,-8-11 0</inkml:trace>
</inkml:ink>
</file>

<file path=ppt/ink/ink1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52954433858395" units="cm"/>
      <inkml:brushProperty name="height" value="0.0452954433858395" units="cm"/>
      <inkml:brushProperty name="color" value="#69dbaa"/>
      <inkml:brushProperty name="ignorePressure" value="0"/>
    </inkml:brush>
  </inkml:definitions>
  <inkml:trace contextRef="#ctx0" brushRef="#br0">83400 4700 485,'-115'185'88,"23"-27"-98,22-28 1,22-28 0,5-10 1,-8 9 2,-10 10-1,-9 10 1,-7 7-2,-3 6-1,-3 7 1,-2 6 0,-1-5-6,3-16-2,3-15-2,4-15 1</inkml:trace>
</inkml:ink>
</file>

<file path=ppt/ink/ink1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0380471944809" units="cm"/>
      <inkml:brushProperty name="height" value="0.0390380471944809" units="cm"/>
      <inkml:brushProperty name="color" value="#69dbaa"/>
      <inkml:brushProperty name="ignorePressure" value="0"/>
    </inkml:brush>
  </inkml:definitions>
  <inkml:trace contextRef="#ctx0" brushRef="#br0">85500 5250 563,'-27'39'50,"-3"-22"-48,-3-22-1,-2-21 1,-1-17-9,3-8-10,3-10 0,4-9 0,-1-5 8,-3 0 6,-3 0 2,-2 0-2,-3 7 3,1 17 3,-1 15 0,1 16-1,-1 21 1,1 29 0,-1 28 1,1 28 0,-4 31-2,-6 34 1,-6 35-1,-6 35 0,4 2-1,16-28 2,15-28-2,17-27 0,10-26-1,6-22-4,7-22 0,6-21 1,7-17-1,10-8 1,10-10-1,9-9 1,10-16 1,14-22 1,11-22 0,14-21 0,2-20-1,-6-15-3,-6-15 1,-6-16-1,-9-4 5,-8 10 2,-10 10 1,-9 9-1,-10 13 4,-9 20 1,-10 18 0,-8 20 1,-6 25-2,1 35-3,-1 35 1,1 34 0,1 17-3,3 0-2,3 0 1,4 0 0,1-7-1,0-11-2,0-14 2,0-11-2,1-11 3,4-5 0,3-7 0,3-5 0,1-9-1,1-9 0,-1-10-1,1-8 0,-7-17-2,-12-21-2,-13-22 2,-12-22-3,-12-7 3,-8 10 3,-10 10-3,-9 9 3,-12 4-3,-11 1 2,-14-1-2,-11 1 1,-3 4 2,10 9 1,10 10-1,9 10 1,18 5 3,29 4 3,28 3-2,28 3 2,17-1 1,6-2 1,7-3-1,6-3 2,1-1-5,-3 4-3,-3 3 1,-2 3-1,-6 3 3,-6 3 1,-6 3 1,-6 4 0,-16 4-19,-25 6-22,-25 7 2,-25 6-1</inkml:trace>
</inkml:ink>
</file>

<file path=ppt/ink/ink1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7173653841019" units="cm"/>
      <inkml:brushProperty name="height" value="0.0417173653841019" units="cm"/>
      <inkml:brushProperty name="color" value="#69dbaa"/>
      <inkml:brushProperty name="ignorePressure" value="0"/>
    </inkml:brush>
  </inkml:definitions>
  <inkml:trace contextRef="#ctx0" brushRef="#br0">87000 4700 527,'-22'54'40,"6"10"-45,7 10-3,6 9 2,3 13 3,0 20 3,0 18 0,0 20 1,0-4-1,0-25 0,0-25 0,0-25 1,3-33-7,6-41-3,7-40-2,6-40 1,3-25 6,0-5 7,0-7-1,0-5 1,0 0 0,0 10-1,0 10 1,0 9-1,1 12 1,4 16 0,3 15 0,3 17 0,-1 17 0,-2 23-1,-3 22 0,-3 22-1,-4 10 0,-3 1-2,-3-1-2,-2 1 2,-3 5 1,1 14 1,-1 11 1,1 14-2,1-3-1,3-15-6,3-15 1,4-16 0,4-27-2,6-37-2,7-38 1,6-37-2,1-19 10,-3 0 5,-3 0 1,-2 0 0,-5 6 0,-2 13 1,-3 12 1,-3 13-2,1 15 1,6 19-4,7 19 2,6 19-1,1 15 2,-3 13 3,-3 12-1,-2 13 0,-5 1-4,-2-9-6,-3-10-1,-3-8 2,1-15-2,6-19-1,7-18-1,6-19 1,-2-24 0,-9-28-2,-10-28 1,-8-27 1,-6-23-2,1-16 0,-1-15 1,1-15-1,-1-3 2,1 14 2,-1 11 1,1 14 0,1 21 3,3 31 4,3 32-1,4 31 1</inkml:trace>
</inkml:ink>
</file>

<file path=ppt/ink/ink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85823404789" units="cm"/>
      <inkml:brushProperty name="height" value="0.031785823404789" units="cm"/>
      <inkml:brushProperty name="color" value="#69dbaa"/>
      <inkml:brushProperty name="ignorePressure" value="0"/>
    </inkml:brush>
  </inkml:definitions>
  <inkml:trace contextRef="#ctx0" brushRef="#br0">58000 17400 692,'0'76'75,"0"4"-89,0 3 0,0 3 1,0 1 4,0 1 5,0-1 0,0 1 1,0-6-2,0-8 0,0-10 2,0-9-3,1-9-1,4-5-3,3-7 0,3-5-1,3-8 5,3-5 5,3-7 0,4-5 0,-1-6 5,-3-3 6,-3-3 2,-2-2-2</inkml:trace>
</inkml:ink>
</file>

<file path=ppt/ink/ink1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575354285538197" units="cm"/>
      <inkml:brushProperty name="height" value="0.0575354285538197" units="cm"/>
      <inkml:brushProperty name="color" value="#69dbaa"/>
      <inkml:brushProperty name="ignorePressure" value="0"/>
    </inkml:brush>
  </inkml:definitions>
  <inkml:trace contextRef="#ctx0" brushRef="#br0">89700 4850 382,'51'-30'51,"4"-9"-63,3-10-1,3-8 0,1-12 3,1-12 5,-1-13-2,1-12 0,-10-2 5,-19 9 2,-18 10 1,-19 10-1,-15 10 3,-8 13 3,-10 12 1,-9 13-2,-10 16 0,-9 23-5,-10 22 1,-8 22 0,-4 16-1,3 14 1,3 11-1,4 14 0,7 5 3,13 1 0,12-1 0,13 1 1,9-6-4,6-8-2,7-10-1,6-9 0,9-10 1,13-9-3,12-10 1,13-8 1,10-11 1,10-8 3,10-10 0,9-9 0,6-13-4,3-16-2,3-15-2,4-15 2,-1-15 1,-3-12 4,-3-13-1,-2-12 0,-8-7 2,-8 1 0,-10-1 2,-9 1-2,-10 7 2,-9 16 0,-10 15 1,-8 17 0,-9 16 0,-6 19 1,-6 19-1,-6 19 2,-4 19-4,1 23-3,-1 22 1,1 22-2,-1 8 3,1-2-1,-1-3 0,1-3 0,2-10 0,7-16-1,6-15 0,7-15-1,13-18-1,22-19-5,22-18 1,23-19-1,8-21 6,-3-21 4,-3-22 0,-2-22 0,-9-21-5,-12-18-2,-13-19-2,-12-18 1,-10-6 5,-6 10 4,-6 10 0,-6 9 1,-6 18 1,-2 29 3,-3 28 0,-3 28 0,-2 39 0,0 50-3,0 50 2,0 50-1,0 54-5,0 60-6,0 60 1,0 59 0,-2 27 2,-3-2 4,-3-3-2,-2-3 2,-1-23 1,3-40-1,3-40 0,4-41 2,-3-32-6,-5-21-2,-7-22 0,-5-22-2,-12-13 1,-16-3-5,-15-3 3,-15-2-2,-23-3 2,-28 1 2,-28-1 0,-27 1-2,-28-7 1,-24-12-4,-26-13 0,-24-12 2,8-16 8,45-19 12,43-18 0,45-19 0,27-15-6,13-8-3,12-10 0,13-9-2</inkml:trace>
</inkml:ink>
</file>

<file path=ppt/ink/ink1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5150675475597" units="cm"/>
      <inkml:brushProperty name="height" value="0.0435150675475597" units="cm"/>
      <inkml:brushProperty name="color" value="#69dbaa"/>
      <inkml:brushProperty name="ignorePressure" value="0"/>
    </inkml:brush>
  </inkml:definitions>
  <inkml:trace contextRef="#ctx0" brushRef="#br0">53200 18650 505,'51'-4'0,"4"-5"0,3-7 0,3-5 0,1-4 4,1 0 5,-1 0-1,1 0 0,-1 0-6,1 0-6,-1 0 1,1 0-2,-3 0 3,-2 0-1,-3 0 2,-3 0-2,-4 1 3,-3 4-2,-3 3 2,-2 3 0,-14 6-12,-21 9-9,-22 10 0,-22 10-1,-8 0 19,6-5 19,7-7 0,6-5 0,3-3-8,0 4-3,0 3-3,0 3 1,0 1-1,0 1-1,0-1-1,0 1 1,1-1 0,4 1-2,3-1 2,3 1-1,-1-1 0,-2 1 0,-3-1 0,-3 1 0,1 1 0,6 3 0,7 3 0,6 4 0,1-1 0,-3-3 0,-3-3 0,-2-2 0,-1 0 0,3 7 0,3 6 0,4 7 0,-1-1 0,-3-6 0,-3-6 0,-2-6 0,-1-1 0,3 7 0,3 6 0,4 7 0,1 0 1,0-2 1,0-3 0,0-3 0,0-1-1,0 4-2,0 3 0,0 3 1,0-1-1,0-2 1,0-3 0,0-3-1,0 4 5,0 13 2,0 12 2,0 13-1,0 1-4,0-9-7,0-10 3,0-8-3,4-11-1,10-8-5,10-10 1,9-9 0,9-20 0,9-27 2,10-28 1,10-28-1,2-21 7,-3-12 8,-3-13 0,-2-12-1,-9 10-2,-12 35-2,-13 35-1,-12 34 1,-7 15-3,1-3 2,-1-3-2,1-2 0,-3 5 1,-2 16-2,-3 15 2,-3 17-1,-1 8 0,4 4 0,3 3 0,3 3 0,-1 1 3,-2 1 3,-3-1 0,-3 1 1,-2 1-5,0 3-4,0 3 1,0 4-1,1 2 1,4 4-1,3 3-1,3 3 2,1 3 0,1 3 1,-1 3 1,1 4 0,-3-3-2,-2-5 1,-3-7-2,-3-5 1,-1-1 1,4 6-1,3 7 0,3 6 1,1 3 0,1 0-1,-1 0 1,1 0-1,-3-2 1,-2-3 0,-3-3-1,-3-2 2,-1-3-2,4 1 0,3-1 1,3 1 0,-1-1 0,-2 1 0,-3-1 0,-3 1 1,-2-3-2,0-2 2,0-3-2,0-3 1,1-2 2,4 0 3,3 0-2,3 0 2,-1-2-4,-2-3-2,-3-3-1,-3-2 0,-2 2 2,0 9 0,0 10-1,0 10 1,1 2 1,4-3-2,3-3 1,3-2 0,-2-20-17,-6-34-17,-6-35 2,-6-33-2,-15-43 29,-21-50 27,-22-50-1,-22-50 2,-7-11-9,10 28-7,10 28-1,9 29 0,10 27-2,14 29-2,11 28-2,14 28 2,3 12-1,-2-3-1,-3-3 1,-3-2-2</inkml:trace>
</inkml:ink>
</file>

<file path=ppt/ink/ink1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22788597643375" units="cm"/>
      <inkml:brushProperty name="height" value="0.0422788597643375" units="cm"/>
      <inkml:brushProperty name="color" value="#69dbaa"/>
      <inkml:brushProperty name="ignorePressure" value="0"/>
    </inkml:brush>
  </inkml:definitions>
  <inkml:trace contextRef="#ctx0" brushRef="#br0">53850 19100 520,'68'25'36,"-11"0"-45,-14 0-2,-11 0 1,-14 3 5,-11 6 4,-14 7 0,-11 6 0,-9 3 1,-3 0 1,-3 0-1,-2 0 0,-1-4 1,3-5-3,3-7 1,4-5 0,13-9-1,26-9-3,24-10 1,26-8 0,7-6 3,-9 1 5,-10-1-1,-8 1 1,-20 10 0,-28 22 0,-28 22 0,-27 23 2,-15 8-6,0-3-1,0-3-2,0-2 1,3-3 1,6 1 0,7-1 1,6 1 0,6-4 0,6-6-1,7-6 1,6-6 0,10-9 3,17-8 0,15-10 1,16-9 1,18-16-6,22-22-1,22-22-2,23-21 0,6-14 3,-5-2 0,-7-3 0,-5-3 0,-1-7-3,6-9-5,7-10 1,6-8-1,-8 5 7,-22 22 8,-22 22-1,-21 23 1,-14 16-1,-2 13 2,-3 12 0,-3 13-1,-2 4 1,0-3-2,0-3 0,0-2 0,1-5-3,4-2-5,3-3-1,3-3 1,-1 4 0,-2 13 0,-3 12 0,-3 13-1,-7 16 3,-9 23 2,-10 22 1,-8 22-2,-12 15 1,-12 9 0,-13 10-1,-12 10 1,-5-6-2,3-18 1,3-19-1,4-18 1,10-29-15,19-37-12,19-38-2,19-37 1,9-18 23,0 4 24,0 3 1,0 3-2,3 7 1,6 14-3,7 11 2,6 14-2,1 10-6,-3 9-4,-3 10-2,-2 10 1,-1 4-5,3 0-5,3 0-1,4 0 2,-1 1-6,-3 4-5,-3 3 3,-2 3-3</inkml:trace>
</inkml:ink>
</file>

<file path=ppt/ink/ink1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505696237087" units="cm"/>
      <inkml:brushProperty name="height" value="0.0325505696237087" units="cm"/>
      <inkml:brushProperty name="color" value="#69dbaa"/>
      <inkml:brushProperty name="ignorePressure" value="0"/>
    </inkml:brush>
  </inkml:definitions>
  <inkml:trace contextRef="#ctx0" brushRef="#br0">56500 19000 675,'93'68'77,"-11"-11"-96,-14-14 0,-11-11 1,-9-3 9,-3 10 12,-3 10-2,-2 9 2,-6 1-10,-6-6-5,-6-6-2,-6-6 0,-6-2 8,-2 3 8,-3 3-2,-3 4 2,-2-3 4,0-5 7,0-7-1,0-5 0,4-17-5,10-24-2,10-26-2,9-24 1,6-23-6,3-18-5,3-19 0,4-18 1,-1-6-2,-3 10 2,-3 10-1,-2 9-1,-6 10 5,-6 14 1,-6 11 1,-6 14-1,-4 8 3,1 7 4,-1 6 0,1 7-1,1 8 8,3 14 5,3 11 1,4 14 0,2 3-15,4-2-16,3-3 1,3-3-1,3-2 4,3 0 5,3 0 0,4 0-1,-10 10-1,-22 23-1,-22 22 0,-21 22-1,-17 10 6,-8 1 1,-10-1 3,-9 1-3,-1-7 5,10-12 1,10-13 0,9-12 0,15-12 4,22-8 3,22-10-2,23-9 3,13-9-11,6-5-6,7-7 0,6-5-2,-1-4 0,-5 0 0,-7 0-2,-5 0 1,-6 0 5,-3 0 4,-3 0 1,-2 0-2,-8-2-6,-8-3-7,-10-3-2,-9-2 2</inkml:trace>
</inkml:ink>
</file>

<file path=ppt/ink/ink1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8334979116917" units="cm"/>
      <inkml:brushProperty name="height" value="0.0438334979116917" units="cm"/>
      <inkml:brushProperty name="color" value="#69dbaa"/>
      <inkml:brushProperty name="ignorePressure" value="0"/>
    </inkml:brush>
  </inkml:definitions>
  <inkml:trace contextRef="#ctx0" brushRef="#br0">57900 18050 501,'-44'39'36,"13"28"-38,12 28 0,13 29-1,4 26 2,-3 25-1,-3 25 1,-2 25-2,-6 9 2,-6-6-1,-6-6 0,-6-6 0,-2-16 2,3-25-1,3-25 1,4-25 0,10-30-10,19-34-9,19-35-1,19-33 2,10-31 10,4-24 13,3-26-1,3-24 2,-1-10 0,-2 6 3,-3 7 0,-3 6 0,-4 10-3,-3 17 0,-3 15-2,-2 16 1,-1 15-2,3 16-4,3 15-1,4 17 2,2 10 7,4 6 8,3 7 0,3 6 1,-1 3-11,-2 0-10,-3 0-1,-3 0 2,-6-2-3,-5-3 0,-7-3 0,-5-2 0</inkml:trace>
</inkml:ink>
</file>

<file path=ppt/ink/ink1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114610016346" units="cm"/>
      <inkml:brushProperty name="height" value="0.043114610016346" units="cm"/>
      <inkml:brushProperty name="color" value="#69dbaa"/>
      <inkml:brushProperty name="ignorePressure" value="0"/>
    </inkml:brush>
  </inkml:definitions>
  <inkml:trace contextRef="#ctx0" brushRef="#br0">59300 16950 510,'50'-22'3,"0"6"2,0 7 1,0 6 0,3 3-3,6 0-2,7 0-1,6 0 0,1 1-1,-3 4-4,-3 3 0,-2 3 0,-8 4 2,-8 7 1,-10 6-1,-9 7 0,-10 7 2,-9 9 0,-10 10 1,-8 10-1,-15 11-3,-19 17-2,-18 15-1,-19 16 2,-12 7 3,-2 1 5,-3-1 2,-3 1-2,8-10 1,23-19 1,22-18-1,22-19 1,23-16-2,25-12-2,25-13 0,25-12 0,12-13 0,1-12-1,-1-13-1,1-12 2,-4-9-3,-6-2-2,-6-3 1,-6-3 0,-10 1 0,-12 6 0,-13 7-1,-12 6 2,-10 10 2,-6 17 4,-6 15-1,-6 16 0,-1 20 0,7 25 1,6 25-1,7 25-1,7 12 3,9 1-1,10-1 0,10 1 2,2-6-5,-3-8-1,-3-10-2,-2-9 1,-6-9 3,-6-5 6,-6-7-2,-6-5 1,-10-4-3,-12 0 1,-13 0-3,-12 0 2,-24 3-14,-34 6-12,-35 7 0,-33 6-1,-20-4 13,-3-11 14,-3-14 0,-2-11-1,13-14-11,31-11-12,32-14 0,31-11-1</inkml:trace>
</inkml:ink>
</file>

<file path=ppt/ink/ink1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215868651867" units="cm"/>
      <inkml:brushProperty name="height" value="0.0325215868651867" units="cm"/>
      <inkml:brushProperty name="color" value="#69dbaa"/>
      <inkml:brushProperty name="ignorePressure" value="0"/>
    </inkml:brush>
  </inkml:definitions>
  <inkml:trace contextRef="#ctx0" brushRef="#br0">63550 17000 676,'-58'32'92,"-16"17"-112,-15 15 1,-15 16 0,-20 18 4,-21 22 7,-22 22-2,-22 23 2,-4 3 1,17-11 4,15-14-1,16-11 0,16-17 3,20-18 0,18-19 3,20-18-3,22-17 0,29-11-3,28-14 0,28-11-1,17-7 7,6 0 7,7 0-1,6 0 1,1 4-2,-3 10-2,-3 10 2,-2 9-2,-8 7-2,-8 7-3,-10 6 0,-9 7 0,-7 4 2,-3 3 6,-3 3-2,-2 4 1,-5-3-6,-2-5-9,-3-7 3,-3-5-2,-2-6-1,0-3 1,0-3-1,0-2 0,3-9 2,6-12 1,7-13 2,6-12-1,6-16 2,6-19 4,7-18 0,6-19 0,1-18 0,-3-15 1,-3-15 1,-2-16 0,-3-2-2,1 13 1,-1 12-1,1 13 0,-3 12 0,-2 13-2,-3 12 1,-3 13-1,-2 7 5,0 4 3,0 3 0,0 3 0,1 4-6,4 7-5,3 6-1,3 7 1,-1 2 0,-2 1 1,-3-1 0,-3 1 0,-1 5 1,4 14 1,3 11 1,3 14-1,6 19 0,9 29 0,10 28-1,10 28 2,2 21-2,-3 17 1,-3 15 0,-2 16 0,-5 7 1,-2 1 1,-3-1 2,-3 1-2,-6-12-2,-5-21-1,-7-22-1,-5-22 0,-6-19-2,-3-16-2,-3-15 1,-2-15 0,-8-20-9,-8-21-4,-10-22-2,-9-22 0,-5-11 19,0 0 17,0 0 1,0 0-2</inkml:trace>
</inkml:ink>
</file>

<file path=ppt/ink/ink1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138606607914" units="cm"/>
      <inkml:brushProperty name="height" value="0.0237138606607914" units="cm"/>
      <inkml:brushProperty name="color" value="#69dbaa"/>
      <inkml:brushProperty name="ignorePressure" value="0"/>
    </inkml:brush>
  </inkml:definitions>
  <inkml:trace contextRef="#ctx0" brushRef="#br0">63050 19250 927,'0'46'4,"0"-5"2,0-7 1,0-5 0,1-4-14,4 0-11,3 0-3,3 0 2</inkml:trace>
</inkml:ink>
</file>

<file path=ppt/ink/ink1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8357240557671" units="cm"/>
      <inkml:brushProperty name="height" value="0.0228357240557671" units="cm"/>
      <inkml:brushProperty name="color" value="#69dbaa"/>
      <inkml:brushProperty name="ignorePressure" value="0"/>
    </inkml:brush>
  </inkml:definitions>
  <inkml:trace contextRef="#ctx0" brushRef="#br0">63150 19050 963,'1'-63'-66,"4"26"94,3 24 2,3 26-2,1 13-16,1 4-17,-1 3 2,1 3-2,-1 3 0,1 3 0,-1 3-1,1 4 2,-3 2-2,-2 4 2,-3 3-1,-3 3 0,-4-4 4,-3-8 1,-3-10 2,-2-9-2,2-10 1,9-9 0,10-10-2,10-8 1,7-12 3,6-12 1,7-13 1,6-12-2,-1-2 0,-5 9-4,-7 10 1,-5 10-1</inkml:trace>
</inkml:ink>
</file>

<file path=ppt/ink/ink1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254070222378" units="cm"/>
      <inkml:brushProperty name="height" value="0.0249254070222378" units="cm"/>
      <inkml:brushProperty name="color" value="#69dbaa"/>
      <inkml:brushProperty name="ignorePressure" value="0"/>
    </inkml:brush>
  </inkml:definitions>
  <inkml:trace contextRef="#ctx0" brushRef="#br0">64900 16750 882,'-63'34'-64,"26"19"106,24 19 0,26 19 1,12 4-37,0-9-34,0-10-2,0-8 0,0-11 16,0-8 15,0-10-1,0-9 0</inkml:trace>
</inkml:ink>
</file>

<file path=ppt/ink/ink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747428804636" units="cm"/>
      <inkml:brushProperty name="height" value="0.0293747428804636" units="cm"/>
      <inkml:brushProperty name="color" value="#69dbaa"/>
      <inkml:brushProperty name="ignorePressure" value="0"/>
    </inkml:brush>
  </inkml:definitions>
  <inkml:trace contextRef="#ctx0" brushRef="#br0">58050 17250 748,'46'-46'69,"-5"10"-84,-7 10-1,-5 9 1,5 1 5,19-6 6,19-6 0,19-6 1,1 1-1,-16 9 2,-15 10-1,-15 10 1,-9 5 0,1 4 2,-1 3-1,1 3 0,-1 9 2,1 16 0,-1 15 2,1 17-2,-3 11 0,-2 10 2,-3 10-2,-3 9 2,-6 4-2,-5 1 3,-7-1-2,-5 1 1,-4-4-1,0-6-1,0-6 0,0-6-1,0-9 0,0-8-2,0-10 1,0-9-1,0-7 0,0-3 0,0-3 1,0-2-2,-5-6-2,-9-6-4,-10-6-2,-8-6 2,-8-10 6,-2-12 6,-3-13 0,-3-12 0,1-7-2,6 1-2,7-1 1,6 1-2,4 2 4,4 7 2,3 6 0,3 7-1,1 0 1,1-2-4,-1-3 3,1-3-2</inkml:trace>
</inkml:ink>
</file>

<file path=ppt/ink/ink1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921596437693" units="cm"/>
      <inkml:brushProperty name="height" value="0.0265921596437693" units="cm"/>
      <inkml:brushProperty name="color" value="#69dbaa"/>
      <inkml:brushProperty name="ignorePressure" value="0"/>
    </inkml:brush>
  </inkml:definitions>
  <inkml:trace contextRef="#ctx0" brushRef="#br0">64800 16450 827,'-18'-44'4,"17"13"5,15 12 0,16 13 0,12 6-8,9 0-9,10 0 2,10 0-1,4 1 1,0 4 3,0 3 0,0 3-2,-5 4 4,-9 7 1,-10 6 0,-8 7 0,-11 2 1,-8 1-1,-10-1 2,-9 1-1,-7-1-4,-3 1-6,-3-1 1,-2 1-1,-8-1 6,-8 1 5,-10-1 0,-9 1 0,-7-3 1,-3-2 2,-3-3 0,-2-3-1,2-6-1,9-5-1,10-7 0,10-5 0,7-8 0,6-5-1,7-7 2,6-5-3,6-4 3,6 0-2,7 0 1,6 0 0,4 1 0,4 4-2,3 3 1,3 3-1,-1 3 1,-2 3-3,-3 3 2,-3 4-1,-6 5-1,-5 10-2,-7 10 1,-5 9-1,-9 4 2,-9 1 2,-10-1 0,-8 1 0,-6-4 0,1-6 1,-1-6-1,1-6 0,10-6 0,22-2-2,22-3 1,23-3-1,8-2 1,-3 0 0,-3 0 1,-2 0-1,-11 6 1,-15 13 0,-15 12-1,-16 13 0,-15 6 2,-11 0 1,-14 0-1,-11 0 1,-6-2-1,4-3 0,3-3 0,3-2 1,1-5-1,1-2 3,-1-3-1,1-3 0,5-4 0,14-3-1,11-3 0,14-2 1,11-5 0,14-2 1,11-3 1,14-3-1,11-7-5,14-9-4,11-10 0,14-8 0,7-6 1,3 1 1,3-1 2,4 1-2,-3-1-1,-5 1-1,-7-1 1,-5 1-2,-8 2 1,-5 7 0,-7 6-1,-5 7 1,-12 7 2,-16 9 1,-15 10 0,-15 10 1</inkml:trace>
</inkml:ink>
</file>

<file path=ppt/ink/ink1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65450 17750 1000,'-157'90'-66,"39"-18"79,36-19 1,39-18-1,21-9 1,6 4 0,7 3 0,6 3 1,3-1-14,0-2-11,0-3-1,0-3 1,1-2 3,4 0 3,3 0 1,3 0 0</inkml:trace>
</inkml:ink>
</file>

<file path=ppt/ink/ink1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5235895961523" units="cm"/>
      <inkml:brushProperty name="height" value="0.0235235895961523" units="cm"/>
      <inkml:brushProperty name="color" value="#69dbaa"/>
      <inkml:brushProperty name="ignorePressure" value="0"/>
    </inkml:brush>
  </inkml:definitions>
  <inkml:trace contextRef="#ctx0" brushRef="#br0">65100 18200 935,'75'-46'31,"0"10"-40,0 10-2,0 9 0,-2 4 6,-3 1 2,-3-1 0,-2 1 1,-8 1-1,-8 3 3,-10 3-2,-9 4 1,-12 10 5,-11 19 4,-14 19 1,-11 19 1,-9 7-8,-3-3-4,-3-3 1,-2-2-2,-3-6 0,1-6-2,-1-6 0,1-6 0,1-7 1,3-6 2,3-6-1,4-6 1</inkml:trace>
</inkml:ink>
</file>

<file path=ppt/ink/ink1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3719293028116" units="cm"/>
      <inkml:brushProperty name="height" value="0.0233719293028116" units="cm"/>
      <inkml:brushProperty name="color" value="#69dbaa"/>
      <inkml:brushProperty name="ignorePressure" value="0"/>
    </inkml:brush>
  </inkml:definitions>
  <inkml:trace contextRef="#ctx0" brushRef="#br0">65300 18500 941,'25'-44'-13,"0"13"23,0 12 1,0 13-1,1 4-7,4-3-9,3-3 0,3-2 0,1-1 3,1 3 2,-1 3-1,1 4 1,-7 4-4,-12 6-4,-13 7-1,-12 6 2,-15 6 6,-15 6 6,-15 7 2,-16 6-2,-5-1 5,6-5 4,7-7-1,6-5 1,6-6-7,6-3-7,7-3 2,6-2-2,12-5-4,19-2-7,19-3 2,19-3-1,7-2 5,-3 0 8,-3 0-1,-2 0 0,-8 4 0,-8 10-1,-10 10-1,-9 9 2,-10 6-1,-9 3 1,-10 3 0,-8 4 0,-6-3 3,1-5 3,-1-7 0,1-5 0,8-8-5,20-5-3,18-7-2,20-5 1,10-8-1,3-5-2,3-7 1,4-5-2,-1-4 4,-3 0-2,-3 0 2,-2 0-2,-6 0 4,-6 0-2,-6 0 2,-6 0-1,-6 0 4,-2 0 0,-3 0 1,-3 0 0</inkml:trace>
</inkml:ink>
</file>

<file path=ppt/ink/ink1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2363104373217" units="cm"/>
      <inkml:brushProperty name="height" value="0.0252363104373217" units="cm"/>
      <inkml:brushProperty name="color" value="#69dbaa"/>
      <inkml:brushProperty name="ignorePressure" value="0"/>
    </inkml:brush>
  </inkml:definitions>
  <inkml:trace contextRef="#ctx0" brushRef="#br0">65650 18800 871,'-69'-44'-71,"13"13"97,12 12 1,13 13-2,9 9-13,6 6-16,7 7 0,6 6 0,3 7 1,0 10 1,0 10-1,0 9 2,0 6-1,0 3-1,0 3 3,0 4-3,0 1 2,0 0-1,0 0 2,0 0-2,-4-7 2,-5-11 3,-7-14 0,-5-11-1,-3-9 0,4-3 0,3-3-2,3-2 1,-1-3 3,-2 1 0,-3-1 2,-3 1-1,5-6 2,17-8 1,15-10 0,16-9 0,12-7-8,9-3-8,10-3-2,10-2 2,5-1-1,4 3-2,3 3 3,3 4-2,-7 4 6,-15 6 6,-15 7 0,-16 6 1,-7-1-7,4-5-3,3-7-2,3-5 1</inkml:trace>
</inkml:ink>
</file>

<file path=ppt/ink/ink1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511971712112" units="cm"/>
      <inkml:brushProperty name="height" value="0.0315511971712112" units="cm"/>
      <inkml:brushProperty name="color" value="#69dbaa"/>
      <inkml:brushProperty name="ignorePressure" value="0"/>
    </inkml:brush>
  </inkml:definitions>
  <inkml:trace contextRef="#ctx0" brushRef="#br0">67750 16300 697,'25'-38'-25,"0"26"40,0 24-1,0 26 1,-8 16-9,-16 10-5,-15 10-1,-15 9 1,-21 15-4,-25 22-3,-25 22 0,-25 23-1,-11 2 5,3-16 0,3-15 2,4-15-1,1-14 1,0-8 1,0-10 0,0-9 0,7-12-2,17-11-2,15-14 1,16-11-1,29-14-1,44-11-1,44-14 0,44-11-1,27-14 6,14-11 3,11-14 0,14-11 1,0-6 0,-8 4-2,-10 3 2,-9 3-2,-13 6 1,-16 9-3,-15 10 0,-15 10 0,-23-1-1,-28-9-2,-28-10-1,-27-8 2,-19-6 1,-5 1 3,-7-1-1,-5 1 1,0 2 0,10 7 3,10 6 0,9 7-1,7 10 3,7 16 1,6 15 2,7 17-3,4 22-5,3 32-10,3 31 0,4 32 2,1 18 1,0 6 4,0 7 0,0 6 0,1-8 0,4-22 2,3-22-3,3-21 3,1-17-3,1-8-1,-1-10 1,1-9-2,7-12-2,16-11-6,15-14 1,17-11-2,5-18 11,-3-22 6,-3-22 2,-2-21-2,-3-14 0,1-2-1,-1-3-1,1-3 1,-4 5 0,-6 17 1,-6 15 1,-6 16-2,-6 15 2,-2 16 1,-3 15-2,-3 17 1,-2 14 1,0 17-1,0 15 0,0 16 2,0 5-7,0-2-5,0-3 2,0-3-1,-4-7-2,-5-9-1,-7-10 1,-5-8-1,0-9 4,10-6 6,10-6-1,9-6-1</inkml:trace>
</inkml:ink>
</file>

<file path=ppt/ink/ink1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8270882815123" units="cm"/>
      <inkml:brushProperty name="height" value="0.0308270882815123" units="cm"/>
      <inkml:brushProperty name="color" value="#69dbaa"/>
      <inkml:brushProperty name="ignorePressure" value="0"/>
    </inkml:brush>
  </inkml:definitions>
  <inkml:trace contextRef="#ctx0" brushRef="#br0">69300 15650 713,'-75'76'-16,"0"4"19,0 3-1,0 3 0,1-5-1,4-12-2,3-13 1,3-12-1,14-13 7,25-12 6,25-13 1,25-12 0,23-12-11,22-8-8,22-10-1,23-9 1,8-5 1,-3 0 2,-3 0 0,-2 0 0,-8 3-2,-8 6-1,-10 7 0,-9 6-1,-18 9 2,-24 13 2,-26 12-1,-24 13 1,-20 9 5,-11 6 5,-14 7 1,-11 6 0,-4 3-3,6 0-2,7 0-1,6 0 2,4 7-1,4 17 1,3 15 1,3 16-2,6 16 0,9 20-5,10 18 1,10 20 0,4 14 3,0 14 1,0 11 2,0 14-2,0 0-1,0-8-3,0-10-1,0-9 1,0-12-2,0-11-2,0-14 2,0-11-2,1-17 2,4-18 2,3-19-1,3-18 1,6-23-12,9-24-8,10-26-1,10-24 1,-1-15 17,-9-3 19,-10-3-1,-8-2 2,-8-3-7,-2 1-4,-3-1-2,-3 1 2</inkml:trace>
</inkml:ink>
</file>

<file path=ppt/ink/ink1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7225913703442" units="cm"/>
      <inkml:brushProperty name="height" value="0.0267225913703442" units="cm"/>
      <inkml:brushProperty name="color" value="#69dbaa"/>
      <inkml:brushProperty name="ignorePressure" value="0"/>
    </inkml:brush>
  </inkml:definitions>
  <inkml:trace contextRef="#ctx0" brushRef="#br0">69450 17400 823,'-2'-49'-2,"-3"4"-3,-3 3 1,-2 3-1,5 1 12,16 1 9,15-1 0,17 1 0,11-3-11,10-2-13,10-3 0,9-3-1,6-1 4,3 4-1,3 3 2,4 3-2,-4 4 1,-9 7 0,-10 6 0,-8 7-2</inkml:trace>
</inkml:ink>
</file>

<file path=ppt/ink/ink1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817000746727" units="cm"/>
      <inkml:brushProperty name="height" value="0.022817000746727" units="cm"/>
      <inkml:brushProperty name="color" value="#69dbaa"/>
      <inkml:brushProperty name="ignorePressure" value="0"/>
    </inkml:brush>
  </inkml:definitions>
  <inkml:trace contextRef="#ctx0" brushRef="#br0">69900 16550 964,'-22'71'3,"6"-5"-1,7-7 0,6-5-1,4-3-1,4 4-4,3 3 0,3 3 2,1-1 0,1-2 4,-1-3 0,1-3 0,2-9-7,7-11-6,6-14-1,7-11 1</inkml:trace>
</inkml:ink>
</file>

<file path=ppt/ink/ink1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758487612009" units="cm"/>
      <inkml:brushProperty name="height" value="0.022758487612009" units="cm"/>
      <inkml:brushProperty name="color" value="#69dbaa"/>
      <inkml:brushProperty name="ignorePressure" value="0"/>
    </inkml:brush>
  </inkml:definitions>
  <inkml:trace contextRef="#ctx0" brushRef="#br0">70550 16500 966,'20'-63'4,"-9"26"-3,-10 24 1,-8 26-1,-9 21-3,-6 19-1,-6 19 0,-6 19-1,-2 4 1,3-9 0,3-10 0,4-8-1,-1-6 2,-3 1-1,-3-1 2,-2 1-1,0-6 1,7-8 5,6-10-1,7-9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8016438931227" units="cm"/>
      <inkml:brushProperty name="height" value="0.0268016438931227" units="cm"/>
      <inkml:brushProperty name="color" value="#69dbaa"/>
      <inkml:brushProperty name="ignorePressure" value="0"/>
    </inkml:brush>
  </inkml:definitions>
  <inkml:trace contextRef="#ctx0" brushRef="#br0">71200 30050 820,'0'-47'39,"0"6"-49,0 7 0,0 6 0,0 3 4,0 0 5,0 0 0,0 0 0,-2 0 0,-3 0 1,-3 0 2,-2 0-3,-5 0 2,-2 0-2,-3 0 1,-3 0-1,-2 1 2,0 4-2,0 3 1,0 3 1,0 3-2,0 3 2,0 3 0,0 4-2,0-1 2,0-3-1,0-3 0,0-2 1,0-1-1,0 3 2,0 3-2,0 4 1,0 1-1,0 0 0,0 0-1,0 0 1,0 1 0,0 4-2,0 3 2,0 3 0,1 3-2,4 3 3,3 3-1,3 4-1,1 2 1,1 4 1,-1 3-1,1 3 1,1-1-2,3-2 2,3-3-1,4-3 1,1-2-2,0 0 1,0 0-1,0 0 1,0 0-1,0 0 2,0 0-2,0 0 0,0 0 2,0 0-1,0 0-1,0 0 2,0 0-1,0 0 0,0 0 0,0 0 0,6 1 1,13 4-2,12 3 1,13 3 1,2-2-2,-5-6 1,-7-6 0,-5-6-1,-4-4 2,0 1-1,0-1-1,0 1 2,0 1-2,0 3 2,0 3-2,0 4 2,1-3-1,4-5 1,3-7 0,3-5-1,-1-3 1,-2 4-2,-3 3 1,-3 3-1,-2 1 1,0 1-1,0-1 2,0 1-2,0-1 2,0 1-3,0-1 3,0 1-1,0-1-1,0 1 1,0-1 0,0 1-1,-5-6-7,-9-8-11,-10-10 1,-8-9 0,-6-4 17,1 4 15,-1 3 1,1 3 0</inkml:trace>
</inkml:ink>
</file>

<file path=ppt/ink/ink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0017045289278" units="cm"/>
      <inkml:brushProperty name="height" value="0.0240017045289278" units="cm"/>
      <inkml:brushProperty name="color" value="#69dbaa"/>
      <inkml:brushProperty name="ignorePressure" value="0"/>
    </inkml:brush>
  </inkml:definitions>
  <inkml:trace contextRef="#ctx0" brushRef="#br0">58350 17650 916,'-44'90'3,"13"-18"4,12-19-1,13-18 0,6-10-8,0 0-7,0 0-1,0 0 1,3-2 0,6-3 0,7-3 2,6-2-2,1-6 9,-3-6 7,-3-6 0,-2-6 0</inkml:trace>
</inkml:ink>
</file>

<file path=ppt/ink/ink2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8343756645918" units="cm"/>
      <inkml:brushProperty name="height" value="0.0238343756645918" units="cm"/>
      <inkml:brushProperty name="color" value="#69dbaa"/>
      <inkml:brushProperty name="ignorePressure" value="0"/>
    </inkml:brush>
  </inkml:definitions>
  <inkml:trace contextRef="#ctx0" brushRef="#br0">69850 17700 923,'-63'43'7,"26"-11"-3,24-14-1,26-11-1,18-12-3,13-9-4,12-10-2,13-8 3,7-8 1,4-2 6,3-3-1,3-3 1,-5 1-6,-12 6-3,-13 7-2,-12 6 1,-12 9 1,-8 13 1,-10 12 0,-9 13 1</inkml:trace>
</inkml:ink>
</file>

<file path=ppt/ink/ink2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5436392128468" units="cm"/>
      <inkml:brushProperty name="height" value="0.0355436392128468" units="cm"/>
      <inkml:brushProperty name="color" value="#69dbaa"/>
      <inkml:brushProperty name="ignorePressure" value="0"/>
    </inkml:brush>
  </inkml:definitions>
  <inkml:trace contextRef="#ctx0" brushRef="#br0">70550 17650 618,'-97'117'0,"6"-16"-3,7-15 2,6-15 0,9-12 2,13-6 2,12-6 2,13-6-2,12-9-1,13-8-3,12-10-1,13-9 1,10-7-1,10-3 0,10-3-1,9-2 0,2-3 1,-2 1 3,-3-1-2,-3 1 1,-10 10 5,-16 22 4,-15 22 1,-15 23 0,-14 11-7,-8 4-6,-10 3 0,-9 3 1,-7-1-2,-3-2 0,-3-3 1,-2-3-2,0-9 1,7-11-2,6-14 1,7-11-1,4-22-1,3-27-2,3-28 0,4-28-1,5-12 13,10 7 10,10 6 1,9 7-1,7 8-7,7 14-9,6 11 1,7 14-1,7 10 13,9 9 12,10 10 1,10 10-1,4 5-15,0 4-17,0 3 0,0 3 1,4 3 0,10 3 0,10 3 1,9 4 0,-2 1 2,-12 0 3,-13 0 0,-12 0 1,-10-5-11,-6-9-14,-6-10 3,-6-8-2</inkml:trace>
</inkml:ink>
</file>

<file path=ppt/ink/ink2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6640128791332" units="cm"/>
      <inkml:brushProperty name="height" value="0.0256640128791332" units="cm"/>
      <inkml:brushProperty name="color" value="#69dbaa"/>
      <inkml:brushProperty name="ignorePressure" value="0"/>
    </inkml:brush>
  </inkml:definitions>
  <inkml:trace contextRef="#ctx0" brushRef="#br0">18800 50300 857,'3'45'-30,"6"-9"37,7-10-1,6-8 1,3-8-2,0-2-3,0-3 0,0-3 1,4-1-2,10 4-1,10 3 0,9 3-1,7-1 2,7-2-1,6-3 0,7-3-1,7-4 2,9-3-2,10-3 2,10-2-1,5-3 0,4 1 1,3-1-2,3 1 2,4-4-2,7-6 2,6-6-2,7-6 1,7-7-1,9-6 1,10-6 0,10-6-2,4-2 3,0 3-1,0 3 0,0 4 0,0 1 0,0 0 0,0 0 0,0 0 0,-2 4-1,-3 10 0,-3 10 0,-2 9 1,-1 7-2,3 7 2,3 6 0,4 7-1,1 8 1,0 14 0,0 11 0,0 14 0,-4 7 0,-5 3 2,-7 3-1,-5 4 0,-8 1-1,-5 0 1,-7 0-1,-5 0 0,-4-2 1,0-3-2,0-3 1,0-2-1,1-5 2,4-2-2,3-3 0,3-3 1,-1-7-1,-2-9 1,-3-10 0,-3-8-1,1-9 2,6-6-1,7-6 1,6-6-1,3-9 0,0-8 1,0-10 0,0-9-2,0-7 3,0-3-2,0-3 2,0-2-1,0-1 0,0 3 0,0 3 2,0 4-3,-4 4 2,-5 6-5,-7 7 3,-5 6-2,-4 6 1,0 6 1,0 7 0,0 6-1,1 3 0,4 0 1,3 0-1,3 0 0,-1 3 1,-2 6-1,-3 7 1,-3 6-1,-2 6 1,0 6 1,0 7-1,0 6 0,0 4 1,0 4-2,0 3 0,0 3 0,1 4 1,4 7 0,3 6 1,3 7-2,-4 0 2,-8-2-1,-10-3 0,-9-3 0,-9-7 1,-5-9 0,-7-10 0,-5-8 0,-6-11-1,-3-8-1,-3-10 1,-2-9 0,-1-7-1,3-3 1,3-3 0,4-2-2,4-6 3,6-6-1,7-6-1,6-6 2,4-7-1,4-6-1,3-6 2,3-6-1,6-2-1,9 3 2,10 3-1,10 4 0,4 1 0,0 0 0,0 0 0,0 0 0,1 3 0,4 6 0,3 7 0,3 6 0,1 4 0,1 4 0,-1 3 1,1 3-2,-3 3 2,-2 3-1,-3 3-1,-3 4 2,-6 1 0,-5 0-2,-7 0 0,-5 0 2,-4 1-1,0 4 0,0 3-1,0 3 1,0 4-1,0 7 2,0 6-1,0 7 1,-2 4-2,-3 3 1,-3 3 0,-2 4 0,-8 1 1,-8 0 0,-10 0 1,-9 0 0,-5-2-2,0-3-1,0-3 1,0-2-1,-2-3 0,-3 1 2,-3-1-1,-2 1 0,-3-4 0,1-6-1,-1-6 0,1-6 1,-4-6-1,-6-2 1,-6-3 0,-6-3-1,-4-7 2,1-9-2,-1-10 1,1-8 0,-1-11 0,1-8 2,-1-10 0,1-9-1,2-4-1,7 4 0,6 3 0,7 3-2,2 3 2,1 3 0,-1 3 0,1 4 0,1 4-1,3 6 1,3 7-1,4 6 0,5 6 1,10 6 0,10 7 1,9 6-2,10 7 2,14 10-4,11 10 3,14 9-2,8 6 2,7 3 1,6 3-1,7 4 2,-1 1-3,-6 0 2,-6 0-2,-6 0 2,-4 0-1,1 0-1,-1 0 2,1 0 0,-4-2-2,-6-3 2,-6-3-1,-6-2 0,-6-6 0,-2-6 1,-3-6-3,-3-6 3,1-9 0,6-8 0,7-10 1,6-9-1,10-12 0,17-11-1,15-14-1,16-11 0,12-7 1,9 0 0,10 0 0,10 0 0,5 0-2,4 0 0,3 0 0,3 0 0,6-2 0,9-3 0,10-3 2,10-2-1,0-5-2,-5-2-2,-7-3 0,-5-3 1,-31 5 3,-53 17 2,-53 15 0,-52 16 0,-30 7 2,-2 1-3,-3-1 1,-3 1 1</inkml:trace>
</inkml:ink>
</file>

<file path=ppt/ink/ink2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57500 47250 1000,'50'-100'0</inkml:trace>
</inkml:ink>
</file>

<file path=ppt/ink/ink2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0887930989265" units="cm"/>
      <inkml:brushProperty name="height" value="0.0390887930989265" units="cm"/>
      <inkml:brushProperty name="color" value="#69dbaa"/>
      <inkml:brushProperty name="ignorePressure" value="0"/>
    </inkml:brush>
  </inkml:definitions>
  <inkml:trace contextRef="#ctx0" brushRef="#br0">72850 66850 562,'18'-66'39,"-11"19"-30,-14 19-1,-11 19 0,-15 13-10,-16 10-11,-15 10 0,-15 9 0,-12 7 5,-6 7 7,-6 6 0,-6 7 0,4-1-5,16-6-2,15-6-2,17-6 2,10-6 3,6-2 9,7-3-3,6-3 2,9-2-3,13 0 0,12 0-2,13 0 1,13-2 4,17-3 0,15-3 3,16-2-2,7 0-1,1 7-4,-1 6 0,1 7 1,-7 0 1,-12-2 0,-13-3 0,-12-3 1,-10-1 2,-6 4 0,-6 3 1,-6 3 0,-10 4-3,-12 7-1,-13 6-2,-12 7 1,-9-4-10,-2-12-12,-3-13 2,-3-12-2,-4-12 13,-3-8 14,-3-10-1,-2-9-1,2-13 4,9-16 0,10-15 0,10-15 2,5-1-5,4 16 0,3 15-1,3 17 0</inkml:trace>
</inkml:ink>
</file>

<file path=ppt/ink/ink2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9976173341274" units="cm"/>
      <inkml:brushProperty name="height" value="0.0319976173341274" units="cm"/>
      <inkml:brushProperty name="color" value="#69dbaa"/>
      <inkml:brushProperty name="ignorePressure" value="0"/>
    </inkml:brush>
  </inkml:definitions>
  <inkml:trace contextRef="#ctx0" brushRef="#br0">72600 66750 687,'139'-22'31,"-22"6"-31,-22 7 0,-21 6-1,-12 3 0,1 0 0,-1 0 0,1 0-1,-4 0-2,-6 0-4,-6 0 2,-6 0-2,-13 0-4,-19 0-7,-18 0 0,-19 0 1,-7 3 16,7 6 15,6 7 2,7 6-1,4 10-5,3 17-5,3 15 0,4 16 0,1 7-1,0 1-1,0-1-2,0 1 1,-4-1 2,-5 1 1,-7-1 1,-5 1-1,-4-4 1,0-6 2,0-6-1,0-6 1,0-6-7,0-2-3,0-3-2,0-3 1,0-4-1,0-3 0,0-3 0,0-2-1,0-6 3,0-6 1,0-6 0,0-6 1,7-9 3,17-8 1,15-10 2,16-9 0,9-5-3,3 0-2,3 0 0,4 0 0,4 3 0,6 6-3,7 7 2,6 6-2,-1 3 1,-5 0-2,-7 0 2,-5 0-1,-6-2-2,-3-3-2,-3-3 2,-2-2-1,-3-8-2,1-8-1,-1-10 1,1-9-2,-4-2 12,-6 6 10,-6 7 0,-6 6-1</inkml:trace>
</inkml:ink>
</file>

<file path=ppt/ink/ink2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8462316691875" units="cm"/>
      <inkml:brushProperty name="height" value="0.0368462316691875" units="cm"/>
      <inkml:brushProperty name="color" value="#69dbaa"/>
      <inkml:brushProperty name="ignorePressure" value="0"/>
    </inkml:brush>
  </inkml:definitions>
  <inkml:trace contextRef="#ctx0" brushRef="#br0">74750 66600 597,'-5'210'106,"-9"-27"-131,-10-28-1,-8-28-1,-6-10 14,1 9 11,-1 10 2,1 10-2,2-9-1,7-24-1,6-26-2,7-24 2,10-37-1,16-46 1,15-47-1,17-47 1,7-21 5,0 7 5,0 6 0,0 7 1,-2 4-4,-3 3-1,-3 3-1,-2 4-1,-6 8 1,-6 17-2,-6 15 0,-6 16 0,-1 15 1,7 16 1,6 15 1,7 17 0,0 14-1,-2 17 0,-3 15 0,-3 16 0,-4 7 0,-3 1-1,-3-1 0,-2 1-1,-5-4 1,-2-6 0,-3-6 0,-3-6 0,4-18-5,13-28-5,12-28 2,13-27-2,2-22 9,-5-11 8,-7-14-2,-5-11 2,-4-6-3,0 4-3,0 3 0,0 3 0,-2 6-1,-3 9 1,-3 10-2,-2 10 1,0 14 2,7 23 0,6 22 1,7 22-1,-1 16-1,-6 14-2,-6 11 0,-6 14-1,-4 7 1,1 3 0,-1 3 0,1 4 0,-3-3-1,-2-5 1,-3-7-1,-3-5 1,-1-8-3,4-5 1,3-7-2,3-5 1,3-15-4,3-22-5,3-22 0,4-21 2,-1-20 11,-3-15 14,-3-15 1,-2-16-2,-1-10-3,3-3-8,3-3 1,4-2-1,1-1 1,0 3-3,0 3 0,0 4 2,0 4-3,0 6 2,0 7-2,0 6 2,-2 9 2,-3 13 2,-3 12 2,-2 13-3,-3 18 5,1 26 0,-1 24 1,1 26 0,-3 18-10,-2 13-8,-3 12 0,-3 13 0,-4 10 2,-3 10 2,-3 10 2,-2 9-2,-3 2 1,1-2 2,-1-3-2,1-3 1,1-7 1,3-9-1,3-10 2,4-8-2,1-14-1,0-15-2,0-15 0,0-16-1,4-37-6,10-55-8,10-57 1,9-55 0,1-28 19,-6 4 19,-6 3 0,-6 3 0,-6 10-7,-2 20-8,-3 18-1,-3 20 1,-1 14-1,4 14-3,3 11 1,3 14 0</inkml:trace>
</inkml:ink>
</file>

<file path=ppt/ink/ink2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1432327926159" units="cm"/>
      <inkml:brushProperty name="height" value="0.0401432327926159" units="cm"/>
      <inkml:brushProperty name="color" value="#69dbaa"/>
      <inkml:brushProperty name="ignorePressure" value="0"/>
    </inkml:brush>
  </inkml:definitions>
  <inkml:trace contextRef="#ctx0" brushRef="#br0">76700 66500 548,'-19'-66'28,"13"19"-16,12 19-1,13 19 2,9 9-15,6 0-10,7 0-2,6 0 2,4 1 2,4 4 7,3 3-2,3 3 2,-2 3 1,-6 3 0,-6 3 3,-6 4-3,-6 2 2,-2 4-3,-3 3 2,-3 3-2,-4 3 4,-3 3 1,-3 3 0,-2 4 0,-5 2 1,-2 4-1,-3 3 2,-3 3-2,-6 4-1,-5 7 0,-7 6-2,-5 7 0,-6 5 2,-3 7-1,-3 6-1,-2 7 1,-8 4-2,-8 3-3,-10 3-1,-9 4 2,-4-3-5,4-5-2,3-7-2,3-5 2,1-8 6,1-5 6,-1-7 0,1-5 0,4-11 4,9-11 3,10-14-1,10-11 2</inkml:trace>
</inkml:ink>
</file>

<file path=ppt/ink/ink2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299635618925" units="cm"/>
      <inkml:brushProperty name="height" value="0.0246299635618925" units="cm"/>
      <inkml:brushProperty name="color" value="#69dbaa"/>
      <inkml:brushProperty name="ignorePressure" value="0"/>
    </inkml:brush>
  </inkml:definitions>
  <inkml:trace contextRef="#ctx0" brushRef="#br0">73000 67650 893,'39'-22'76,"-22"6"-122,-22 7 2,-21 6-2</inkml:trace>
</inkml:ink>
</file>

<file path=ppt/ink/ink2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3240117132664" units="cm"/>
      <inkml:brushProperty name="height" value="0.0283240117132664" units="cm"/>
      <inkml:brushProperty name="color" value="#69dbaa"/>
      <inkml:brushProperty name="ignorePressure" value="0"/>
    </inkml:brush>
  </inkml:definitions>
  <inkml:trace contextRef="#ctx0" brushRef="#br0">77100 8450 776,'42'4'52,"-16"10"-57,-15 10-1,-15 9 1,-14 7-4,-8 7-2,-10 6-1,-9 7 1,-7 0 6,-3-2 6,-3-3 1,-2-3 1,0-6-5,7-5-3,6-7 0,7-5 1,4-6 3,3-3 3,3-3 0,4-2 0,8-3 2,17 1-1,15-1 1,16 1 0,5-1-2,-2 1-1,-3-1 0,-3 1 0,-1-3-1,4-2 0,3-3-1,3-3 1,-1-2 0,-2 0 0,-3 0 0,-3 0 0,-4 4-3,-3 10-1,-3 10-2,-2 9 3,-9 6 2,-12 3 6,-13 3-1,-12 4 2,-9 1-3,-2 0-3,-3 0 2,-3 0-1,1-4-1,6-5-1,7-7 1,6-5-1,3-6-1,0-3 1,0-3-1,0-2 1,9-5 1,19-2 2,19-3-1,19-3 1,5-2-1,-5 0-1,-7 0 0,-5 0 0,-4 0 0,0 0 0,0 0 0,0 0 0,-4 3 0,-5 6 0,-7 7-1,-5 6 2,-4 4-2,0 4 1,0 3-1,0 3 0,-2 1 1,-3 1 0,-3-1 1,-2 1-1,2-15-2,9-28-5,10-28 1,10-27-1,8-25 3,10-18 1,10-19 0,9-18 0,-1-6 5,-8 10 5,-10 10 0,-9 9 0,-7 13-4,-3 20 0,-3 18-3,-2 20 2</inkml:trace>
</inkml:ink>
</file>

<file path=ppt/ink/ink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8104844987392" units="cm"/>
      <inkml:brushProperty name="height" value="0.0298104844987392" units="cm"/>
      <inkml:brushProperty name="color" value="#69dbaa"/>
      <inkml:brushProperty name="ignorePressure" value="0"/>
    </inkml:brush>
  </inkml:definitions>
  <inkml:trace contextRef="#ctx0" brushRef="#br0">58450 17400 737,'46'-21'2,"-5"10"0,-7 10 1,-5 9 1,-4 6-4,0 3 1,0 3 0,0 4-1,0 1-1,0 0 0,0 0 0,0 0-1,-4 1 1,-5 4-1,-7 3 2,-5 3-2,-8 1 1,-5 1 0,-7-1 0,-5 1 0,-6-3 0,-3-2 1,-3-3-2,-2-3 2,-3-4-1,1-3 0,-1-3-1,1-2 0,10-5 1,22-2-2,22-3 1,23-3-1,6-2 4,-5 0 6,-7 0-3,-5 0 3,-6 3-9,-3 6-5,-3 7 0,-2 6-1,-8 4 7,-8 4 4,-10 3-1,-9 3 2,-9 3-1,-5 3 0,-7 3 0,-5 4-1,-4-1 1,0-3-3,0-3 0,0-2 1,4-6 0,10-6-2,10-6 2,9-6-1,9-6 13,9-2 12,10-3 0,10-3 1,7-2-24,6 0-25,7 0 2,6 0-2,3 0 7,0 0 4,0 0 2,0 0-1,1-2 4,4-3 1,3-3 0,3-2 2,-4-3 4,-8 1 6,-10-1 1,-9 1-2</inkml:trace>
</inkml:ink>
</file>

<file path=ppt/ink/ink2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3102824836969" units="cm"/>
      <inkml:brushProperty name="height" value="0.0303102824836969" units="cm"/>
      <inkml:brushProperty name="color" value="#69dbaa"/>
      <inkml:brushProperty name="ignorePressure" value="0"/>
    </inkml:brush>
  </inkml:definitions>
  <inkml:trace contextRef="#ctx0" brushRef="#br0">77700 7350 725,'-24'48'8,"4"-3"-13,3-3-1,3-2 1,-1-5 1,-2-2 2,-3-3 1,-3-3-1,-2-2 3,0 0 0,0 0 2,0 0-2,1 0 1,4 0-2,3 0 2,3 0-2,9-5 7,16-9 9,15-10-3,17-8 2,7-6-12,0 1-9,0-1-1,0 1-1,1-1 5,4 1 2,3-1 0,3 1 0,-1-1 1,-2 1-1,-3-1 0,-3 1 0,-10 5-7,-16 14-8,-15 11-2,-15 14 2,-14 8 11,-8 7 11,-10 6 1,-9 7 0,-9 2-3,-5 1-2,-7-1 0,-5 1 0,0-6 1,10-8-1,10-10 1,9-9 0,12-7 0,16-3 0,15-3 0,17-2 1,11-5-2,10-2 1,10-3 0,9-3-1,2-4-1,-2-3-4,-3-3 2,-3-2-2,-4-5 0,-3-2 1,-3-3-2,-2-3 0,-5-1 4,-2 4 0,-3 3 2,-3 3-2,-6-1-5,-5-2-5,-7-3-1,-5-3 2,-8-2 6,-5 0 7,-7 0 2,-5 0-1,-8 1 0,-5 4-2,-7 3 1,-5 3 0,-3 1-1,4 1-3,3-1 1,3 1 0,3 4 0,3 9 3,3 10-1,4 10 0,1 7 1,0 6 1,0 7 1,0 6-2,0 6-2,0 6-4,0 7 1,0 6-2,-2 9 1,-3 13 1,-3 12-1,-2 13 0,-5 2 2,-2-5 0,-3-7 0,-3-5 1,1-11-5,6-11-2,7-14 0,6-11 0,10-18-7,17-22-4,15-22-1,16-21 0,7-6 22,1 14 24,-1 11-1,1 14 0,-4 10-12,-6 9-14,-6 10 1,-6 10 0,-4 4-3,1 0-2,-1 0 1,1 0-1,-1-2-2,1-3-3,-1-3 1,1-2-2</inkml:trace>
</inkml:ink>
</file>

<file path=ppt/ink/ink2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340719878674" units="cm"/>
      <inkml:brushProperty name="height" value="0.0359340719878674" units="cm"/>
      <inkml:brushProperty name="color" value="#69dbaa"/>
      <inkml:brushProperty name="ignorePressure" value="0"/>
    </inkml:brush>
  </inkml:definitions>
  <inkml:trace contextRef="#ctx0" brushRef="#br0">77500 9950 612,'-47'-69'-26,"6"13"36,7 12-1,6 13-1,6 4 0,6-3-1,7-3-1,6-2 0,9-3-4,13 1-5,12-1-1,13 1 2,9-1-1,6 1 1,7-1 0,6 1 0,3-1 0,0 1 0,0-1 1,0 1-2,-4 1 1,-5 3 2,-7 3-2,-5 4 1,-4 2 1,0 4-1,0 3 1,0 3 0,-2 1 0,-3 1-1,-3-1 1,-2 1-2,-1 4 3,3 9-2,3 10 0,4 10 2,-4 10-2,-9 13 4,-10 12-3,-8 13 2,-6 10 0,1 10-1,-1 10 0,1 9 1,-1 4 0,1 1 0,-1-1-1,1 1 1,-1-9-2,1-15-1,-1-15 0,1-16-1,-1-10 0,1-3 1,-1-3-2,1-2 2,-15-17-11,-28-28-9,-28-28 0,-27-27 1,-12-14 18,6 4 18,7 3 2,6 3-3,-7-2-4,-18-6-7,-19-6-2,-18-6 2,0 5 0,23 20-1,22 18 2,22 20-2,15 10 1,9 3 0,10 3 2,10 4-3,10 1 3,13 0-1,12 0 0,13 0 1,7 0-8,4 0-6,3 0-2,3 0 2,1 0 2,1 0 5,-1 0 0,1 0-2,1 0 3,3 0-1,3 0 1,4 0-1,-1-2 1,-3-3 0,-3-3-1,-2-2 2,-3-3-3,1 1-2,-1-1 0,1 1 0,-1-3-1,1-2-3,-1-3 1,1-3 0,-1-2 4,1 0 5,-1 0 1,1 0-1,-4 0-1,-6 0 0,-6 0 0,-6 0 0,-6 0-1,-2 0-1,-3 0 1,-3 0-1,-6 0 4,-5 0 0,-7 0 2,-5 0 0,-6 3-2,-3 6-2,-3 7 2,-2 6-2,-3 3 0,1 0 0,-1 0-1,1 0 0,1 0 1,3 0-1,3 0 0,4 0 0,1 0-1,0 0 2,0 0-1,0 0 0,0 0 0,0 0 0,0 0 0,0 0 0,0 1 0,0 4 0,0 3 0,0 3 0,1 3 4,4 3 1,3 3 2,3 4-1,3 5-2,3 10-5,3 10 0,4 9 1,1 7-1,0 7-1,0 6 0,0 7 1,1 0-1,4-2 1,3-3-1,3-3 0,1-7 0,1-9-3,-1-10 1,1-8 0,1-14-5,3-15-4,3-15 2,4-16-2,-1-16 12,-3-16 13,-3-15-1,-2-15 0,-3-9-4,1 1-5,-1-1 0,1 1 1,-1 2-1,1 7 1,-1 6 0,1 7-1,1 13 6,3 22 3,3 22 1,4 23-1,1 17-8,0 17-9,0 15-1,0 16 2,-2 12 0,-3 9 2,-3 10 1,-2 10-1,-3-1 0,1-9 0,-1-10-1,1-8 1,-3-11 3,-2-8 1,-3-10 2,-3-9-2</inkml:trace>
</inkml:ink>
</file>

<file path=ppt/ink/ink2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2592180669308" units="cm"/>
      <inkml:brushProperty name="height" value="0.0302592180669308" units="cm"/>
      <inkml:brushProperty name="color" value="#69dbaa"/>
      <inkml:brushProperty name="ignorePressure" value="0"/>
    </inkml:brush>
  </inkml:definitions>
  <inkml:trace contextRef="#ctx0" brushRef="#br0">79850 8000 727,'46'23'51,"-5"-3"-61,-7-3-3,-5-2 3,-4-1 1,0 3 6,0 3-2,0 4 1,-7 4 1,-11 6 3,-14 7 0,-11 6-1,-9 3 1,-3 0-1,-3 0-1,-2 0 2,-11 3-2,-15 6 1,-15 7 0,-16 6 0,-1-5 2,17-16 2,15-15 2,16-15-2,15-11-1,16-2-1,15-3 0,17-3-1,11-1 1,10 4-2,10 3 0,9 3 1,2 6-1,-2 9 1,-3 10 0,-3 10-1,-6 8 6,-5 10 5,-7 10 0,-5 9 1,-6 2-8,-3-2-8,-3-3 1,-2-3 0,-5-7 1,-2-9 1,-3-10 1,-3-8-1,-1-33-12,4-52-9,3-53-1,3-53-1,1-32 20,1-9 18,-1-10-1,1-8 2,-1 5-5,1 22-3,-1 22 0,1 23 0,-1 19-2,1 19-3,-1 19 0,1 19 0</inkml:trace>
</inkml:ink>
</file>

<file path=ppt/ink/ink2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39380210638" units="cm"/>
      <inkml:brushProperty name="height" value="0.031739380210638" units="cm"/>
      <inkml:brushProperty name="color" value="#69dbaa"/>
      <inkml:brushProperty name="ignorePressure" value="0"/>
    </inkml:brush>
  </inkml:definitions>
  <inkml:trace contextRef="#ctx0" brushRef="#br0">80300 7300 693,'26'-47'0,"4"6"2,3 7-1,3 6 1,-1 6 0,-2 6 3,-3 7 1,-3 6-2,-2 1-1,0-3-3,0-3-1,0-2 1,3-1 0,6 3 2,7 3-2,6 4 2,-2 8-8,-9 17-5,-10 15-1,-8 16 0,-11 10 7,-8 7 7,-10 6 0,-9 7 0,-12-1-2,-11-6-2,-14-6-1,-11-6 1,-4-6 0,6-2 3,7-3 0,6-3-2,-1-6-1,-5-5-2,-7-7-1,-5-5 0,10-11 8,28-11 5,28-14 3,29-11-3,19-7-3,14 0-4,11 0-1,14 0 0,7 0 7,3 0 7,3 0 0,4 0-1,-3 0-7,-5 0-11,-7 0 1,-5 0 0,-9 3-2,-9 6 1,-10 7-2,-8 6 2,-12 9-7,-12 13-4,-13 12 0,-12 13-1,-18 9 11,-21 6 10,-22 7 0,-22 6 0,-13 1 1,-3-3 0,-3-3-1,-2-2 0,5-8-1,16-8-4,15-10 1,17-9-1,17-9 8,23-5 4,22-7 1,22-5 1,13-4-7,7 0-4,6 0 2,7 0-3,4-2 0,3-3-3,3-3-1,4-2 2,-3-3-2,-5 1-1,-7-1 0,-5 1 0,-11 5-9,-11 14-8,-14 11-2,-11 14 2,-18 10 15,-22 9 15,-22 10 1,-21 10-1,-15 2-1,-6-3 0,-6-3-1,-6-2 0,-1-5-1,7-2-1,6-3 0,7-3 0,10-7-2,16-9 0,15-10-2,17-8 2,17-6 0,23 1-1,22-1 3,22 1-3,13-3-2,7-2-3,6-3-2,7-3 2,8-6-1,14-5-2,11-7 2,14-5-1,0-4 0,-8 0-3,-10 0 3,-9 0-2,-12 1 4,-11 4 6,-14 3-1,-11 3 0,-11-2-6,-5-6-7,-7-6 1,-5-6 0,-9-4 9,-9 1 12,-10-1-1,-8 1 0,-8 1-4,-2 3-2,-3 3-1,-3 4 0</inkml:trace>
</inkml:ink>
</file>

<file path=ppt/ink/ink2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1023264229298" units="cm"/>
      <inkml:brushProperty name="height" value="0.0351023264229298" units="cm"/>
      <inkml:brushProperty name="color" value="#69dbaa"/>
      <inkml:brushProperty name="ignorePressure" value="0"/>
    </inkml:brush>
  </inkml:definitions>
  <inkml:trace contextRef="#ctx0" brushRef="#br0">80900 8150 626,'-44'35'21,"13"23"-21,12 22 0,13 22 0,13 35 1,17 51 1,15 49 0,16 51-2,7 22 1,1-2-3,-1-3 1,1-3-1,-6-20 0,-8-33 0,-10-35-1,-9-34 2,-2-7-2,6 22 0,7 22 0,6 23 0,-2-15-3,-9-50-4,-10-50 0,-8-50-1,-8-38 3,-2-24 0,-3-26-1,-3-24 1,-2-13 12,0 0 9,0 0 1,0 0-1</inkml:trace>
</inkml:ink>
</file>

<file path=ppt/ink/ink2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5843387246132" units="cm"/>
      <inkml:brushProperty name="height" value="0.0285843387246132" units="cm"/>
      <inkml:brushProperty name="color" value="#69dbaa"/>
      <inkml:brushProperty name="ignorePressure" value="0"/>
    </inkml:brush>
  </inkml:definitions>
  <inkml:trace contextRef="#ctx0" brushRef="#br0">82350 7100 769,'-18'70'65,"17"-9"-80,15-10 1,16-8-2,7-4 10,1 3 5,-1 3 3,1 4-3,-3-3-10,-2-5-10,-3-7-1,-3-5 0</inkml:trace>
</inkml:ink>
</file>

<file path=ppt/ink/ink2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6557853519917" units="cm"/>
      <inkml:brushProperty name="height" value="0.0356557853519917" units="cm"/>
      <inkml:brushProperty name="color" value="#69dbaa"/>
      <inkml:brushProperty name="ignorePressure" value="0"/>
    </inkml:brush>
  </inkml:definitions>
  <inkml:trace contextRef="#ctx0" brushRef="#br0">82550 6950 617,'48'-21'68,"-3"10"-86,-3 10 0,-2 9-2,-6 7 10,-6 7 6,-6 6 2,-6 7-1,-7 5 2,-6 7 4,-6 6-1,-6 7 1,-6 2-2,-2 1 0,-3-1-1,-3 1 1,-1-4-1,4-6 0,3-6-1,3-6 1,7-10-4,14-12-4,11-13 0,14-12 1,5-13 5,1-12 7,-1-13-2,1-12 1,1-9-2,3-2 1,3-3-2,4-3 1,-3-2-1,-5 0 0,-7 0 0,-5 0 0,-4 6 1,0 13 1,0 12 1,0 13-2,0 9 2,0 6 0,0 7 0,0 6 1,0 9-6,0 13-2,0 12-1,0 13 0,-2 9 4,-3 6 5,-3 7-1,-2 6 0,-1-4-9,3-11-11,3-14 1,4-11 0,-1-20 7,-3-24 8,-3-26 1,-2-24-1,-5-23 1,-2-18 1,-3-19-2,-3-18 1,-2-3 4,0 17 2,0 15 0,0 16 0,1 12-1,4 9-3,3 10 2,3 10-1,1 7-3,1 6 0,-1 7-1,1 6 1,1 6-1,3 6-1,3 7 0,4 6 1,2 6 1,4 6 2,3 7-1,3 6 0,-2 10-2,-6 17-2,-6 15-1,-6 16 1,-6 7 1,-2 1 0,-3-1 0,-3 1 1,-4-6-1,-3-8-2,-3-10 0,-2-9 1,-3-7 2,1-3 1,-1-3 1,1-2-1,-4-5-15,-6-2-14,-6-3 1,-6-3-3</inkml:trace>
</inkml:ink>
</file>

<file path=ppt/ink/ink2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391086041927" units="cm"/>
      <inkml:brushProperty name="height" value="0.0315391086041927" units="cm"/>
      <inkml:brushProperty name="color" value="#69dbaa"/>
      <inkml:brushProperty name="ignorePressure" value="0"/>
    </inkml:brush>
  </inkml:definitions>
  <inkml:trace contextRef="#ctx0" brushRef="#br0">83500 7450 697,'-46'50'1,"10"0"-9,10 0-2,9 0 2,-1 1 5,-8 4 8,-10 3-1,-9 3 0,-5 1 0,0 1-1,0-1-1,0 1 0,-4 1 0,-5 3-2,-7 3 1,-5 4-1,3-6 6,17-11 3,15-14 2,16-11-2,12-11-2,9-5-4,10-7-1,10-5 0,11-11-3,17-11-5,15-14 0,16-11-1,12-9 2,9-3 0,10-3 0,10-2-1,2-1 1,-3 3-2,-3 3 1,-2 4-1,-11 2 4,-15 4 2,-15 3 1,-16 3-1,-24 6-4,-31 9-4,-31 10-1,-31 10 1,-13 4 10,6 0 12,7 0-1,6 0-1,4 0-1,4 0-6,3 0 2,3 0-2,3 9 2,3 19 0,3 19-1,4 19 2,1 16-6,0 17-2,0 15-2,0 16 2,-2 7 0,-3 1-1,-3-1 1,-2 1 0,-1-7 0,3-12-1,3-13 0,4-12 1,2-13-2,4-12-2,3-13-1,3-12 2,10-21-5,20-28-4,18-28 1,20-27 0,11-22 9,7-11 10,6-14 0,7-11 0,-1-1-1,-6 13 1,-6 12-3,-6 13 3,-9 12-3,-8 13-2,-10 12 1,-9 13-1,-7 6 4,-3 0 2,-3 0-1,-2 0 2,-5-2-9,-2-3-6,-3-3 0,-3-2 0,-2-8-3,0-8-1,0-10-3,0-9 3,0-1 6,0 10 8,0 10 0,0 9 0</inkml:trace>
</inkml:ink>
</file>

<file path=ppt/ink/ink2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0666774809361" units="cm"/>
      <inkml:brushProperty name="height" value="0.0250666774809361" units="cm"/>
      <inkml:brushProperty name="color" value="#69dbaa"/>
      <inkml:brushProperty name="ignorePressure" value="0"/>
    </inkml:brush>
  </inkml:definitions>
  <inkml:trace contextRef="#ctx0" brushRef="#br0">82550 9500 877,'26'117'51,"4"-16"-64,3-15-2,3-15 2,3-4 4,3 9 4,3 10 2,4 10-1,-3-4 1,-5-16 1,-7-15-2,-5-15 2,-6-17-1,-3-15-2,-3-15 2,-2-16-1</inkml:trace>
</inkml:ink>
</file>

<file path=ppt/ink/ink2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1293669342995" units="cm"/>
      <inkml:brushProperty name="height" value="0.0381293669342995" units="cm"/>
      <inkml:brushProperty name="color" value="#69dbaa"/>
      <inkml:brushProperty name="ignorePressure" value="0"/>
    </inkml:brush>
  </inkml:definitions>
  <inkml:trace contextRef="#ctx0" brushRef="#br0">82850 9900 576,'-13'-49'-8,"26"4"21,24 3 1,26 3 0,10 3-9,-3 3-11,-3 3 2,-2 4-2,-5 5-3,-2 10 0,-3 10-3,-3 9 2,-9 7 8,-11 7 8,-14 6-1,-11 7 1,-7 7-2,0 9-3,0 10 1,0 10 0,-2-1-2,-3-9 0,-3-10 1,-2-8-3,6-22-2,20-30-6,18-32 0,20-30 0,3-22 7,-8-8 6,-10-10 1,-9-9 0,-4-1-2,4 10-1,3 10 0,3 9 0,-2 13 2,-6 20 3,-6 18-1,-6 20 2,-1 11-3,7 7-1,6 6 0,7 7-1,0 8 2,-2 14 0,-3 11-1,-3 14 2,-1 7-5,4 3-2,3 3 0,3 4 1,-2-1-2,-6-3 2,-6-3-1,-6-2-1,-2-8-1,3-8-5,3-10 2,4-9-2,-1-21 1,-3-31-1,-3-31 1,-2-31 0,-5-23 6,-2-11 9,-3-14-1,-3-11 0,-2 0-1,0 17-3,0 15-1,0 16 2,0 9 1,0 3 2,0 3 1,0 4 0,3 10-3,6 19-2,7 19 0,6 19 0,4 13-2,4 10-1,3 10-1,3 9-1,1 10 5,1 14 0,-1 11 2,1 14 0,-3 8-4,-2 7-1,-3 6 0,-3 7 0,-6-1 1,-5-6 2,-7-6-1,-5-6 0,-4-9-2,0-8-1,0-10-2,0-9 1,12-18-11,26-24-12,24-26 3,26-24-3,4-13 21,-16 0 20,-15 0 0,-15 0-1,-11-2-6,-2-3-9,-3-3 0,-3-2 1</inkml:trace>
</inkml:ink>
</file>

<file path=ppt/ink/ink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2204146236181" units="cm"/>
      <inkml:brushProperty name="height" value="0.0252204146236181" units="cm"/>
      <inkml:brushProperty name="color" value="#69dbaa"/>
      <inkml:brushProperty name="ignorePressure" value="0"/>
    </inkml:brush>
  </inkml:definitions>
  <inkml:trace contextRef="#ctx0" brushRef="#br0">59550 18750 872,'-25'20'89,"0"-9"-140,0-10 1,0-8 0</inkml:trace>
</inkml:ink>
</file>

<file path=ppt/ink/ink2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916663467884" units="cm"/>
      <inkml:brushProperty name="height" value="0.0329916663467884" units="cm"/>
      <inkml:brushProperty name="color" value="#69dbaa"/>
      <inkml:brushProperty name="ignorePressure" value="0"/>
    </inkml:brush>
  </inkml:definitions>
  <inkml:trace contextRef="#ctx0" brushRef="#br0">87650 6400 666,'-168'167'143,"17"-16"-183,15-15 1,16-15-2,10-14 18,7-8 13,6-10 2,7-9-2,8-12 5,14-11 3,11-14 2,14-11-3,13-11 4,16-5-2,15-7 1,17-5 0,14-8 4,17-5 4,15-7-1,16-5 0,4 0-3,-6 10-3,-6 10-2,-6 9 1,-7 12 4,-6 16 7,-6 15-2,-6 17 0,-7 8-4,-6 4-5,-6 3-1,-6 3 0,-6-2 2,-2-6-1,-3-6 2,-3-6-2,-2-20-13,0-30-13,0-32 0,0-30-1</inkml:trace>
</inkml:ink>
</file>

<file path=ppt/ink/ink2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938801407814" units="cm"/>
      <inkml:brushProperty name="height" value="0.036938801407814" units="cm"/>
      <inkml:brushProperty name="color" value="#69dbaa"/>
      <inkml:brushProperty name="ignorePressure" value="0"/>
    </inkml:brush>
  </inkml:definitions>
  <inkml:trace contextRef="#ctx0" brushRef="#br0">87200 7550 595,'-21'-47'32,"10"6"-35,10 7-1,9 6 0,10 3 5,14 0 3,11 0 0,14 0 2,10-2-6,9-3-3,10-3 0,10-2 1,4-3-4,0 1 0,0-1-1,0 1 0,-5-1 0,-9 1 0,-10-1-1,-8 1 1,-9 1 6,-6 3 4,-6 3 0,-6 4 0,-10-1-7,-12-3-8,-13-3 0,-12-2 0,-10-5 11,-6-2 14,-6-3-2,-6-3 2,-6-7-6,-2-9-4,-3-10 2,-3-8-3,1 2 1,6 16-2,7 15 0,6 17 0,6 16 5,6 19 5,7 19 1,6 19-1,-1 27-6,-5 39-5,-7 36 1,-5 39-2,-9 21 0,-9 6-5,-10 7 2,-8 6 0,-4-4-1,3-11 3,3-14-2,4-11 1,4-20-1,6-24-2,7-26 0,6-24 0,12-40-9,19-53-6,19-53-1,19-52 1,10-31 18,4-6 22,3-6 0,3-6-1,-2 5-6,-6 20-8,-6 18 1,-6 20-1,-7 17 2,-6 20-1,-6 18 1,-6 20 0,-4 17 4,1 20 3,-1 18 1,1 20-1,-1 13-10,1 9-13,-1 10 0,1 10 2,-1-1 0,1-9 1,-1-10 2,1-8-2,2-11 2,7-8-3,6-10 3,7-9-1,2-5 1,1 0 2,-1 0 1,1 0-1,-1-4 2,1-5 1,-1-7-1,1-5 1,-3-8 0,-2-5 0,-3-7 1,-3-5-2,-4-8 4,-3-5 1,-3-7 0,-2-5 0,-3-9-5,1-9-5,-1-10-1,1-8 1</inkml:trace>
</inkml:ink>
</file>

<file path=ppt/ink/ink2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6950780749321" units="cm"/>
      <inkml:brushProperty name="height" value="0.0256950780749321" units="cm"/>
      <inkml:brushProperty name="color" value="#69dbaa"/>
      <inkml:brushProperty name="ignorePressure" value="0"/>
    </inkml:brush>
  </inkml:definitions>
  <inkml:trace contextRef="#ctx0" brushRef="#br0">88750 6600 856,'4'-68'43,"10"17"-48,10 15 1,9 16-2</inkml:trace>
</inkml:ink>
</file>

<file path=ppt/ink/ink2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402674853802" units="cm"/>
      <inkml:brushProperty name="height" value="0.0357402674853802" units="cm"/>
      <inkml:brushProperty name="color" value="#69dbaa"/>
      <inkml:brushProperty name="ignorePressure" value="0"/>
    </inkml:brush>
  </inkml:definitions>
  <inkml:trace contextRef="#ctx0" brushRef="#br0">90100 5250 615,'-119'215'129,"13"-18"-160,12-19 0,13-18 0,12-25 14,13-27 13,12-28 0,13-28 0,-1-2 0,-11 25-2,-14 25 2,-11 25-2,-4 3 6,6-19 0,7-18 3,6-19-1,13-19-12,23-19-11,22-18 1,22-19-1,15-12 19,9-2 21,10-3-1,10-3 0,0 1-6,-5 6-7,-7 7 0,-5 6 1,-6 10 1,-3 17 3,-3 15-2,-2 16 2,-6 9-5,-6 3-4,-6 3 0,-6 4 0,-4-1-4,1-3-4,-1-3 0,1-2 1,1-6-3,3-6 0,3-6 0,4-6-1,4-12 5,6-15 1,7-15 2,6-16-1,4-16 0,4-16 1,3-15-1,3-15 1,-4-3 5,-8 14 3,-10 11 1,-9 14 0</inkml:trace>
</inkml:ink>
</file>

<file path=ppt/ink/ink2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7159308195114" units="cm"/>
      <inkml:brushProperty name="height" value="0.0397159308195114" units="cm"/>
      <inkml:brushProperty name="color" value="#69dbaa"/>
      <inkml:brushProperty name="ignorePressure" value="0"/>
    </inkml:brush>
  </inkml:definitions>
  <inkml:trace contextRef="#ctx0" brushRef="#br0">91050 6100 553,'20'-41'11,"-9"19"9,-10 19 1,-8 19 0,-17 21-17,-21 26-18,-22 24 2,-22 26-2,-10 10 4,4-3 0,3-3 1,3-2-1,3-6 0,3-6-1,3-6 0,4-6 0,7-12 4,13-15 7,12-15-2,13-16 2</inkml:trace>
</inkml:ink>
</file>

<file path=ppt/ink/ink2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9771071970463" units="cm"/>
      <inkml:brushProperty name="height" value="0.0399771071970463" units="cm"/>
      <inkml:brushProperty name="color" value="#69dbaa"/>
      <inkml:brushProperty name="ignorePressure" value="0"/>
    </inkml:brush>
  </inkml:definitions>
  <inkml:trace contextRef="#ctx0" brushRef="#br0">90250 6150 550,'-18'125'110,"17"0"-131,15 0 0,16 0 1,9-8 6,3-16 10,3-15-2,4-15 0,5-14 2,10-8-1,10-10 1,9-9 0,6-9-1,3-5 2,3-7-1,4-5 0,1-15-1,0-22 2,0-22-2,0-21 0,-7-18 3,-11-12 1,-14-13 2,-11-12-3,-12 6 4,-9 25 0,-10 25 0,-8 25 0,-4 7 0,3-8-1,3-10 0,4-9 0</inkml:trace>
</inkml:ink>
</file>

<file path=ppt/ink/ink2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419713050127" units="cm"/>
      <inkml:brushProperty name="height" value="0.031419713050127" units="cm"/>
      <inkml:brushProperty name="color" value="#69dbaa"/>
      <inkml:brushProperty name="ignorePressure" value="0"/>
    </inkml:brush>
  </inkml:definitions>
  <inkml:trace contextRef="#ctx0" brushRef="#br0">65250 18650 700,'-93'-2'-3,"17"-3"-2,15-3-1,16-2 0,9-6 6,3-6 3,3-6 1,4-6-1,1-1 1,0 7-2,0 6 1,0 7-1,1 0 0,4-2-1,3-3 1,3-3-1,-1-1 2,-2 4 0,-3 3 0,-3 3 0,4 3 4,13 3 3,12 3-1,13 4 1,18 2-13,26 4-15,24 3 1,26 3-1,21 3 10,19 3 8,19 3-1,19 4 1,4-1 1,-9-3 2,-10-3 0,-8-2 0,-11-3-1,-8 1-2,-10-1 2,-9 1-2,-5 1 0,0 3-1,0 3 2,0 4-3,-10-3 3,-18-5-2,-19-7 0,-18-5 1,-9-4 0,4 0 0,3 0-1,3 0 1,1 0-1,1 0 2,-1 0 0,1 0-2,1 0 2,3 0-1,3 0 0,4 0 1,1 0-2,0 0 0,0 0 1,0 0-2,-2-2 3,-3-3-1,-3-3 0,-2-2 1,-5-1-1,-2 3-2,-3 3 1,-3 4-2,-4 1 4,-3 0-1,-3 0 0,-2 0 2,-1 0-2,3 0 1,3 0 0,4 0 1,-12-5 0,-24-9 4,-26-10-1,-24-8 0,-24-8-6,-22-2-6,-22-3 0,-21-3-1,-15-2 6,-6 0 3,-6 0 0,-6 0 1,-4 3-1,1 6 0,-1 7 0,1 6 0,4 4 0,9 4-2,10 3 1,10 3-1,4 1 1,0 1 1,0-1-2,0 1 1,1 1 0,4 3 0,3 3-1,3 4 2,-1 1-2,-2 0 1,-3 0 0,-3 0 1,1-2-2,6-3 1,7-3-1,6-2 2,3-3-2,0 1 2,0-1-2,0 1 2,4 1-1,10 3 0,10 3 0,9 4 0,6 1 0,3 0 0,3 0-1,4 0 2,2 0-2,4 0 2,3 0-2,3 0 2,1 0-2,1 0 2,-1 0-1,1 0-1,15 1 0,31 4-6,32 3 2,31 3 0,28 1 2,25 1 3,25-1 0,25 1 0,17-1 5,9 1 6,10-1-2,10 1 1,0-3-5,-5-2-7,-7-3 1,-5-3 0,-4-6 0,0-5-2,0-7 1,0-5 0,-2-3 0,-3 4 3,-3 3-2,-2 3 1,-9 1-1,-12 1-1,-13-1 0,-12 1 2,-13-1-2,-12 1 2,-13-1 0,-12 1 1,-10 1-2,-6 3 2,-6 3-2,-6 4 2,-7 1-1,-6 0 0,-6 0 2,-6 0-2,-18-2 3,-28-3 5,-28-3-1,-27-2 0,-19-1-8,-5 3-7,-7 3-1,-5 4 1,-22 1 3,-33 0 1,-35 0 1,-34 0 0,-15 1 2,7 4 3,6 3 0,7 3 0,0-1 0,-2-2-1,-3-3 1,-3-3 0,-1-2-1,4 0 0,3 0-1,3 0 0,10 1 0,20 4 1,18 3 0,20 3-1,13-1 0,9-2 1,10-3-1,10-3 1,10-2-2,13 0 1,12 0 0,13 0-2,24 6 1,39 13-5,36 12 3,39 13-2,27 6 5,19 0 2,19 0 2,19 0-1,7-2 1,-3-3 0,-3-3 0,-2-2 1,-3-6-4,1-6 1,-1-6-2,1-6 2,-1-4-4,1 1 1,-1-1-1,1 1 0,-3-3 0,-2-2 1,-3-3 0,-3-3 0,-9-2-1,-11 0 2,-14 0 0,-11 0-1,-9 0 0,-3 0 2,-3 0-2,-2 0 0,-8 0 1,-8 0-1,-10 0-1,-9 0 0,-7 0 1,-3 0-3,-3 0 2,-2 0-2,-5-4-1,-2-5-5,-3-7 3,-3-5-2</inkml:trace>
</inkml:ink>
</file>

<file path=ppt/ink/ink2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6585403680801" units="cm"/>
      <inkml:brushProperty name="height" value="0.0366585403680801" units="cm"/>
      <inkml:brushProperty name="color" value="#69dbaa"/>
      <inkml:brushProperty name="ignorePressure" value="0"/>
    </inkml:brush>
  </inkml:definitions>
  <inkml:trace contextRef="#ctx0" brushRef="#br0">30550 37750 600,'-141'121'164,"19"-5"-207,19-7 0,19-5 0,-2 8 9,-22 26 13,-22 24-2,-21 26 1,7-10 14,38-44 14,37-43-1,38-44 1,24-32 2,14-18 3,11-19 0,14-18-1,5-7-4,1 6-3,-1 7-1,1 6 0,-3 6 3,-2 6 3,-3 7 1,-3 6-1,-1 7-3,4 10-4,3 10 0,3 9 0,1 9-2,1 9-2,-1 10 0,1 10 0,-1 7 1,1 6 1,-1 7-1,1 6-1,-3-1-1,-2-5-8,-3-7 3,-3-5-1,-2-8 1,0-5 1,0-7 0,0-5 1,0-9 6,0-9 9,0-10 0,0-8-2,-2-11 1,-3-8-2,-3-10-1,-2-9 2</inkml:trace>
</inkml:ink>
</file>

<file path=ppt/ink/ink2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0498906075954" units="cm"/>
      <inkml:brushProperty name="height" value="0.0320498906075954" units="cm"/>
      <inkml:brushProperty name="color" value="#69dbaa"/>
      <inkml:brushProperty name="ignorePressure" value="0"/>
    </inkml:brush>
  </inkml:definitions>
  <inkml:trace contextRef="#ctx0" brushRef="#br0">30350 39250 686,'1'-161'-12,"4"28"15,3 28 2,3 29 0,6 13-2,9 1 1,10-1 0,10 1-1,5-1-1,4 1-3,3-1 0,3 1 0,-2 5-1,-6 14-2,-6 11 0,-6 14 1,-2 7 0,3 3 5,3 3-2,4 4 1,-1 5 0,-3 10 0,-3 10 1,-2 9 0,0 13-1,7 20 0,6 18 1,7 20-1,0 17 1,-2 20 0,-3 18 1,-3 20-1,-6-1-2,-5-19-2,-7-18-1,-5-19 1,-6-16-2,-3-12-1,-3-13 1,-2-12-3,-3-9 2,1-2-3,-1-3 1,1-3 0,-7-9 0,-12-11 0,-13-14 1,-12-11 0,-5-9 9,3-3 10,3-3-1,4-2 0</inkml:trace>
</inkml:ink>
</file>

<file path=ppt/ink/ink2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5836746394634" units="cm"/>
      <inkml:brushProperty name="height" value="0.0225836746394634" units="cm"/>
      <inkml:brushProperty name="color" value="#69dbaa"/>
      <inkml:brushProperty name="ignorePressure" value="0"/>
    </inkml:brush>
  </inkml:definitions>
  <inkml:trace contextRef="#ctx0" brushRef="#br0">30600 39250 974,'25'75'-16,"0"0"23,0 0-1,0 0 0,0-5-1,0-9-4,0-10 2,0-8-2,1-6-5,4 1-9,3-1 2,3 1-2</inkml:trace>
</inkml:ink>
</file>

<file path=ppt/ink/ink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167824536562" units="cm"/>
      <inkml:brushProperty name="height" value="0.024167824536562" units="cm"/>
      <inkml:brushProperty name="color" value="#69dbaa"/>
      <inkml:brushProperty name="ignorePressure" value="0"/>
    </inkml:brush>
  </inkml:definitions>
  <inkml:trace contextRef="#ctx0" brushRef="#br0">33500 26150 910,'-46'-24'0,"10"4"0,10 3 0,9 3 0,7 1-3,7 1-4,6-1 0,7 1 1,5 1 6,7 3 5,6 3 1,7 4 0,10 1-2,16 0-1,15 0 0,17 0-1,10-4-1,6-5-1,7-7 0,6-5 0,15-4-2,26 0 2,24 0-1,26 0 0,5 1 1,-11 4 0,-14 3 1,-11 3-1,-9 1 0,-3 1-1,-3-1 1,-2 1-1,-3 1 0,1 3 1,-1 3 1,1 4-2,-3 1 2,-2 0-2,-3 0 2,-3 0-2,-2-2 1,0-3 0,0-3 0,0-2-1,0-1 1,0 3 0,0 3 0,0 4 1,-4 1-2,-5 0 1,-7 0-1,-5 0 1,-6 0 1,-3 0-2,-3 0 1,-2 0 0,-3 0 0,1 0 1,-1 0-1,1 0 1,2 1-1,7 4 0,6 3 0,7 3 0,4-1 0,3-2 0,3-3 0,4-3-1,2-2 2,4 0-2,3 0 1,3 0 0,-2 1 0,-6 4 0,-6 3-1,-6 3 1,-7 1 0,-6 1 0,-6-1 1,-6 1-2,-6 1 2,-2 3-3,-3 3 1,-3 4 1,-4-1 0,-3-3 0,-3-3 1,-2-2 0,0-3-1,7 1 2,6-1-1,7 1 0,5-3-1,7-2 0,6-3-1,7-3 0,-1-2 2,-6 0-2,-6 0 0,-6 0 2,-2 0-1,3 0-1,3 0 2,4 0-1,-3 0 0,-5 0 0,-7 0-2,-5 0 3,-3 0-2,4 0 1,3 0 0,3 0 0,3 0 0,3 0 0,3 0 0,4 0 1,-1 0-2,-3 0 2,-3 0-1,-2 0 0,-5 0 0,-2 0 1,-3 0-2,-3 0 1,-2 0 0,0 0 0,0 0 1,0 0-1,1-2-1,4-3 2,3-3-2,3-2 2,-2-1-2,-6 3 2,-6 3-2,-6 4 2,-1 1-1,7 0-1,6 0 2,7 0-2,2 0 1,1 0 0,-1 0 0,1 0 0,-3 0 0,-2 0 1,-3 0-2,-3 0 1,-1-2 0,4-3 0,3-3 0,3-2 1,1-3-2,1 1 1,-1-1 0,1 1 0,1-1 0,3 1-1,3-1 2,4 1-1,2-1 0,4 1 0,3-1 0,3 1 0,-1-1 0,-2 1 0,-3-1 1,-3 1-2,-6-1 2,-5 1-2,-7-1 2,-5 1-2,-3 1 1,4 3 1,3 3-1,3 4 1,1-1-2,1-3 2,-1-3-1,1-2-1,1-1 2,3 3-2,3 3 1,4 4 0,1-1 1,0-3-2,0-3 1,0-2 1,-2-1-2,-3 3 1,-3 3-1,-2 4 0,-5-1 2,-2-3-1,-3-3 0,-3-2 2,-4-1-2,-3 3 1,-3 3-1,-2 4 1,-3-1 0,1-3-2,-1-3 2,1-2-2,2-1 1,7 3 0,6 3 1,7 4-2,2-1 1,1-3-1,-1-3 1,1-2-1,1-3 1,3 1 0,3-1-1,4 1 1,1-1 1,0 1-2,0-1 1,0 1 0,-4-1-1,-5 1 2,-7-1 0,-5 1-2,-9-1 0,-9 1 1,-10-1-2,-8 1 1,-9 1 0,-6 3 0,-6 3 0,-6 4-1,-4-1 1,1-3-3,-1-3 2,1-2-2,-3-3 3,-2 1 0,-3-1 0,-3 1 0,-6-3 2,-5-2-1,-7-3 2,-5-3-1</inkml:trace>
</inkml:ink>
</file>

<file path=ppt/ink/ink2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571203187108" units="cm"/>
      <inkml:brushProperty name="height" value="0.027571203187108" units="cm"/>
      <inkml:brushProperty name="color" value="#69dbaa"/>
      <inkml:brushProperty name="ignorePressure" value="0"/>
    </inkml:brush>
  </inkml:definitions>
  <inkml:trace contextRef="#ctx0" brushRef="#br0">30800 39050 797,'3'-44'-1,"6"13"3,7 12 2,6 13-1,4 6-1,4 0-3,3 0 1,3 0 0,-1 4-1,-2 10 3,-3 10-2,-3 9 1,-4 9-2,-3 9-1,-3 10-1,-2 10 2,-6 5 0,-6 4 4,-6 3-2,-6 3 2,-4-4-1,1-8-2,-1-10 2,1-9-2,2-21-6,7-31-7,6-31-1,7-31 1,5-18 8,7-3 9,6-3 1,7-2-1,0-1-4,-2 3-2,-3 3-2,-3 4 1</inkml:trace>
</inkml:ink>
</file>

<file path=ppt/ink/ink2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9785653799772" units="cm"/>
      <inkml:brushProperty name="height" value="0.0269785653799772" units="cm"/>
      <inkml:brushProperty name="color" value="#69dbaa"/>
      <inkml:brushProperty name="ignorePressure" value="0"/>
    </inkml:brush>
  </inkml:definitions>
  <inkml:trace contextRef="#ctx0" brushRef="#br0">31800 36900 815,'70'75'25,"-9"0"-26,-10 0 0,-8 0-1,-8-2 2,-2-3-2,-3-3 0,-3-2 1,-4-6-2,-3-6-5,-3-6 3,-2-6-2,-5-15-4,-2-21-4,-3-22 0,-3-22 0</inkml:trace>
</inkml:ink>
</file>

<file path=ppt/ink/ink2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640177696943" units="cm"/>
      <inkml:brushProperty name="height" value="0.0293640177696943" units="cm"/>
      <inkml:brushProperty name="color" value="#69dbaa"/>
      <inkml:brushProperty name="ignorePressure" value="0"/>
    </inkml:brush>
  </inkml:definitions>
  <inkml:trace contextRef="#ctx0" brushRef="#br0">31850 36650 749,'-36'-50'8,"28"0"-2,28 0 1,29 0-1,11 3-5,-2 6-3,-3 7-2,-3 6 1,-1 6 1,4 6 1,3 7-1,3 6 1,-2 4-2,-6 4 1,-6 3-1,-6 3 0,-6 7-3,-2 14-6,-3 11 1,-3 14-1,-7 7 9,-9 3 10,-10 3-1,-8 4 0,-11-3-4,-8-5-2,-10-7-1,-9-5-1,-7-6 4,-3-3-1,-3-3 0,-2-2 2,-1-9-1,3-12 2,3-13-1,4-12 0,8-10 0,17-6-2,15-6 2,16-6-1,12-2 0,9 3 1,10 3 0,10 4 1,2 2-4,-3 4 1,-3 3-3,-2 3 3,-5 1-4,-2 1 1,-3-1-1,-3 1 0,-6 8 0,-5 20-2,-7 18 1,-5 20-1,-11 6 3,-11-2 2,-14-3-1,-11-3 0,-4-6 3,6-5 4,7-7-1,6-5 0,13-9-1,23-9-3,22-10 0,22-8 1,7-6-2,-6 1-3,-6-1 0,-6 1 1,-6 2-1,-2 7 1,-3 6 0,-3 7-1,-9 7 1,-11 9 0,-14 10 2,-11 10-2,-12 4 3,-9 0 1,-10 0 2,-8 0-1,-9 3-2,-6 6 0,-6 7 0,-6 6-1,-2 3 1,3 0 0,3 0 1,4 0-1,4-5 0,6-9 0,7-10 1,6-8-2,12-12 5,19-12 5,19-13-1,19-12 1,19-15-9,23-15-8,22-15 1,22-16-2,16-12 4,14-5 3,11-7-1,14-5 0,-3-1 0,-15 6-3,-15 7 1,-16 6 0,-16 9-2,-16 13-2,-15 12 2,-15 13-2,-12 12 3,-6 13 3,-6 12 0,-6 13-1,-10 7 6,-12 4 6,-13 3 0,-12 3-1,-4-2-3,7-6-3,6-6 0,7-6-1,0-4 1,-2 1-3,-3-1 3,-3 1-3</inkml:trace>
</inkml:ink>
</file>

<file path=ppt/ink/ink2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07792326808" units="cm"/>
      <inkml:brushProperty name="height" value="0.024707792326808" units="cm"/>
      <inkml:brushProperty name="color" value="#69dbaa"/>
      <inkml:brushProperty name="ignorePressure" value="0"/>
    </inkml:brush>
  </inkml:definitions>
  <inkml:trace contextRef="#ctx0" brushRef="#br0">32250 38050 890,'-22'137'0,"6"-24"0,7-26 0,6-24 0,4-17 2,4-5 2,3-7 0,3-5 0,3-3-4,3 4-2,3 3 0,4 3-2,1-2 4,0-6 2,0-6 0,0-6-1</inkml:trace>
</inkml:ink>
</file>

<file path=ppt/ink/ink2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5610844194889" units="cm"/>
      <inkml:brushProperty name="height" value="0.0335610844194889" units="cm"/>
      <inkml:brushProperty name="color" value="#69dbaa"/>
      <inkml:brushProperty name="ignorePressure" value="0"/>
    </inkml:brush>
  </inkml:definitions>
  <inkml:trace contextRef="#ctx0" brushRef="#br0">32200 38250 655,'121'-27'38,"-5"-3"-45,-7-3 3,-5-2-3,-6-3 3,-3 1 3,-3-1-3,-2 1 3,-8 1-2,-8 3-1,-10 3 2,-9 4-3,-12 10 0,-11 19-7,-14 19 3,-11 19-2,-22 13 8,-27 10 7,-28 10 1,-28 9 0,-12-2 0,7-12 0,6-13 1,7-12 0,8-12-3,14-8-2,11-10 0,14-9 0,7-7 0,3-3 0,3-3-2,4-2 2,7-3-1,13 1 3,12-1-3,13 1 3,7-1-2,4 1 4,3-1-2,3 1 0,4-3-1,7-2-3,6-3 0,7-3 0,-1-1 0,-6 4-1,-6 3 0,-6 3 1,-6 4-4,-2 7-2,-3 6 1,-3 7-1,-9 7 4,-11 9 5,-14 10 0,-11 10-1,-11 5 0,-5 4-3,-7 3-1,-5 3 2,-3-2 3,4-6 3,3-6 1,3-6 0,3-6-3,3-2-1,3-3-1,4-3 1,10-9-1,19-11-1,19-14 1,19-11-1,13-12-2,10-9 1,10-10-3,9-8 3,-1-3-3,-8 7 2,-10 6-2,-9 7 2,-10 10-1,-9 16 2,-10 15 0,-8 17 0,-11 11 2,-8 10 0,-10 10 0,-9 9 1,-10 4 2,-9 1 1,-10-1 0,-8 1 0,-4-4-2,3-6-3,3-6 1,4-6-1,4-7 0,6-6-1,7-6 2,6-6-2,13-9-1,23-8 0,22-10-2,22-9 0,12-7 3,3-3-1,3-3 0,4-2 1,-3-3 0,-5 1 1,-7-1-2,-5 1 2,-9 1-2,-9 3-1,-10 3 2,-8 4-1,-9-1 2,-6-3 2,-6-3-1,-6-2 2,-6 0-1,-2 7 0,-3 6-1,-3 7 2,-7 2-2,-9 1 1,-10-1 0,-8 1 1,0-1-1,14 1-1,11-1 2,14 1-1,7 7-1,3 16-2,3 15-1,4 17 2,4 8-3,6 4 0,7 3 1,6 3-2,3 1 3,0 1-2,0-1 3,0 1-2,-2-4 0,-3-6 0,-3-6-1,-2-6 1,-5-4 3,-2 1 0,-3-1 1,-3 1 1,-7-4-2,-9-6 1,-10-6-1,-8-6 1,-9-4-1,-6 1 0,-6-1 0,-6 1 1,-1-3 1,7-2 1,6-3 1,7-3-1,4-2 1,3 0-4,3 0 1,4 0 1,15-5 0,28-9 3,28-10 0,29-8 0,11-4-8,-2 3-5,-3 3-2,-3 4 1,7 1-1,19 0 0,19 0-2,19 0 2,-2 0-5,-22 0-5,-22 0 2,-21 0-1</inkml:trace>
</inkml:ink>
</file>

<file path=ppt/ink/ink2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6312787532806" units="cm"/>
      <inkml:brushProperty name="height" value="0.0256312787532806" units="cm"/>
      <inkml:brushProperty name="color" value="#69dbaa"/>
      <inkml:brushProperty name="ignorePressure" value="0"/>
    </inkml:brush>
  </inkml:definitions>
  <inkml:trace contextRef="#ctx0" brushRef="#br0">34250 37350 858,'-18'65'3,"17"-18"4,15-19 0,16-18-1,13-15-5,14-9-7,11-10 1,14-8-1,3-6 0,-2 1 1,-3-1-2,-3 1 2,-7-3 0,-9-2 1,-10-3 1,-8-3 0,-15 1 1,-19 6 5,-18 7 0,-19 6-2,-13 4 4,-6 4-1,-6 3 1,-6 3-1,-4 1 0,1 1-3,-1-1-1,1 1 2,4 1-2,9 3 0,10 3 1,10 4-2,11 13 10,17 26 5,15 24 2,16 26-1,9 12-12,3 0-13,3 0-1,4 0 2,-1-4 2,-3-5 3,-3-7 1,-2-5 0,-8-9 0,-8-9 0,-10-10 2,-9-8-3,-9-4 3,-5 3-4,-7 3 3,-5 4-1,-9-6 1,-9-11 4,-10-14-2,-8-11 2,-4-9 1,3-3 1,3-3 2,4-2-2,4-1-3,6 3-3,7 3 0,6 4 0,17-7-1,28-16 0,28-15-1,29-15 0,8-9 2,-8 1 0,-10-1 0,-9 1 0,-5-7 2,0-12-2,0-13 3,0-12-2,-5-1 2,-9 14 4,-10 11-2,-8 14 2,-6 8-3,1 7 0,-1 6-1,1 7 1</inkml:trace>
</inkml:ink>
</file>

<file path=ppt/ink/ink2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8296565413475" units="cm"/>
      <inkml:brushProperty name="height" value="0.0288296565413475" units="cm"/>
      <inkml:brushProperty name="color" value="#69dbaa"/>
      <inkml:brushProperty name="ignorePressure" value="0"/>
    </inkml:brush>
  </inkml:definitions>
  <inkml:trace contextRef="#ctx0" brushRef="#br0">35000 35600 763,'-43'71'4,"17"-5"5,15-7 1,16-5-2,10-1-6,7 6-6,6 7-2,7 6 1,2-2 2,1-9 2,-1-10-2,1-8 2,-1-9-1,1-6-2,-1-6 1,1-6-1,-1-12 0,1-15-1,-1-15 0,1-16-1,-4-15 0,-6-11 0,-6-14-1,-6-11 1,-4-3 6,1 10 8,-1 10 0,1 9-1,-4 9 0,-6 9-4,-6 10 2,-6 10-1,-4 5-2,1 4-1,-1 3 0,1 3 0,-7 12 3,-12 22 4,-13 22-1,-12 23 2,-5 19-11,3 19-6,3 19-1,4 19 1,-1 9 1,-3 0 5,-3 0-1,-2 0 0,2-15 3,9-27 2,10-28 1,10-28-1,5-18 0,4-6-1,3-6 0,3-6 1</inkml:trace>
</inkml:ink>
</file>

<file path=ppt/ink/ink2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1767963469028" units="cm"/>
      <inkml:brushProperty name="height" value="0.0321767963469028" units="cm"/>
      <inkml:brushProperty name="color" value="#69dbaa"/>
      <inkml:brushProperty name="ignorePressure" value="0"/>
    </inkml:brush>
  </inkml:definitions>
  <inkml:trace contextRef="#ctx0" brushRef="#br0">34900 37200 683,'48'3'2,"-3"6"2,-3 7-1,-2 6 1,-5 4-2,-2 4-1,-3 3 0,-3 3-1,-2 1 0,0 1-3,0-1-1,0 1 2,-2-1 1,-3 1 2,-3-1 1,-2 1-1,-1-12-10,3-21-14,3-22 3,4-22-3,-4-15 21,-9-5 16,-10-7 1,-8-5 0,-4 0-6,3 10-7,3 10 2,4 9-2,4 2 3,6-2 1,7-3 1,6-3-2,3-1-2,0 4-3,0 3 0,0 3 0,0 4-1,0 7-1,0 6-1,0 7 1,4 2 1,10 1 2,10-1-2,9 1 1,4 10-1,1 22 0,-1 22-2,1 23 1,1 16 2,3 13 2,3 12 0,4 13-1,1 7 1,0 4-3,0 3 0,0 3 1,-5-5 1,-9-12 2,-10-13 0,-8-12 1,-8-12-5,-2-8-1,-3-10 0,-3-9-2,-4-7-7,-3-3-9,-3-3-1,-2-2 1,-11-12 13,-15-19 14,-15-18-2,-16-19 3,-19-24-1,-22-28 2,-22-28-1,-21-27 2,-9-11-5,7 10-3,6 10-1,7 9 2,8 10-3,14 14 1,11 11-1,14 14 1,14 14 4,20 20 5,18 18 2,20 20-1,13 10-10,9 3-7,10 3-2,10 4 2,0 1-1,-5 0 2,-7 0-1,-5 0 0,-6 3 2,-3 6 5,-3 7-1,-2 6-1,-8 4 2,-8 4 0,-10 3 1,-9 3-1,-7-2 3,-3-6 1,-3-6 1,-2-6 0,-1-7-3,3-6-1,3-6 0,4-6-1,5-9-4,10-8-4,10-10 0,9-9-1,13-21 5,20-31 2,18-31 2,20-31-1,2-10-6,-12 13-7,-13 12 1,-12 13 0,-9 12 9,-2 13 12,-3 12-1,-3 13 0</inkml:trace>
</inkml:ink>
</file>

<file path=ppt/ink/ink2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0577624738216" units="cm"/>
      <inkml:brushProperty name="height" value="0.0340577624738216" units="cm"/>
      <inkml:brushProperty name="color" value="#69dbaa"/>
      <inkml:brushProperty name="ignorePressure" value="0"/>
    </inkml:brush>
  </inkml:definitions>
  <inkml:trace contextRef="#ctx0" brushRef="#br0">36900 34850 645,'-22'50'57,"6"0"-66,7 0 1,6 0 1,-1 12 1,-5 26 5,-7 24-1,-5 26 1,-4 7-3,0-9-1,0-10 0,0-8 0,1-14-3,4-15-4,3-15-1,3-16 0,4-21 6,7-24 4,6-26 1,7-24-2,7-18 9,9-9 7,10-10 0,10-8-1,2-3-3,-3 7-7,-3 6 2,-2 7 0,-3 7 1,1 9 4,-1 10-1,1 10 1,-3 5-4,-2 4-3,-3 3 0,-3 3 1,-7 10-7,-9 20-5,-10 18 1,-8 20-1,-12 13 1,-12 9 2,-13 10-2,-12 10 0,-4-4 10,7-16 7,6-15 0,7-15 0,13-17 1,22-15 2,22-15 0,23-16-1,11-8-6,4 0-8,3 0-1,3 0 2,-4 1-1,-8 4 0,-10 3 1,-9 3 0,-9 10-3,-5 20-3,-7 18 1,-5 20-1,-12 11 7,-16 7 6,-15 6 1,-15 7-2,-4-6 2,9-15-1,10-15-1,10-16 2,5-8-3,4 0-2,3 0 1,3 0-1,10-5-1,20-9-1,18-10 1,20-8 0,6-6 1,-2 1 3,-3-1 0,-3 1 1,-6-1-4,-5 1 0,-7-1 0,-5 1-1,-6 4-2,-3 9-2,-3 10 0,-2 10 1,-14 10-2,-21 13-1,-22 12 1,-22 13-1,-5 1 7,13-9 8,12-10-1,13-8-1,7-8-1,4-2-5,3-3 0,3-3 2,6-2 4,9 0 8,10 0 1,10 0-2,10-4-7,13-5-8,12-7 0,13-5 0,6-4-1,0 0-2,0 0 0,0 0 2,0-2-1,0-3 2,0-3 0,0-2 1,-2-1-9,-3 3-8,-3 3 1,-2 4 1,-6 1 5,-6 0 7,-6 0 2,-6 0-2</inkml:trace>
</inkml:ink>
</file>

<file path=ppt/ink/ink2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136032283306" units="cm"/>
      <inkml:brushProperty name="height" value="0.0327136032283306" units="cm"/>
      <inkml:brushProperty name="color" value="#69dbaa"/>
      <inkml:brushProperty name="ignorePressure" value="0"/>
    </inkml:brush>
  </inkml:definitions>
  <inkml:trace contextRef="#ctx0" brushRef="#br0">28700 40450 672,'-93'167'131,"17"-16"-165,15-15 1,16-15-1,5-9 10,-2 1 6,-3-1 2,-3 1-2,1-9 14,6-15 10,7-15 1,6-16 0,3-10-6,0-3-3,0-3-1,0-2 1</inkml:trace>
</inkml:ink>
</file>

<file path=ppt/ink/ink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736585170031" units="cm"/>
      <inkml:brushProperty name="height" value="0.0229736585170031" units="cm"/>
      <inkml:brushProperty name="color" value="#69dbaa"/>
      <inkml:brushProperty name="ignorePressure" value="0"/>
    </inkml:brush>
  </inkml:definitions>
  <inkml:trace contextRef="#ctx0" brushRef="#br0">49000 27000 957,'23'48'6,"-3"-3"-6,-3-3 2,-2-2-1,-3-3-3,1 1 0,-1-1-2,1 1 2,-3 1-4,-2 3-3,-3 3 1,-3 4 0,-4-4 5,-3-9 6,-3-10 0,-2-8 0</inkml:trace>
</inkml:ink>
</file>

<file path=ppt/ink/ink2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8630710244179" units="cm"/>
      <inkml:brushProperty name="height" value="0.0318630710244179" units="cm"/>
      <inkml:brushProperty name="color" value="#69dbaa"/>
      <inkml:brushProperty name="ignorePressure" value="0"/>
    </inkml:brush>
  </inkml:definitions>
  <inkml:trace contextRef="#ctx0" brushRef="#br0">27700 41400 690,'3'167'95,"6"-16"-117,7-15 0,6-15-1,1-14 12,-3-8 8,-3-10 1,-2-9-1,-1-12 1,3-11-1,3-14-2,4-11 2,7-17-3,13-18-3,12-19 2,13-18-1,7-20 5,4-18 6,3-19 1,3-18 0,-7-1-5,-15 19-3,-15 19 0,-16 19-1</inkml:trace>
</inkml:ink>
</file>

<file path=ppt/ink/ink2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1396850049496" units="cm"/>
      <inkml:brushProperty name="height" value="0.0321396850049496" units="cm"/>
      <inkml:brushProperty name="color" value="#69dbaa"/>
      <inkml:brushProperty name="ignorePressure" value="0"/>
    </inkml:brush>
  </inkml:definitions>
  <inkml:trace contextRef="#ctx0" brushRef="#br0">33950 40600 684,'87'-57'25,"-24"39"-40,-26 36 0,-24 39-1,-18 18 11,-9 0 10,-10 0 0,-8 0-1,-4-4-1,3-5-2,3-7-1,4-5 1,11-14 2,23-18 2,22-19 0,22-18 1,7-9-5,-6 4-1,-6 3-2,-6 3 0,-4 3 2,1 3 0,-1 3 0,1 4 0,-4 5-1,-6 10 2,-6 10-1,-6 9-1,-4 6 2,1 3-2,-1 3 1,1 4 0,-3-3-2,-2-5 1,-3-7-1,-3-5 0,-4-22-3,-3-33-6,-3-35 2,-2-34-1,-3-16 7,1 3 10,-1 3-2,1 4 1,1-1-1,3-3-1,3-3 0,4-2 1,4 8-3,6 22 1,7 22-1,6 23 1,3 14-2,0 10 1,0 10-2,0 9 0,3 12 3,6 16-1,7 15 1,6 17-1,4 13-1,4 13-1,3 12-2,3 13 2,-2 2 0,-6-5 0,-6-7 2,-6-5-1,-6-12-1,-2-16-1,-3-15-1,-3-15 2,-2-18-13,0-19-12,0-18 1,0-19 0,-10-19 17,-18-19 21,-19-18-1,-18-19 0,-10-13-6,0-6-2,0-6-3,0-6 3,1 1 0,4 9 1,3 10 3,3 10-3,4 8-1,7 10-5,6 10 1,7 9-1,4 6 0,3 3-2,3 3 0,4 4 1,4 2-1,6 4 2,7 3-1,6 3 0,4 3 1,4 3-2,3 3 1,3 4-1,1 4 2,1 6 0,-1 7 0,1 6 0,2 3 0,7 0 1,6 0-1,7 0 1,4 4-1,3 10 0,3 10 0,4 9 0,5 15 0,10 22 0,10 22-1,9 23 1,6 17 0,3 17 1,3 15-1,4 16 1,-4 5 0,-9-2 0,-10-3 0,-8-3 0,-9-13-1,-6-22-1,-6-22 1,-6-21-2,-9-18 0,-8-12-1,-10-13-2,-9-12 2,-20-19-10,-27-25-8,-28-25-2,-28-25 2,-24-24 19,-19-21 21,-18-22 0,-19-22-1,-13-13-7,-6-3-7,-6-3 0,-6-2-1,4 6 0,16 20-3,15 18 1,17 20 0,16 16 1,19 16 2,19 15 0,19 17-1,19 8 4,23 4 3,22 3-2,22 3 2,13-1-11,7-2-9,6-3-2,7-3 1,0-2 3,-2 0 3,-3 0-1,-3 0 2,-7 0 0,-9 0 2,-10 0-1,-8 0 1,-12 4 1,-12 10 0,-13 10-1,-12 9 1,-4 9 5,7 9 7,6 10-2,7 10 1,2 7-5,1 6-6,-1 7 1,1 6-2,1 3 1,3 0 0,3 0-2,4 0 2,-1-5-1,-3-9 1,-3-10 0,-2-8 0,2-15 4,9-19 1,10-18 2,10-19 0,8-13-6,10-6-4,10-6 1,9-6-1,1-1 1,-6 7 0,-6 6 1,-6 7-2,-6 7 2,-2 9-1,-3 10-1,-3 10 1,-7 11 0,-9 17 1,-10 15-1,-8 16 0,-9 7 6,-6 1 4,-6-1 0,-6 1 1,-2-1-3,3 1-2,3-1-1,4 1 1,4-3-1,6-2-1,7-3 0,6-3-1,4-2 2,4 0-4,3 0 3,3 0-2,3-2 0,3-3-1,3-3 0,4-2 0,1-5-2,0-2 0,0-3-2,0-3 2,-4-10 0,-5-16 4,-7-15-2,-5-15 2,-3-14 0,4-8 2,3-10 1,3-9-1,1-5 0,1 0 0,-1 0-1,1 0 1,-1 3 0,1 6-2,-1 7 1,1 6-1,1 9 2,3 13 0,3 12-1,4 13 1,-1 10-1,-3 10-2,-3 10 1,-2 9-1,-5 9 3,-2 9 2,-3 10 0,-3 10 0,-2 2-2,0-3-2,0-3 1,0-2-2,0-5 1,0-2-3,0-3 1,0-3 0,-2-6-1,-3-5-1,-3-7 1,-2-5 0,2-9-3,9-9 2,10-10-3,10-8 2,5-15 2,4-19 4,3-18 0,3-19-1,1-19 1,1-19 1,-1-18-2,1-19 2,-3-1-2,-2 20 1,-3 18-1,-3 20 1,-4 14-1,-3 14 2,-3 11-2,-2 14 1</inkml:trace>
</inkml:ink>
</file>

<file path=ppt/ink/ink2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7821681797504" units="cm"/>
      <inkml:brushProperty name="height" value="0.0387821681797504" units="cm"/>
      <inkml:brushProperty name="color" value="#69dbaa"/>
      <inkml:brushProperty name="ignorePressure" value="0"/>
    </inkml:brush>
  </inkml:definitions>
  <inkml:trace contextRef="#ctx0" brushRef="#br0">37300 39250 567,'0'90'4,"0"-18"6,0-19-2,0-18 2,4-3-9,10 17-5,10 15 0,9 16-1,6 15 1,3 16 2,3 15-1,4 17 1,-1 2 0,-3-9-1,-3-10 2,-2-8-2,-5-14 0,-2-15 0,-3-15-1,-3-16 1,-6-23-4,-5-27-4,-7-28 0,-5-28 0,-11-26 12,-11-21 9,-14-22 1,-11-22 1,-9-11-6,-3 0-4,-3 0 0,-2 0-1,0 3 4,7 6-2,6 7 1,7 6 1,7 6-2,9 6-2,10 7 1,10 6 0,4 7-2,0 10 0,0 10 0,0 9-1,3 9 1,6 9 1,7 10 0,6 10-1,4 4 1,4 0-2,3 0 0,3 0 0,3 3 0,3 6-1,3 7 0,4 6 0,7 9 0,13 13 2,12 12-2,13 13 3,12 20-2,13 28 3,12 28-2,13 29 2,4 19-1,-3 14 0,-3 11 0,-2 14-1,-9 0 1,-12-8 1,-13-10 1,-12-9-2,-10-13-1,-6-16-2,-6-15-1,-6-15 1,-9-15-4,-8-12 0,-10-13-1,-9-12 1,-20-21-7,-27-28-4,-28-28 0,-28-27 0,-24-26 15,-19-22 15,-18-22-1,-19-21 1,-16-15-3,-12-6-3,-13-6-1,-12-6 2,-1 4-4,14 16-1,11 15-1,14 17 1,21 17-1,31 23 2,32 22-1,31 22 0,23 12 2,16 3 1,15 3 1,17 4-1,13-3-5,13-5-4,12-7-1,13-5 1,7-4 0,4 0-2,3 0 1,3 0 0,-4 0 0,-8 0 0,-10 0 0,-9 0 1,-9 7-6,-5 17-4,-7 15 0,-5 16 1,-9 13 9,-9 14 13,-10 11 0,-8 14-1,-12 7-2,-12 3-4,-13 3 2,-12 4-1,-5-6-2,3-11-2,3-14 0,4-11 0,4-12 5,6-9 4,7-10-1,6-8 3,9-9-11,13-6-5,12-6-1,13-6 0,10-9 3,10-8 3,10-10-1,9-9 0,4-5 0,1 0-4,-1 0 2,1 0-1,-6 1-1,-8 4 0,-10 3-1,-9 3 0,-7 1 3,-3 1 4,-3-1-1,-2 1 1,-12-1 2,-19 1 1,-18-1 1,-19 1-1,-12-1 0,-2 1-3,-3-1 1,-3 1-1,2 2 1,10 7-2,10 6 0,9 7 0,10 10 7,14 16 4,11 15 0,14 17 2,11 14-11,14 17-8,11 15 0,14 16 0,5 10 1,1 7 1,-1 6 0,1 7 0,-4-4 1,-6-12 4,-6-13 0,-6-12-2,-6-13-2,-2-12-7,-3-13 2,-3-12-2,-2-12 5,0-8 1,0-10 1,0-9 0</inkml:trace>
</inkml:ink>
</file>

<file path=ppt/ink/ink2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9905531406403" units="cm"/>
      <inkml:brushProperty name="height" value="0.0369905531406403" units="cm"/>
      <inkml:brushProperty name="color" value="#69dbaa"/>
      <inkml:brushProperty name="ignorePressure" value="0"/>
    </inkml:brush>
  </inkml:definitions>
  <inkml:trace contextRef="#ctx0" brushRef="#br0">39150 39300 594,'6'-44'42,"13"13"-50,12 12 2,13 13-2,7 10 4,4 10 1,3 10-1,3 9 1,-2 6 1,-6 3-2,-6 3 3,-6 4-3,-4 4 4,1 6 0,-1 7 0,1 6 1,-4-4 1,-6-11-1,-6-14 2,-6-11-1,-9-28-1,-8-40-1,-10-40-1,-9-41 0,-9-32 0,-5-21-3,-7-22 2,-5-22-2,-1-15 3,6-5 1,7-7 1,6-5-1,4 16 2,4 41 0,3 40 2,3 42-1,4 36 2,7 35 4,6 35-2,7 34 1,0 27-8,-2 23-6,-3 22-1,-3 22 0,-2 7 3,0-6-1,0-6 3,0-6-3,7-20 0,17-30-5,15-32 2,16-30-2,10-26 12,7-19 8,6-18 0,7-19 1,-1-5-6,-6 9-3,-6 10-1,-6 10 0,-7 8 2,-6 10 0,-6 10 1,-6 9 0,-2 13-2,3 20 1,3 18-1,4 20 0,-6 10-1,-11 3-4,-14 3 0,-11 4 1,-9 4-4,-3 6-3,-3 7-2,-2 6 2,-8-2 1,-8-9 2,-10-10-2,-9-8 2,-2-11 4,6-8 6,7-10-1,6-9 1,1-10-1,-3-9 1,-3-10-2,-2-8 2,0-1 6,7 9 6,6 10 2,7 10-2,5 14-11,7 23-14,6 22 1,7 22 0,2 10 3,1 1 5,-1-1-2,1 1 2,-3-10-3,-2-19-1,-3-18 1,-3-19-1,2-22-4,10-25-7,10-25 1,9-25 0,2-16 11,-2-6 13,-3-6 0,-3-6-1,-1-2-2,4 3-1,3 3 0,3 4-1,-1 8 0,-2 17 1,-3 15-1,-3 16 1,1 9-5,6 3-1,7 3-1,6 4-1,4 4 6,4 6 4,3 7-2,3 6 3,-1 4-8,-2 4-5,-3 3 0,-3 3 0,-6 3-6,-5 3-6,-7 3-1,-5 4 1</inkml:trace>
</inkml:ink>
</file>

<file path=ppt/ink/ink2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70639504492283" units="cm"/>
      <inkml:brushProperty name="height" value="0.0470639504492283" units="cm"/>
      <inkml:brushProperty name="color" value="#69dbaa"/>
      <inkml:brushProperty name="ignorePressure" value="0"/>
    </inkml:brush>
  </inkml:definitions>
  <inkml:trace contextRef="#ctx0" brushRef="#br0">41350 36900 467,'93'-29'12,"-11"-5"-19,-14-7 0,-11-5 1,-11-4 2,-5 0 4,-7 0 1,-5 0-1,-6 3 1,-3 6 0,-3 7 2,-2 6-1,-5 9 4,-2 13 3,-3 12 1,-3 13-1,-9 18-8,-11 26-10,-14 24 0,-11 26 0,-11 8 4,-5-5 3,-7-7 0,-5-5 0,-6-8 0,-3-5 1,-3-7 0,-2-5-1,5-9 3,16-9 2,15-10 0,17-8 0,13-11 1,13-8 0,12-10 1,13-9-1,13-13 0,17-16-4,15-15 1,16-15 0,9-11-1,3-2-3,3-3 0,4-3 0,-3-1 1,-5 4-2,-7 3 0,-5 3 1,-9 3 0,-9 3 2,-10 3-1,-8 4 1,-11 2-3,-8 4 0,-10 3-1,-9 3 1,-5 3 3,0 3 2,0 3 1,0 4 0,-7 2 0,-11 4 3,-14 3-1,-11 3 1,-9-1-3,-3-2-1,-3-3 0,-2-3-1,-1-1 1,3 4 0,3 3-2,4 3 2,4 1-1,6 1 0,7-1 0,6 1 0,9 7 7,13 16 8,12 15 0,13 17 0,10 17-13,10 23-12,10 22 0,9 22-1,2 10 6,-2 1 4,-3-1 0,-3 1-1,-4-10 2,-3-19 0,-3-18-1,-2-19 1,-6-22-11,-6-25-9,-6-25-1,-6-25 2,-12-18 15,-15-8 18,-15-10 0,-16-9-1,-5-1-3,6 10-7,7 10 1,6 9 0,3 9-1,0 9 1,0 10-2,0 10 1,0 11-1,0 17-3,0 15 2,0 16-2,-2 9 0,-3 3-1,-3 3 0,-2 4-1,-1-1 2,3-3 1,3-3-1,4-2 0,10-17-2,19-28-6,19-28 1,19-27 0,12-19 7,6-5 5,7-7 2,6-5-2,1-4 0,-3 0-1,-3 0 0,-2 0 0,-8 6-1,-8 13 0,-10 12 1,-9 13-1,-5 6-2,0 0-1,0 0-1,0 0 1,-8 10-3,-16 23-4,-15 22 0,-15 22 1,-12 13 5,-6 7 8,-6 6-1,-6 7 0,-9 5-1,-8 7-4,-10 6 1,-9 7 1,-7 5-2,-3 7 0,-3 6 1,-2 7-2,3-4 2,14-12-1,11-13 0,14-12 0,11-13 3,14-12 5,11-13 0,14-12-1,11-15-3,14-15-2,11-15 0,14-16-1,16-15-2,22-11-5,22-14 2,23-11-2,10-11 3,0-5 2,0-7-1,0-5 0,-2-4 0,-3 0-1,-3 0 1,-2 0-2,-11 4 2,-15 10-2,-15 10 2,-16 9-2,-12 9 4,-5 9 0,-7 10 0,-5 10 2,-19 14-4,-27 23 0,-28 22-1,-28 22 1,-12 15 4,7 9 4,6 10 1,7 10-2,8 2 0,14-3-3,11-3 0,14-2 0,7-6-1,3-6-1,3-6 0,4-6 0,5-6 0,10-2 0,10-3 0,9-3-1,7-6 1,7-5-1,6-7-1,7-5 2,4-8-3,3-5 2,3-7-2,4-5 0,-3-8 2,-5-5 0,-7-7 0,-5-5-1,-8-9 1,-5-9 0,-7-10-2,-5-8 3,-6-14-1,-3-15 1,-3-15 2,-2-16-2,-6-7 0,-6 4 1,-6 3-2,-6 3 1,-6 9 0,-2 16-1,-3 15 2,-3 17-3,-2 14 6,0 17 1,0 15 1,0 16 0,-2 16-4,-3 20-4,-3 18 2,-2 20-2,-6 16 4,-6 16 1,-6 15 2,-6 17-2,-1 5-1,7-3-1,6-3-2,7-2 1,5-14-1,7-21-3,6-22 1,7-22 0,10-27-6,16-31-6,15-31 2,17-31-2,8-27 12,4-22 9,3-22 1,3-21-1,-4-21-2,-8-19 1,-10-18-3,-9-19 2,-9-7-3,-5 7 0,-7 6-2,-5 7 1,-1 11 2,6 20 1,7 18 0,6 20 1,1 19 0,-3 22 0,-3 22 1,-2 23-1,-5 19 3,-2 19-1,-3 19 0,-3 19 2,-2 19-9,0 23-5,0 22-2,0 22 1,-4 16 1,-5 14 4,-7 11-2,-5 14 0,-1-6 3,6-21 2,7-22 0,6-22-1,12-24-5,19-24-5,19-26-1,19-24 1,10-21 7,4-16 8,3-15 0,3-15-1,-4-6 0,-8 7-3,-10 6 2,-9 7-2,-5 7 1,0 9-1,0 10 1,0 10-2,-2 8 2,-3 10-3,-3 10 1,-2 9 0,-1 12 2,3 16 4,3 15-2,4 17 2,-4 11-2,-9 10-2,-10 10 1,-8 9 0,-8 7-2,-2 7-3,-3 6 1,-3 7-2,-4 2 2,-3 1-3,-3-1 2,-2 1-1,-8-1-3,-8 1-3,-10-1 1,-9 1-1,-4-9-1,4-15 0,3-15-1,3-16 0,3-38 7,3-59 9,3-60-3,4-58 2,7-22 3,13 20 3,12 18 1,13 20-2,9 17-2,6 20-5,7 18 0,6 20 0,6 14 4,6 14 4,7 11 0,6 14 1,6 5 1,6 1 2,7-1 0,6 1 0,4 1-14,4 3-16,3 3 1,3 4-2,-2 4 4,-6 6 0,-6 7-1,-6 6 3,-10 1 4,-12-3 8,-13-3-1,-12-2 1,-13-3-10,-12 1-7,-13-1 0,-12 1-2,-9-7 16,-2-12 12,-3-13 0,-3-12 1</inkml:trace>
</inkml:ink>
</file>

<file path=ppt/ink/ink2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52750 62150 1000,'-50'150'-169</inkml:trace>
</inkml:ink>
</file>

<file path=ppt/ink/ink2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52550 62550 1000,'1'40'-76,"4"-18"94,3-19 0,3-18-1</inkml:trace>
</inkml:ink>
</file>

<file path=ppt/ink/ink2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915253371" units="cm"/>
      <inkml:brushProperty name="height" value="0.0249915253371" units="cm"/>
      <inkml:brushProperty name="color" value="#69dbaa"/>
      <inkml:brushProperty name="ignorePressure" value="0"/>
    </inkml:brush>
  </inkml:definitions>
  <inkml:trace contextRef="#ctx0" brushRef="#br0">52800 61600 880,'-47'118'24,"6"-11"-27,7-14-1,6-11 0,4-9 2,4-3 1,3-3-1,3-2 1,1-6 0,1-6-3,-1-6 2,1-6 0,-1-6 1,1-2 1,-1-3 1,1-3-1,-1-2-1,1 0-6,-1 0 2,1 0-1</inkml:trace>
</inkml:ink>
</file>

<file path=ppt/ink/ink2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877910673618" units="cm"/>
      <inkml:brushProperty name="height" value="0.0258877910673618" units="cm"/>
      <inkml:brushProperty name="color" value="#69dbaa"/>
      <inkml:brushProperty name="ignorePressure" value="0"/>
    </inkml:brush>
  </inkml:definitions>
  <inkml:trace contextRef="#ctx0" brushRef="#br0">52200 62250 849,'-21'50'-2,"10"0"9,10 0 0,9 0 0,4 1-5,1 4-7,-1 3 1,1 3 1,-1-2 0,1-6 3,-1-6 0,1-6-1,-1-4 3,1 1-2,-1-1 1,1 1 0,2-4-6,7-6-4,6-6-1,7-6 1,4-15 4,3-21 8,3-22-1,4-22 0,-3-10 1,-5 4 0,-7 3 0,-5 3-1,-4 3-2,0 3-5,0 3 1,0 4-1</inkml:trace>
</inkml:ink>
</file>

<file path=ppt/ink/ink2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9000339061022" units="cm"/>
      <inkml:brushProperty name="height" value="0.0239000339061022" units="cm"/>
      <inkml:brushProperty name="color" value="#69dbaa"/>
      <inkml:brushProperty name="ignorePressure" value="0"/>
    </inkml:brush>
  </inkml:definitions>
  <inkml:trace contextRef="#ctx0" brushRef="#br0">52100 60500 920,'43'93'-1,"-11"-11"3,-14-14 0,-11-11 0,-7-11 0,0-5-1,0-7-2,0-5 2,0-4-1,0 0 0,0 0 0,0 0 0,0-8-5,0-16-5,0-15 1,0-15-1,0-14 7,0-8 9,0-10 0,0-9-2,1-2 1,4 6-4,3 7 0,3 6 2,1 6-2,1 6-1,-1 7 1,1 6 0,1 4 0,3 4 1,3 3-1,4 3 1,1 4 0,0 7-1,0 6 1,0 7 0,-2 7-3,-3 9 0,-3 10 0,-2 10-1,-3 7 2,1 6 0,-1 7 0,1 6 0,-1-2 0,1-9 0,-1-10 0,1-8-1,-1-8-1,1-2 0,-1-3-2,1-3 0</inkml:trace>
</inkml:ink>
</file>

<file path=ppt/ink/ink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115635037422" units="cm"/>
      <inkml:brushProperty name="height" value="0.0251115635037422" units="cm"/>
      <inkml:brushProperty name="color" value="#69dbaa"/>
      <inkml:brushProperty name="ignorePressure" value="0"/>
    </inkml:brush>
  </inkml:definitions>
  <inkml:trace contextRef="#ctx0" brushRef="#br0">49150 26950 876,'28'-46'14,"6"10"-13,7 10-1,6 9 2,1 4-3,-3 1-1,-3-1 2,-2 1-3,2 1 0,9 3-6,10 3 2,10 4 0,-3 2 2,-11 4 4,-14 3 1,-11 3-1,-11 3 2,-5 3 3,-7 3-1,-5 4 1,-6 1-2,-3 0 0,-3 0 0,-2 0 0,-5 0-1,-2 0-1,-3 0 0,-3 0-1,-6 0-1,-5 0-4,-7 0 1,-5 0-2,-6-4 7,-3-5 4,-3-7 0,-2-5-1,2-4 0,9 0-1,10 0 0,10 0-1,8-4 3,10-5-1,10-7 2,9-5-1,6-1 1,3 6 1,3 7 0,4 6-1,1 3-6,0 0-5,0 0-1,0 0 0,-4 3-4,-5 6-3,-7 7-1,-5 6 1,-8 1 10,-5-3 13,-7-3 0,-5-2 0,-6 0-4,-3 7-2,-3 6-1,-2 7 1,0 2-1,7 1-2,6-1 1,7 1-1,4-3 2,3-2 2,3-3-1,4-3 1,4-6-3,6-5-3,7-7 2,6-5-2,4-6 0,4-3 2,3-3-2,3-2 1,1-3 0,1 1-1,-1-1 1,1 1-1,-4-1 1,-6 1-1,-6-1 1,-6 1 0,-12 4 0,-15 9-1,-15 10 2,-16 10-2,-8 4 3,0 0 2,0 0-1,0 0 0,3-2 0,6-3-1,7-3-2,6-2 3</inkml:trace>
</inkml:ink>
</file>

<file path=ppt/ink/ink2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1696496009827" units="cm"/>
      <inkml:brushProperty name="height" value="0.0221696496009827" units="cm"/>
      <inkml:brushProperty name="color" value="#69dbaa"/>
      <inkml:brushProperty name="ignorePressure" value="0"/>
    </inkml:brush>
  </inkml:definitions>
  <inkml:trace contextRef="#ctx0" brushRef="#br0">52750 59800 992,'3'45'4,"6"-9"-6,7-10 2,6-8-3,3-6 3,0 1-2,0-1-1,0 1 2,-2-7 0,-3-12 0,-3-13 1,-2-12-2,-5-7 3,-2 1 0,-3-1 1,-3 1-1,-2 1-1,0 3-1,0 3 1,0 4-1,-5 2 1,-9 4 2,-10 3 0,-8 3-1,-4 9 1,3 16-2,3 15 1,4 17-1,2 5 0,4-3 0,3-3 0,3-2 1,3-5-5,3-2-1,3-3-1,4-3 0</inkml:trace>
</inkml:ink>
</file>

<file path=ppt/ink/ink2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688764035702" units="cm"/>
      <inkml:brushProperty name="height" value="0.0277688764035702" units="cm"/>
      <inkml:brushProperty name="color" value="#69dbaa"/>
      <inkml:brushProperty name="ignorePressure" value="0"/>
    </inkml:brush>
  </inkml:definitions>
  <inkml:trace contextRef="#ctx0" brushRef="#br0">53500 59300 792,'0'71'3,"0"-5"3,0-7 0,0-5-1,-5 2-1,-9 13-6,-10 12 1,-8 13-1,-6 6 1,1 0-1,-1 0-1,1 0 1,1 0-1,3 0 1,3 0-1,4 0-1,-1-2 2,-3-3 0,-3-3-1,-2-2 0,0-8 2,7-8 2,6-10 0,7-9-1,2-5-1,1 0-1,-1 0 0,1 0 0,5-10-2,14-18-4,11-19 1,14-18-1,3-14 9,-2-5 8,-3-7 2,-3-5-3,-2 0-1,0 10-6,0 10 1,0 9 0,-2 4 1,-3 1 0,-3-1 1,-2 1-1,-1 1 1,3 3 1,3 3-2,4 4 2,1 2-6,0 4-2,0 3-1,0 3-1,0 1 3,0 1 1,0-1 0,0 1 1,0-3-4,0-2 2,0-3-1,0-3-1,0-2 2,0 0 3,0 0-1,0 0 0,-2-5 0,-3-9 0,-3-10 1,-2-8-1,-3-8 0,1-2 1,-1-3-2,1-3 3,-7 1-1,-12 6 2,-13 7 0,-12 6 1,-7 7-4,1 10-1,-1 10-1,1 9 2,-1 7-2,1 7 2,-1 6 0,1 7 0,1-1-4,3-6-2,3-6-1,4-6 1</inkml:trace>
</inkml:ink>
</file>

<file path=ppt/ink/ink2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6577953696251" units="cm"/>
      <inkml:brushProperty name="height" value="0.0256577953696251" units="cm"/>
      <inkml:brushProperty name="color" value="#69dbaa"/>
      <inkml:brushProperty name="ignorePressure" value="0"/>
    </inkml:brush>
  </inkml:definitions>
  <inkml:trace contextRef="#ctx0" brushRef="#br0">54400 60050 857,'-22'98'8,"6"-3"-8,7-3 2,6-2-2,3-1-1,0 3 0,0 3-2,0 4 1,0-7 0,0-16 3,0-15-1,0-15-1,0-17-2,0-15-6,0-15 1,0-16-1,1-15 9,4-11 4,3-14 2,3-11 0,-1-9-4,-2-3 0,-3-3-2,-3-2 0,-2 2 2,0 9 1,0 10-2,0 10 2,4 16 2,10 26 3,10 24 1,9 26-1,2 13-7,-2 4-5,-3 3-1,-3 3 0,-4-1 2,-3-2 0,-3-3 0,-2-3 1,-3-6 1,1-5 1,-1-7 0,1-5-1,-1-17-3,1-24-5,-1-26 0,1-24 1,-3-13 5,-2 0 7,-3 0 2,-3 0-2,-2 3-1,0 6 0,0 7-2,0 6 1,3 10 3,6 17 1,7 15 2,6 16-1,3 13-5,0 14-6,0 11 2,0 14-1,0 3 1,0-2 1,0-3 1,0-3-1,-2-2 0,-3 0-1,-3 0 1,-2 0-1,-1-4-6,3-5-9,3-7 0,4-5 0,-3-14 14,-5-18 13,-7-19 2,-5-18-3</inkml:trace>
</inkml:ink>
</file>

<file path=ppt/ink/ink2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466035842896" units="cm"/>
      <inkml:brushProperty name="height" value="0.0251466035842896" units="cm"/>
      <inkml:brushProperty name="color" value="#69dbaa"/>
      <inkml:brushProperty name="ignorePressure" value="0"/>
    </inkml:brush>
  </inkml:definitions>
  <inkml:trace contextRef="#ctx0" brushRef="#br0">55250 60000 874,'46'93'43,"-5"-11"-54,-7-14 1,-5-11-1,-4-9 5,0-3 5,0-3-1,0-2 0,0-5 2,0-2 1,0-3 0,0-3 0,-2-17-4,-3-27-5,-3-28 0,-2-28 1,-5-17 3,-2-2 7,-3-3-1,-3-3 0,-4-1-2,-3 4-3,-3 3 1,-2 3 0,-3 7 3,1 14 4,-1 11-1,1 14 2</inkml:trace>
</inkml:ink>
</file>

<file path=ppt/ink/ink2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602948695421" units="cm"/>
      <inkml:brushProperty name="height" value="0.0257602948695421" units="cm"/>
      <inkml:brushProperty name="color" value="#69dbaa"/>
      <inkml:brushProperty name="ignorePressure" value="0"/>
    </inkml:brush>
  </inkml:definitions>
  <inkml:trace contextRef="#ctx0" brushRef="#br0">56050 59400 854,'0'46'14,"0"-5"-15,0-7 0,0-5 0,0-3 1,0 4 0,0 3 2,0 3-2,0 4 0,0 7-2,0 6-1,0 7 1,1 2 0,4 1 1,3-1 0,3 1-1,1-3 2,1-2 0,-1-3-2,1-3 3,-1-2-3,1 0 3,-1 0-1,1 0-1,-1-4 2,1-5-2,-1-7 1,1-5 0,2-8-1,7-5 0,6-7-1,7-5 1,4-9-3,3-9 1,3-10 0,4-8-2,-4-4 3,-9 3 0,-10 3 1,-8 4-1</inkml:trace>
</inkml:ink>
</file>

<file path=ppt/ink/ink2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267571002245" units="cm"/>
      <inkml:brushProperty name="height" value="0.0251267571002245" units="cm"/>
      <inkml:brushProperty name="color" value="#69dbaa"/>
      <inkml:brushProperty name="ignorePressure" value="0"/>
    </inkml:brush>
  </inkml:definitions>
  <inkml:trace contextRef="#ctx0" brushRef="#br0">57500 63950 875,'-43'14'-5,"17"-22"10,15-22 0,16-21 1,10-15-4,7-6-2,6-6-1,7-6 1,7-10-1,9-12-1,10-13 1,10-12-1,0-1 1,-5 14 1,-7 11-1,-5 14 1,-8 11 0,-5 14-1,-7 11 0,-5 14 1,-3 3-2,4-2 1,3-3-1,3-3 1,-1 1-1,-2 6 0,-3 7 1,-3 6-1</inkml:trace>
</inkml:ink>
</file>

<file path=ppt/ink/ink2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102278113365" units="cm"/>
      <inkml:brushProperty name="height" value="0.0263102278113365" units="cm"/>
      <inkml:brushProperty name="color" value="#69dbaa"/>
      <inkml:brushProperty name="ignorePressure" value="0"/>
    </inkml:brush>
  </inkml:definitions>
  <inkml:trace contextRef="#ctx0" brushRef="#br0">57350 62850 836,'-22'46'36,"6"-5"-43,7-7-1,6-5 1,1 2 3,-3 13 4,-3 12-2,-2 13 1,-3 4 1,1-3 0,-1-3-1,1-2 0,1-6 0,3-6-4,3-6 3,4-6-3,5-9 3,10-8-2,10-10 2,9-9-1,13-12 2,20-11 2,18-14 0,20-11-1,3-9 0,-8-3-1,-10-3 0,-9-2 1,-12 2 0,-11 9-1,-14 10 1,-11 10 1</inkml:trace>
</inkml:ink>
</file>

<file path=ppt/ink/ink2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5478027164936" units="cm"/>
      <inkml:brushProperty name="height" value="0.0385478027164936" units="cm"/>
      <inkml:brushProperty name="color" value="#69dbaa"/>
      <inkml:brushProperty name="ignorePressure" value="0"/>
    </inkml:brush>
  </inkml:definitions>
  <inkml:trace contextRef="#ctx0" brushRef="#br0">58700 61000 570,'1'70'128,"4"-9"-158,3-10 2,3-8 0,3 2 10,3 16 14,3 15-1,4 17 1,1 8 0,0 4 3,0 3-1,0 3 1,-2-5 0,-3-12-2,-3-13 2,-2-12-1,2-23-4,9-30-3,10-32-1,10-30 1,2-28 6,-3-21 7,-3-22 1,-2-22 0,-5-10-6,-2 4-2,-3 3-1,-3 3 0,-4 12 4,-3 22 4,-3 22 2,-2 23-2,-3 14 1,1 10-1,-1 10 1,1 9-1</inkml:trace>
</inkml:ink>
</file>

<file path=ppt/ink/ink2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2542257905006" units="cm"/>
      <inkml:brushProperty name="height" value="0.0392542257905006" units="cm"/>
      <inkml:brushProperty name="color" value="#69dbaa"/>
      <inkml:brushProperty name="ignorePressure" value="0"/>
    </inkml:brush>
  </inkml:definitions>
  <inkml:trace contextRef="#ctx0" brushRef="#br0">59850 60500 560,'-25'129'152,"0"10"-189,0 10 1,0 9-1,1 4 16,4 1 16,3-1-1,3 1 1,3-10-1,3-19 1,3-18 0,4-19 1,8-16-4,17-12 0,15-13-1,16-12 1,9-18 4,3-21 7,3-22 0,4-22-2,1-16 4,0-9-1,0-10 0,0-8 1,-7 3 0,-11 20 0,-14 18-1,-11 20 2</inkml:trace>
</inkml:ink>
</file>

<file path=ppt/ink/ink2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46400 31300 1000,'79'-44'-36,"10"13"41,10 12-2,9 13 1,27 6 1,48 0-2,47 0 2,47 0-1,12-4-1,-22-5-3,-22-7 1,-21-5 0,-1-9-1,22-9 1,22-10 0,23-8 1,-11-1-1,-40 9 1,-40 10 0,-41 10-1,-30 7 0,-19 6-3,-18 7 1,-19 6-1,-19 12-1,-19 19-1,-18 19 0,-19 19 0,-24 5 2,-28-5 6,-28-7-2,-27-5 1,-47-3-2,-61 4-1,-64 3-1,-61 3 1,-23-4 1,19-8 0,19-10 0,19-9 1,19-5-2,23 0 0,22 0 1,22 0-2,24-2 2,29-3-1,28-3 0,28-2 1,35-8 0,45-8-1,43-10 2,45-9-1,64-7-1,89-3-2,86-3 0,89-2 1,49 0 0,13 7 1,12 6 1,13 7-1,13 2 0,17 1 0,15-1-1,16 1 2,-46-1-1,-106 1 0,-106-1-1,-106 1 1,-59-1-3,-8 1-2,-10-1-1,-9 1 0</inkml:trace>
</inkml:ink>
</file>

<file path=ppt/ink/ink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771462202072" units="cm"/>
      <inkml:brushProperty name="height" value="0.0257771462202072" units="cm"/>
      <inkml:brushProperty name="color" value="#69dbaa"/>
      <inkml:brushProperty name="ignorePressure" value="0"/>
    </inkml:brush>
  </inkml:definitions>
  <inkml:trace contextRef="#ctx0" brushRef="#br0">48000 28300 853,'209'-49'27,"-31"4"-31,-31 3-1,-31 3 0,-10-1 3,13-2 3,12-3 0,13-3 1,-4 1-6,-18 6-4,-19 7 2,-18 6-2,-9 4 1,4 4-3,3 3 0,3 3 2,-7 3 7,-15 3 8,-15 3 0,-16 4 1</inkml:trace>
</inkml:ink>
</file>

<file path=ppt/ink/ink2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2553054690361" units="cm"/>
      <inkml:brushProperty name="height" value="0.0352553054690361" units="cm"/>
      <inkml:brushProperty name="color" value="#69dbaa"/>
      <inkml:brushProperty name="ignorePressure" value="0"/>
    </inkml:brush>
  </inkml:definitions>
  <inkml:trace contextRef="#ctx0" brushRef="#br0">26095 69447 624,'3'41'0,"5"-8"0,7-9 0,5-8 0,8-9 7,12-9 9,11-8-1,12-8 1,9-6-12,10-4-10,8-1 0,8-4-1,0-1-1,-8-1-4,-9 1 1,-8 0 1,-8 1 3,-5 3 7,-6 3-1,-5 3 1,-8 0-8,-8-3-8,-9-3-1,-8-3 2,-10-1 12,-12 0 12,-11-1 2,-12 1-1,-8 0-1,-6 0-3,-5 0 2,-6-1-3,-2 3 0,3 2-3,3 3-2,4 2 2,4 7 4,9 8 3,9 8 1,8 10-1,8 6-9,5 6-9,6 5 0,5 7-1,5 1 2,3-4 0,2-1 2,4-4-2</inkml:trace>
</inkml:ink>
</file>

<file path=ppt/ink/ink2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1383698135614" units="cm"/>
      <inkml:brushProperty name="height" value="0.0311383698135614" units="cm"/>
      <inkml:brushProperty name="color" value="#69dbaa"/>
      <inkml:brushProperty name="ignorePressure" value="0"/>
    </inkml:brush>
  </inkml:definitions>
  <inkml:trace contextRef="#ctx0" brushRef="#br0">26836 68923 706,'-26'-83'3,"7"16"5,8 15 0,7 14 1,10 31-4,11 44-4,11 45 0,11 46 0,6 34-4,0 27-6,0 26 2,0 27-2,-6-3 6,-11-29 1,-11-31 2,-12-29-2,-3-25 0,4-18-4,3-19 1,4-19-1,-11-13-1,-26-7-4,-27-8 2,-25-8-2,-18-8 14,-7-12 11,-7-11 0,-8-12 1,-6-3-4,-3 4-1,-4 3-1,-4 4 0,6 2-4,15 0-5,14 0 0,16 0-1,28-11-3,41-22-6,41-24 1,41-21-1,34-18 4,26-10 2,26-12 3,26-11-3,7 0 0,-16 11-1,-15 11 0,-15 12 0,-20 11 2,-27 11 4,-26 11 0,-26 12 0</inkml:trace>
</inkml:ink>
</file>

<file path=ppt/ink/ink2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0880015343428" units="cm"/>
      <inkml:brushProperty name="height" value="0.0280880015343428" units="cm"/>
      <inkml:brushProperty name="color" value="#69dbaa"/>
      <inkml:brushProperty name="ignorePressure" value="0"/>
    </inkml:brush>
  </inkml:definitions>
  <inkml:trace contextRef="#ctx0" brushRef="#br0">27794 67007 783,'-53'60'67,"16"0"-79,15 0 0,14 0 0,8 0-2,0-1 0,0 1 1,0 0-2,2-4 4,4-7 4,3-8 0,4-7-1</inkml:trace>
</inkml:ink>
</file>

<file path=ppt/ink/ink2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268002688885" units="cm"/>
      <inkml:brushProperty name="height" value="0.0271268002688885" units="cm"/>
      <inkml:brushProperty name="color" value="#69dbaa"/>
      <inkml:brushProperty name="ignorePressure" value="0"/>
    </inkml:brush>
  </inkml:definitions>
  <inkml:trace contextRef="#ctx0" brushRef="#br0">27135 68025 811,'0'138'31,"0"-22"-35,0-22 2,0-23-3,4-8 4,7 9-1,8 6 2,7 8-1,4 0-4,0-7-1,0-8 0,0-8-1,-2-6-1,-4-9 0,-3-7 1,-4-7-1,-1-6 5,5-4 4,3-3 1,4-4 1</inkml:trace>
</inkml:ink>
</file>

<file path=ppt/ink/ink2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032391309738" units="cm"/>
      <inkml:brushProperty name="height" value="0.0329032391309738" units="cm"/>
      <inkml:brushProperty name="color" value="#69dbaa"/>
      <inkml:brushProperty name="ignorePressure" value="0"/>
    </inkml:brush>
  </inkml:definitions>
  <inkml:trace contextRef="#ctx0" brushRef="#br0">27435 68683 668,'-27'-56'0,"9"8"0,6 6 0,9 9 0,7 3 1,7 0-2,7 0 1,9 0 0,6-2 4,9-3 3,6-5 0,8-3 1,8-3-6,7-5-4,8-3-1,7-4 0,3 2-3,1 7-3,0 8 0,0 7 1,-8 6 2,-15 4 4,-14 3 1,-16 5-1,-14 12-1,-16 23 0,-14 22-1,-16 22 1,-11 10 5,-7-4 5,-7-3 1,-9-4-1,-2-4-2,-1-4-4,0-4 1,0-3 0,2-2-1,4 0 1,3 0 0,4 0-1,5 3 2,2 8 2,5 8 0,3 7-2,4 4 0,4 0-5,3-1 1,4 1 0,2-4 1,0-7 0,1-8-1,-2-7 2,3-6-6,4-4-5,3-3 0,4-5 1,12-18 2,18-33 3,19-34 0,18-34 1,10-15 4,0 4 5,-1 3 2,1 5-2,-5 8-1,-12 16-4,-12 15 1,-10 14 0,-8 16 2,-4 14 2,-4 16 1,-2 14 0,-7 14-3,-8 11-6,-6 11 2,-8 11 0,-6 6-3,-4-1 0,-3 1 0,-4 0-1,-4-2 2,-3-4 0,-5-3 2,-3-5-2,-2-3-2,0-3-3,0-5-2,0-3 2,3-4 5,2-4 5,5-3 1,3-5-1,17-8 5,30-16 5,30-14-1,30-16 1,12-6-12,-2-1-9,-5 0-1,-3 0 0,-4 2 0,-4 3 1,-3 5-2,-5 3 1,-10 10 6,-20 14 4,-17 15 1,-20 16 0,-15 7 2,-11 0 1,-10 0 0,-13-1 0,-4-1-1,-1-3 1,0-5-2,0-3 0,4-4 1,7-4-3,8-3 1,7-4 0,8 2-1,7 7 0,8 7-1,8 9 0,6 2-3,8 1-2,8 0-1,7 0 0,1-2 2,-9-4-1,-7-3 2,-7-4-1,-4-2 3,0 0 4,0 0-1,0-1 0,-3 0 0,-9-5 2,-6-4-2,-9-3 0,-4-2 2,-5 0 1,-3 0-2,-4 0 2,-2 0-2,0 0 1,0 0-3,0 0 3,2 0-3,4 0-2,3 0 2,4 0-1,19-6 0,34-11 2,33-11-1,34-11 0,17-6-3,0 0-4,-1 0 0,1 0 1,-2 2-1,-4 4 2,-4 3-1,-3 4 1,-8 4 0,-11 4 0,-11 3-1,-12 4 1,7-3 1,21-12 2,23-11 0,23-11-1,-1-2-1,-22 7-1,-22 8-2,-23 7 2</inkml:trace>
</inkml:ink>
</file>

<file path=ppt/ink/ink2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37579536438" units="cm"/>
      <inkml:brushProperty name="height" value="0.032537579536438" units="cm"/>
      <inkml:brushProperty name="color" value="#69dbaa"/>
      <inkml:brushProperty name="ignorePressure" value="0"/>
    </inkml:brush>
  </inkml:definitions>
  <inkml:trace contextRef="#ctx0" brushRef="#br0">29589 67127 676,'0'148'79,"0"-4"-96,0-4 0,0-3 1,-3-6 6,-8-8 8,-8-7 0,-7-7 0,-1-12 0,9-15 3,6-15-2,9-14 0,6-21-9,9-27-14,6-25 2,9-27-1,5-11 19,3 4 19,4 3-1,4 4 2,1 4-7,-5 4-1,-4 4-3,-3 3 2,5-4-3,16-11-3,14-11 1,15-11-1,4-2-1,-7 8-1,-8 6 1,-8 9-2,-6 5-1,-9 4-1,-6 3-2,-9 4 2,-7 2 1,-7 0 6,-8 0-2,-7 0 0,-10 2-2,-11 4 0,-10 4-3,-13 3 2,-5 4 4,0 3 7,0 5-1,0 3 0,4 11 0,8 19 0,7 19 0,7 18-1,6 10-9,4 0-12,3 0 2,4 0-2,2-4 8,0-8 7,0-7 0,0-7-1,2-6-3,3-4-8,5-3 2,3-4 0</inkml:trace>
</inkml:ink>
</file>

<file path=ppt/ink/ink2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398998945951" units="cm"/>
      <inkml:brushProperty name="height" value="0.0306398998945951" units="cm"/>
      <inkml:brushProperty name="color" value="#69dbaa"/>
      <inkml:brushProperty name="ignorePressure" value="0"/>
    </inkml:brush>
  </inkml:definitions>
  <inkml:trace contextRef="#ctx0" brushRef="#br0">29350 68983 718,'-45'-34'28,"30"-7"-25,30-8-1,30-7 0,21-6-3,10-3-5,12-4 1,11-4 0,8 2 1,3 7 3,4 8-1,4 7 0,-4 6-3,-11 4 0,-11 3-3,-12 5 2,-7 3-2,-4 3-2,-3 5 1,-4 3-2</inkml:trace>
</inkml:ink>
</file>

<file path=ppt/ink/ink2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9657673090696" units="cm"/>
      <inkml:brushProperty name="height" value="0.0279657673090696" units="cm"/>
      <inkml:brushProperty name="color" value="#69dbaa"/>
      <inkml:brushProperty name="ignorePressure" value="0"/>
    </inkml:brush>
  </inkml:definitions>
  <inkml:trace contextRef="#ctx0" brushRef="#br0">29649 68803 786,'-24'110'2,"11"-18"3,11-19-2,11-19 2,8-9-3,4 0 1,3 0-2,4 0 2,6 1-6,7 5-1,7 3-2,9 4 2,-1-4 2,-8-11 6,-6-11-1,-9-11 1</inkml:trace>
</inkml:ink>
</file>

<file path=ppt/ink/ink2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5714382082224" units="cm"/>
      <inkml:brushProperty name="height" value="0.0295714382082224" units="cm"/>
      <inkml:brushProperty name="color" value="#69dbaa"/>
      <inkml:brushProperty name="ignorePressure" value="0"/>
    </inkml:brush>
  </inkml:definitions>
  <inkml:trace contextRef="#ctx0" brushRef="#br0">29829 69162 743,'-73'-56'24,"33"7"-26,35 8-1,33 8 1,22 3 0,12 0 2,11 0 0,11 0-1,6 0 0,0 0-1,0 0 1,-1 0-1,-2 4 1,-9 7 5,-7 8-2,-7 7 0,-8 8-3,-8 7-4,-6 8 0,-9 7 1,-4 8 1,-5 7 4,-4 8 1,-3 7-1,-3 2-4,-6-4-3,-2-4-1,-4-3 0,-6-4 6,-7-4 4,-8-3 0,-7-4 0,-5-8-5,-5-11-3,-3-11-1,-4-11 1</inkml:trace>
</inkml:ink>
</file>

<file path=ppt/ink/ink2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6521870493889" units="cm"/>
      <inkml:brushProperty name="height" value="0.0376521870493889" units="cm"/>
      <inkml:brushProperty name="color" value="#69dbaa"/>
      <inkml:brushProperty name="ignorePressure" value="0"/>
    </inkml:brush>
  </inkml:definitions>
  <inkml:trace contextRef="#ctx0" brushRef="#br0">30487 68983 584,'-32'-64'-3,"-3"-7"-3,-5-8 0,-3-7 0,2 4 10,8 15 8,7 14 0,7 16 2,6 24-6,4 33-3,3 35 0,4 32-1,4 22-3,3 7-8,5 7 0,3 8 2,2 0 0,0-7 1,0-8 3,0-8-3,0-11-1,0-14-2,0-16 0,-1-15 0,5-20-3,7-26-4,8-27 1,7-26 0,0-24 12,-7-22 15,-8-23-2,-7-22 2,-4-14-6,0-3-4,0-4 0,0-4 0,2 10-1,3 22-3,5 22 1,2 23 0,4 21 3,-1 18 3,-1 19 1,1 19-1,0 14 1,0 12-1,0 11 0,0 11 1,0 4-10,0-3-6,0-5-1,0-3 1,2-17-10,3-30-11,4-30 2,4-30-2,-3-28 24,-12-26 23,-11-26 0,-12-26-1,-5 1-6,0 30-7,0 31-1,0 29 1,4 30 5,7 30 5,8 30 2,7 30-2,4 24-9,0 19-11,0 19 0,0 18 1,4 23 3,7 26 5,7 26-1,8 27 1,0-3-6,-7-29-5,-8-31 0,-7-29 0,-8-21-1,-7-11-4,-8-11 3,-7-12-2,-4-7 0,0-4-1,0-3-1,0-4 2</inkml:trace>
</inkml:ink>
</file>

<file path=ppt/ink/ink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4378798156977" units="cm"/>
      <inkml:brushProperty name="height" value="0.0224378798156977" units="cm"/>
      <inkml:brushProperty name="color" value="#69dbaa"/>
      <inkml:brushProperty name="ignorePressure" value="0"/>
    </inkml:brush>
  </inkml:definitions>
  <inkml:trace contextRef="#ctx0" brushRef="#br0">49050 28050 980,'-24'67'0,"4"-16"0,3-15 0,3-15 0,1-1 0,1 16 2,-1 15-2,1 17 0,-1 3 1,1-5-2,-1-7 1,1-5-1,1-6 1,3-3 0,3-3 0,4-2 2,4-6-10,6-6-5,7-6-1,6-6 0</inkml:trace>
</inkml:ink>
</file>

<file path=ppt/ink/ink2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482741355896" units="cm"/>
      <inkml:brushProperty name="height" value="0.0384482741355896" units="cm"/>
      <inkml:brushProperty name="color" value="#69dbaa"/>
      <inkml:brushProperty name="ignorePressure" value="0"/>
    </inkml:brush>
  </inkml:definitions>
  <inkml:trace contextRef="#ctx0" brushRef="#br0">27494 72334 572,'-43'27'10,"34"-9"10,34-7 0,33-7 1,24-13-18,15-19-17,15-19 1,15-18 0,5-8 3,-9 3 2,-7 5 1,-8 3 1,-9 6-7,-11 7-1,-11 8-2,-12 8 2,-22 16 5,-33 26 10,-35 27-1,-33 25 1,-18 14 4,-5 0 7,-3 0 1,-4 0-2,4 1 0,11 5-3,12 3-1,10 4 2,8 4-4,4 3-3,3 4 0,4 4 0,6 2-3,7-1-2,8 1-1,8 0 1,3-8 1,0-15-1,0-14 0,0-16 0,3-16-3,8-19-4,8-19 1,7-19-1,6-20 7,4-23 6,3-22 0,4-22 0,0-16 1,-4-7 0,-3-7 1,-4-8 0,-3 8-3,1 22-1,0 22 1,0 23-2,0 19 2,0 14-1,0 16 0,0 14 1,2 25 4,3 34 2,5 33 2,3 34 0,2 28-7,-1 22-7,1 23 2,0 22-1,-2 8 0,-3-8 1,-5-7-2,-3-8 1,-4-9 2,-4-11-1,-3-12 1,-4-11 1,-4-16-8,-4-23-4,-3-23-1,-5-22 0,-2-30 4,-5-37 2,-3-37 2,-4-39-1,-8-34 9,-11-34 9,-11-34 0,-11-34 0,-6-11-5,0 12-4,0 10-1,1 12 0,-3 7 0,-4 4-2,-3 4 1,-4 4-1,6 16 1,15 30-1,14 31-1,16 29 2,9 24 4,4 19 4,3 19 1,4 19-1,6 7-5,7-4-7,7-3 1,9-4-1,4-1-3,5 5-3,3 3-1,4 4 1,-4 2 1,-11 0 3,-10 0-1,-13 0 0,-5 2 5,0 3 5,0 5-1,0 3 1,-4 3 0,-7 5 2,-8 3 0,-7 4 0,-4-2-2,0-7-1,0-8-1,0-7 1,8-8-4,15-7 0,14-8-2,15-7 1,10-6-1,4-4-1,3-3 0,4-4 1,-4 7 1,-11 19 7,-11 19-3,-11 18 2,-12 10-1,-10 0-1,-13 0 0,-10 0 1,-6-2-4,0-4 0,1-3-3,-1-5 3,0-3-1,0-3 0,0-5 1,0-3 1,2-2-2,4 0 3,3 0 0,4 0-1,14-8 0,21-14 1,24-16 0,21-14-1,14-16 1,3-14-2,5-15 2,3-16-1,5-12 0,8-12 0,7-11-1,9-11 2,-2-7-6,-6-4-4,-8-4-1,-7-4 1,-8 7 7,-8 20 9,-7 18-2,-7 19 2,-6 16-1,-4 16-3,-3 15 1,-4 14 0,-2 14 5,0 11 7,0 11-1,0 11 1,-6 15-15,-11 19-11,-11 19-1,-11 19 0,-8 12 4,-4 8 3,-3 7 2,-4 8-1,-6 0-1,-7-7-1,-8-8 2,-7-8-1,-2-11-1,4-14 1,4-16 0,3-15-1,2-18-1,0-23-2,0-22-1,0-23 0,6-14 9,11-8 11,11-8-2,11-7 2,12 2-4,11 11-1,11 11-1,11 12 1,8 7 1,3 3 3,5 5-2,2 3 0,5 4-1,4 3-5,3 5 1,4 3 0,2 6-5,0 7-5,0 8 0,-1 7 1,1 6-1,0 3 0,-1 4 0,1 4 0,-2 0-3,-3-3-4,-5-5-1,-3-3 2,-6-4 6,-7-4 9,-8-3 0,-8-4 1</inkml:trace>
</inkml:ink>
</file>

<file path=ppt/ink/ink2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30500125885" units="cm"/>
      <inkml:brushProperty name="height" value="0.033330500125885" units="cm"/>
      <inkml:brushProperty name="color" value="#69dbaa"/>
      <inkml:brushProperty name="ignorePressure" value="0"/>
    </inkml:brush>
  </inkml:definitions>
  <inkml:trace contextRef="#ctx0" brushRef="#br0">30487 72753 660,'60'-26'55,"0"7"-75,0 8 0,-1 7-1,-4 14 12,-12 18 8,-12 19 1,-10 18 0,-10 6 2,-7-7 1,-8-8 1,-7-7 0,-2-6-1,4-4 0,3-4 1,4-3-1,4-2-4,4 0-3,3 0 0,4 0 0,2 0 1,0 0 4,0 0-2,0 0 2,0 3-3,0 8 1,0 8-1,0 7 0,-4 2 7,-7-4 8,-8-3 0,-7-4-1,0-27-9,7-48-10,8-49 1,7-48-1,6-30-1,3-12 0,5-10 0,3-12 0,0-4 4,-4 4 3,-3 4 1,-4 4 1,-4 10-1,-4 20 3,-4 18 0,-3 19 0,-2 17 1,0 14 2,0 16 1,0 15 0,6 20 3,11 26 3,11 27 1,11 26 0,4 14-12,-3 5-13,-5 3 1,-3 4-1,-4-2 2,-4-7 1,-3-8 0,-4-8-1,-1-14-4,5-23-7,3-22 0,5-23 1,-3-18 15,-8-15 18,-6-16 0,-9-14-1,-3-6-3,0 4-4,0 4 0,0 3 0,-2 8-2,-3 11 1,-5 11-2,-3 12 1,2 16 7,7 23 8,8 22 1,7 23 0,6 11-20,4 0-16,3-1 0,4 1-1,2 0 0,0 0 1,0 0 0,0 0 0,0-10 6,0-18 10,-1-19-1,1-18-1,1-14 7,-2-7 4,1-8 0,0-7-1,-2 0 1,-3 8-4,-5 6 2,-3 9-1,-4 10 8,-3 16 5,-5 14 0,-3 16 2,-11 20-22,-20 26-18,-17 26-2,-20 27 1,-8 13 5,-1-1 2,0 1 1,0 0 0,-3-4 3,-8-8 4,-8-7 0,-7-8 0,5-14 7,19-23 9,20-22-1,18-23 1,9-11-5,0 0-2,0 0 0,0 0-1</inkml:trace>
</inkml:ink>
</file>

<file path=ppt/ink/ink2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472412288189" units="cm"/>
      <inkml:brushProperty name="height" value="0.0357472412288189" units="cm"/>
      <inkml:brushProperty name="color" value="#69dbaa"/>
      <inkml:brushProperty name="ignorePressure" value="0"/>
    </inkml:brush>
  </inkml:definitions>
  <inkml:trace contextRef="#ctx0" brushRef="#br0">31086 72394 615,'56'169'46,"-7"-24"-47,-8-21 1,-8-23 0,-3-8-1,0 8-3,0 8 1,0 7 0,0-2-5,0-11-1,0-12-2,0-10 0,0-12 8,0-11 7,-1-11 1,2-12-2,-5-22-14,-8-33-18,-6-34 0,-9-34 1,-3-9 25,0 14 24,0 16 0,0 14 1</inkml:trace>
</inkml:ink>
</file>

<file path=ppt/ink/ink2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4908494949341" units="cm"/>
      <inkml:brushProperty name="height" value="0.0324908494949341" units="cm"/>
      <inkml:brushProperty name="color" value="#69dbaa"/>
      <inkml:brushProperty name="ignorePressure" value="0"/>
    </inkml:brush>
  </inkml:definitions>
  <inkml:trace contextRef="#ctx0" brushRef="#br0">31565 72693 677,'2'-61'-3,"3"-5"-4,5-3 2,2-4-2,5 0 10,4 4 9,3 4-2,4 3 2,4 8-5,3 11-4,5 11 0,3 11-1,2 6 0,0 0-3,0 0 1,0 0-2,-1 2 1,1 4-2,0 3-1,0 4 0,2 17 1,3 30 0,5 30 0,3 30-1,-1 20 2,-2 12 0,-5 10 0,-3 12 0,0 17 2,3 22 0,5 23 2,2 22-1,2-3 1,-5-31 2,-4-29-2,-3-31 2,-4-21-5,-4-16-4,-3-15 0,-4-15 1,-13-35-9,-23-56-10,-23-57 2,-21-55-1,-8-18 21,7 23 19,8 23 1,7 22 0</inkml:trace>
</inkml:ink>
</file>

<file path=ppt/ink/ink2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3514432162046" units="cm"/>
      <inkml:brushProperty name="height" value="0.0303514432162046" units="cm"/>
      <inkml:brushProperty name="color" value="#69dbaa"/>
      <inkml:brushProperty name="ignorePressure" value="0"/>
    </inkml:brush>
  </inkml:definitions>
  <inkml:trace contextRef="#ctx0" brushRef="#br0">31804 72634 724,'84'9'97,"-11"19"-119,-11 19 0,-12 18 1,-12 10 4,-16 0 5,-14 0 1,-16 0 0,-9-3 6,-3-2 10,-5-5-2,-3-3 1,8-19 0,18-34 1,19-33-2,18-34 2,14-26-11,7-19-10,8-19-1,7-18 2,-2 5 10,-11 31 13,-11 29 0,-12 30 1</inkml:trace>
</inkml:ink>
</file>

<file path=ppt/ink/ink2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6491242051125" units="cm"/>
      <inkml:brushProperty name="height" value="0.0336491242051125" units="cm"/>
      <inkml:brushProperty name="color" value="#69dbaa"/>
      <inkml:brushProperty name="ignorePressure" value="0"/>
    </inkml:brush>
  </inkml:definitions>
  <inkml:trace contextRef="#ctx0" brushRef="#br0">33839 71736 653,'34'-56'120,"7"7"-147,7 8 1,9 7-2,2 6 9,2 4 6,-2 3 1,1 4-2,-6 12 0,-11 18 0,-11 19-3,-11 18 3,-16 12 15,-18 3 15,-19 5 2,-18 3-1,-8-4-6,4-11-8,3-11 0,4-12 1,6-3 1,7 3 1,8 5 1,8 3-1,4 0-3,5-4-4,4-3 0,3-5 1,2-1-2,0 0 0,0 0-1,0 0 1,2 0 0,3 0 3,4 0-2,5 0 1,0 0 0,2 0-4,-2 0 3,1-1-2,0 1 2,0 0-1,0 0 2,0 0-2,0 0 3,0 0 1,0 0-1,0 0 0,0-8 2,0-14 0,0-16-1,0-14 1,0-12-5,0-7-3,0-8-1,0-7 1,-2 0 2,-4 8 5,-3 6-1,-4 9 1,0-1-1,3-7-2,5-8 2,3-7 0,0 0-2,-4 7 1,-3 8 1,-4 8-2,-2-1 2,0-7-3,0-8 3,0-7-2,2-2-1,3 4-3,5 3 1,3 5-1,2-1 4,0-4-1,0-3 2,-1-4 0</inkml:trace>
</inkml:ink>
</file>

<file path=ppt/ink/ink2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7384098768234" units="cm"/>
      <inkml:brushProperty name="height" value="0.0437384098768234" units="cm"/>
      <inkml:brushProperty name="color" value="#69dbaa"/>
      <inkml:brushProperty name="ignorePressure" value="0"/>
    </inkml:brush>
  </inkml:definitions>
  <inkml:trace contextRef="#ctx0" brushRef="#br0">34557 70778 502,'6'81'38,"11"-20"-33,11-18 0,11-18 0,12-16-8,10-11-7,12-11 0,11-11-1,6-8 3,0-4 1,0-3 0,0-4 1,-4 4 2,-8 11 2,-7 11 0,-7 11 0,-4 12 2,0 11 1,-1 11 0,1 11 0,-3 23 0,-9 33 4,-7 34-3,-7 34 2,-8 17 2,-7-1 3,-8 1-1,-8-1 0,-3-9-4,0-18-7,0-19 0,0-19 0,-2-15-1,-3-11-2,-4-11 0,-4-12 1,-2-29-10,0-50-4,0-47-3,0-50 2,0-40 17,0-34 18,0-34 0,0-34 0,-6-20-6,-11-7-2,-11-8-3,-11-8 1,-4 19-2,4 45-1,4 45-2,3 45 2,5 36-2,9 25 0,7 27 0,7 26 1,6 24 10,4 23 10,3 22 0,4 23 1,-3 37-16,-12 52-17,-11 53 0,-12 52 1,-7 35 2,-3 20 3,-4 18 0,-4 19 0,-2-2 0,0-23 1,0-22-2,1-22 1,1-25-2,3-26-1,5-26 0,3-27 0</inkml:trace>
</inkml:ink>
</file>

<file path=ppt/ink/ink2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8695834875107" units="cm"/>
      <inkml:brushProperty name="height" value="0.0358695834875107" units="cm"/>
      <inkml:brushProperty name="color" value="#69dbaa"/>
      <inkml:brushProperty name="ignorePressure" value="0"/>
    </inkml:brush>
  </inkml:definitions>
  <inkml:trace contextRef="#ctx0" brushRef="#br0">37191 69761 613,'-56'59'54,"7"1"-58,8 0 2,7 0 0,3 0-4,-5 0 1,-3 0 0,-4-1-2,-2 7 3,0 11 2,0 11-2,0 11 3,22-13-14,46-38-9,45-36-1,44-39 0,20-21 21,-3-8 20,-3-8 0,-5-7-1,-12 4-3,-23 14-5,-23 16-1,-21 14 1,-25 23-5,-27 30-4,-25 30 1,-27 30 0,-13 13-2,0-4 1,1-4-1,-1-3 0,4-6 4,7-7 2,8-8 0,7-8 0,8-8-1,7-12-1,8-12-1,7-10 1,5-6-1,-1 0 1,0 0-1,0 0 0</inkml:trace>
</inkml:ink>
</file>

<file path=ppt/ink/ink2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6330949366093" units="cm"/>
      <inkml:brushProperty name="height" value="0.0376330949366093" units="cm"/>
      <inkml:brushProperty name="color" value="#69dbaa"/>
      <inkml:brushProperty name="ignorePressure" value="0"/>
    </inkml:brush>
  </inkml:definitions>
  <inkml:trace contextRef="#ctx0" brushRef="#br0">36772 71377 584,'30'114'61,"0"-11"-70,0-12 0,0-10 1,0-5 1,-1 5 3,2 3 2,-2 4-3,-1 0 1,-3-4-3,-5-4 1,-3-3-1,-2-25-5,0-44-6,0-45-1,0-46 1,-2-25 17,-4-8 18,-3-8-1,-4-7 1,-4-1-6,-4 3-8,-3 3 1,-4 5 0,0 12-1,4 23-4,3 23 3,4 21-3,2 9 1,0-8 1,0-8-3,0-7 3,6 2 1,10 11 6,13 11-1,10 11-1,4 8 0,-4 4-4,-3 3 1,-5 4-1,5 14-1,11 21-3,11 23 1,11 23-1,4 26-1,-4 29 0,-3 31 0,-5 29 0,1 20 1,3 6 1,5 9 0,3 6 1,-2-7-2,-8-22 1,-6-23 0,-9-22-1,-3-9-1,0 3-2,-1 4-2,1 4 1,-2-14 1,-3-29 1,-5-30 0,-3-30 0,-11-32-4,-19-34-1,-19-33-2,-19-34 1,-18-30 10,-19-26 14,-18-26-2,-20-27 0,-7-10-4,4 3-3,4 4 0,3 3-2,6 8 0,8 12-2,6 10 0,9 12 0,7 14-1,7 20 1,8 18-2,8 19 2,14 18 7,23 19 11,22 19-3,23 19 2,11 11-17,-1 3-17,1 5 1,0 3-1,-5 3 6,-13 5 6,-10 3 1,-11 4-1,-6 2 3,0 0 1,0 0 2,0 0-2,4-10-3,7-18-2,7-19 0,9-18-1,5-21 5,3-23 3,4-22 1,4-22-1,-2-18-1,-7-10 0,-8-12 0,-7-11 0,-4-2 0,0 8 2,0 7 0,0 7 0,0 14 1,0 18 0,0 20 1,0 17-1,2 24 7,3 25 6,4 27 1,5 25-2,2 20-15,5 11-17,3 11-1,4 11 1,4-2 5,3-15 4,5-14 0,3-16 0,-1-13 0,-2-10-4,-5-13 2,-3-10-2,-6-10 9,-7-7 7,-8-7 0,-7-9 0,-4-10-2,0-15-2,0-16 1,0-14-2,-2-2 3,-4 11 2,-3 11 1,-4 12 0,-10 13 0,-14 14 1,-15 16 0,-16 14 0,-7 23-4,0 30-7,0 30 1,1 30 0,1 16-2,3 5-3,5 3-1,3 3 2,6-3 0,7-11 4,8-11 0,7-12 0,5-14 4,-2-20 5,1-18 0,1-18 1,2-14-4,8-7-1,8-8-1,8-7 0</inkml:trace>
</inkml:ink>
</file>

<file path=ppt/ink/ink2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774543642998" units="cm"/>
      <inkml:brushProperty name="height" value="0.0329774543642998" units="cm"/>
      <inkml:brushProperty name="color" value="#69dbaa"/>
      <inkml:brushProperty name="ignorePressure" value="0"/>
    </inkml:brush>
  </inkml:definitions>
  <inkml:trace contextRef="#ctx0" brushRef="#br0">38268 71137 667,'55'4'5,"-12"7"7,-12 8-1,-10 7 0,-6 10-7,0 10-8,0 12 0,0 12 0,0 4 0,0 1 0,0 0 0,-1 0 0,5-4-2,7-7-2,8-8-1,7-8 0,4-7 2,0-7-1,0-8 1,0-7-1,0-8 6,-1-7 6,1-8-2,0-7 3,-2-10-2,-3-10 4,-5-12-2,-3-12 1,-4-10-3,-4-12 1,-3-11-1,-4-11-1,-4-6 0,-4 1-1,-3-1-1,-4 0 1,-6 8 0,-7 15 1,-8 14 1,-7 16 0,-6 16 9,-4 20 10,-3 17 0,-4 20-1,-4 16-18,-3 16-22,-4 14 0,-4 15 2,-2 14 2,0 10 3,0 12 3,0 11-3,4-3-1,8-20-4,7-18 0,7-19 0</inkml:trace>
</inkml:ink>
</file>

<file path=ppt/ink/ink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9776078164577" units="cm"/>
      <inkml:brushProperty name="height" value="0.0259776078164577" units="cm"/>
      <inkml:brushProperty name="color" value="#69dbaa"/>
      <inkml:brushProperty name="ignorePressure" value="0"/>
    </inkml:brush>
  </inkml:definitions>
  <inkml:trace contextRef="#ctx0" brushRef="#br0">49400 27950 846,'45'9'-55,"-9"19"88,-10 19-1,-8 19 0,-6 15-20,1 13-24,-1 12 2,1 13-1,-3 4 3,-2-3 4,-3-3 1,-3-2-2,-2-1 4,0 3 1,0 3 0,0 4 0,0-3-2,0-5-2,0-7-1,0-5 2,0-14-3,0-18 2,0-19-1,0-18 0,-2-17 4,-3-11 3,-3-14-1,-2-11 1</inkml:trace>
</inkml:ink>
</file>

<file path=ppt/ink/ink2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8245874643326" units="cm"/>
      <inkml:brushProperty name="height" value="0.0238245874643326" units="cm"/>
      <inkml:brushProperty name="color" value="#69dbaa"/>
      <inkml:brushProperty name="ignorePressure" value="0"/>
    </inkml:brush>
  </inkml:definitions>
  <inkml:trace contextRef="#ctx0" brushRef="#br0">31744 68504 923,'56'114'-14,"-7"-11"19,-8-12 2,-7-10-3,-6-5 1,-4 5-4,-4 3 0,-2 4 1,-4-4-1,1-11-2,0-11 1,0-12 0,-1-7-2,-5-3-1,-4-5 1,-3-3-1,-5-2-3,-8 0 0,-8 0-1,-8 0 0,-3-4 4,0-7 2,0-8 0,1-8 2,-1-6 0,0-8 3,0-8 1,0-7-1</inkml:trace>
</inkml:ink>
</file>

<file path=ppt/ink/ink2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291160523891" units="cm"/>
      <inkml:brushProperty name="height" value="0.0257291160523891" units="cm"/>
      <inkml:brushProperty name="color" value="#69dbaa"/>
      <inkml:brushProperty name="ignorePressure" value="0"/>
    </inkml:brush>
  </inkml:definitions>
  <inkml:trace contextRef="#ctx0" brushRef="#br0">32702 67366 855,'47'40'11,"-27"18"-18,-25 18 1,-27 20-3,-17 7 9,-7-4 4,-7-4 1,-9-3 0,1-10-1,8-14 2,6-16-2,9-15 1,14-9-4,23-3-5,22-5 0,23-3 0,16-4-1,12-3-1,11-5-1,11-3 0,2 4 5,-7 10 2,-8 13 2,-8 10-2,-4 11 3,-5 12 3,-4 11-2,-3 11 2,-6 4-3,-7-4 0,-8-3 0,-7-5 0,-6-6-2,-4-12-2,-3-12-1,-4-10 2,0-14-11,3-14-8,5-16-1,2-14 0,2-10 16,-5-4 14,-3-3 0,-4-4 0,-1-2-2,5 0-4,3 1 2,4-1-3</inkml:trace>
</inkml:ink>
</file>

<file path=ppt/ink/ink2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884621232748" units="cm"/>
      <inkml:brushProperty name="height" value="0.0266884621232748" units="cm"/>
      <inkml:brushProperty name="color" value="#69dbaa"/>
      <inkml:brushProperty name="ignorePressure" value="0"/>
    </inkml:brush>
  </inkml:definitions>
  <inkml:trace contextRef="#ctx0" brushRef="#br0">33300 67307 824,'-28'-244'0,"4"54"0,4 51 1,2 53-2,8 30 7,6 8 3,8 6 0,6 9 1,8 8-11,2 12-8,4 11 0,4 12-2,-3 14 1,-12 19-1,-12 19-2,-10 18 2,-9 12 7,-9 3 9,-6 4 0,-9 4 0,-4-2 2,-5-7 2,-3-8 0,-4-8 0,24-21 1,53-39 0,52-36 1,53-39-1,18-12-8,-15 11-12,-15 11 1,-15 12 0,-12 9 4,-12 7 4,-12 8-2,-10 7 3,-8 8-4,-4 7-3,-3 8 3,-5 7-3,-6 11 7,-12 16 3,-12 14 1,-10 15-1,-9 6 0,-8-4-3,-8-3 0,-7-4 1,-4-8-1,0-11 2,0-12-2,0-10 1,0-10-7,0-7-9,1-8 2,-1-7-2,4-8 12,7-7 9,7-8 0,9-7 1,3-4-2,0 0-2,0 0 0,0 0 0</inkml:trace>
</inkml:ink>
</file>

<file path=ppt/ink/ink2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631143987179" units="cm"/>
      <inkml:brushProperty name="height" value="0.0271631143987179" units="cm"/>
      <inkml:brushProperty name="color" value="#69dbaa"/>
      <inkml:brushProperty name="ignorePressure" value="0"/>
    </inkml:brush>
  </inkml:definitions>
  <inkml:trace contextRef="#ctx0" brushRef="#br0">33360 67546 809,'-26'-180'-52,"7"61"79,8 59 1,7 60-1,4 39-16,0 19-15,0 19-1,0 18 1,0 8-2,0-4-1,0-3 2,0-5-2,-2-5 2,-3-7 2,-5-8 1,-3-7 0,-4-8 0,-3-8 3,-4-7 1,-4-7-2,-2-4 0,0 0-1,0 0 0,0 0-1,8-8 7,14-14 3,16-16 3,14-14-3,13-12-3,12-7-9,11-8 1,11-7-1,10-4 3,7 1-2,8-1 2,7 0-2,0 0 0,-8 0 0,-7 0-2,-7 0 2,-7 4-5,-2 8-2,-5 7 0,-3 7-1</inkml:trace>
</inkml:ink>
</file>

<file path=ppt/ink/ink2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213093787432" units="cm"/>
      <inkml:brushProperty name="height" value="0.0237213093787432" units="cm"/>
      <inkml:brushProperty name="color" value="#69dbaa"/>
      <inkml:brushProperty name="ignorePressure" value="0"/>
    </inkml:brush>
  </inkml:definitions>
  <inkml:trace contextRef="#ctx0" brushRef="#br0">33480 68384 927,'-79'56'1,"23"-7"3,22-8-1,23-7-1,17-3 0,11 5-3,11 3 0,11 4-1,4 0 0,-3-4-2,-5-3-2,-3-4 3,-2-4 1,0-4 5,-1-3-2,1-4 2</inkml:trace>
</inkml:ink>
</file>

<file path=ppt/ink/ink2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945595189929" units="cm"/>
      <inkml:brushProperty name="height" value="0.029945595189929" units="cm"/>
      <inkml:brushProperty name="color" value="#69dbaa"/>
      <inkml:brushProperty name="ignorePressure" value="0"/>
    </inkml:brush>
  </inkml:definitions>
  <inkml:trace contextRef="#ctx0" brushRef="#br0">33779 68384 734,'85'-26'76,"-13"7"-93,-10 8-1,-12 7 0,-5 4 10,0 0 8,0 0-1,0 0 2,-6 13-8,-10 27-7,-13 25 0,-10 27 1,-12 7 11,-11-11 10,-11-12 1,-11-10-1,-4-12-2,4-11-1,3-11-1,4-12 0,12-8-6,18-9-7,19-6-1,18-9 2,10-6 3,0-8 6,0-8-1,0-7 2,5-19-3,12-30-1,11-30 1,11-29 0,0-12 3,-11 8 4,-11 7-1,-12 7 1,-9 14-3,-7 18-2,-7 19 0,-9 19 0</inkml:trace>
</inkml:ink>
</file>

<file path=ppt/ink/ink2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355556845665" units="cm"/>
      <inkml:brushProperty name="height" value="0.0331355556845665" units="cm"/>
      <inkml:brushProperty name="color" value="#69dbaa"/>
      <inkml:brushProperty name="ignorePressure" value="0"/>
    </inkml:brush>
  </inkml:definitions>
  <inkml:trace contextRef="#ctx0" brushRef="#br0">35335 66229 663,'-2'-37'37,"-3"44"-33,-4 46 2,-5 44-1,-4 25-8,-9 3-10,-6 4 2,-8 4-2,-4 0 5,0-4 5,0-4 0,0-4-1,4-10 2,8-19 0,6-20 1,9-17-2,10-25-4,16-30-6,14-30 2,15-30-2,14-15 13,10 0 14,13 0 0,10 1 0,5 1-6,1 3-7,0 5 3,0 3-3,-4 8 2,-8 11-3,-7 11 2,-7 12-2,-4 8 2,0 9 1,-1 6-1,2 9 0,-4 14-1,-2 22-1,-5 23 1,-3 23 0,0 22-2,3 22 1,5 23-1,2 23 1,0 6 2,-9-6 1,-7-9 2,-7-6-2,-6-12 0,-4-15-3,-3-15 2,-4-15-3,-2-12-2,0-12-5,-1-12-2,2-10 2,-16-23-8,-30-34-7,-30-33-2,-30-34 2,-15-21 21,1-7 21,-1-7 1,0-8-1,-3-10-6,-8-10-10,-8-12 1,-7-11 0,6 2-1,18 15-3,19 14 1,19 16 0,15 22 4,11 30 7,11 30-2,12 30 1,7 17-7,3 4-5,4 3-1,5 4 0,4 7-1,9 12 1,7 11-2,7 11 1,5 0-4,5-11-5,3-11 1,4-11-1,0-14 1,-4-15 2,-3-14 0,-4-16 0,-6-20 10,-7-26 11,-8-26 0,-7-27 1,-4-7-6,0 11-4,0 12-2,0 10 3,0 12-1,0 11 1,0 11 1,0 12 0,3 8 3,9 9 3,6 7 0,8 7 0,1 11-9,-9 16-11,-6 14 1,-9 15-1,-3 14 2,0 11 2,0 11 1,0 11-2,-1 4 3,-5-4 1,-4-4 1,-2-3-1,-2-8-1,5-11-2,3-11 0,4-12 0,12-18 2,18-27 3,18-25 1,20-27-2,13-24 2,7-22 0,7-23-1,8-23 2,2-10-6,-4-1-1,-3 0-3,-5 1 2,-5 10 7,-7 23 7,-8 23-1,-7 22 1,-8 18-4,-8 16-1,-7 14 0,-7 16-2,-7 13 10,-9 10 7,-6 12 0,-9 12 0,1 1-13,7-7-14,8-8 2,7-8-2,2-10-11,-4-16-10,-3-14-1,-4-15 0</inkml:trace>
</inkml:ink>
</file>

<file path=ppt/ink/ink2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73600 7250 1000,'-133'46'-67,"34"-5"82,35-7-3,35-5 2,14-6-5,-2-3-6,-3-3 2,-3-2-2</inkml:trace>
</inkml:ink>
</file>

<file path=ppt/ink/ink2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876492202282" units="cm"/>
      <inkml:brushProperty name="height" value="0.036876492202282" units="cm"/>
      <inkml:brushProperty name="color" value="#69dbaa"/>
      <inkml:brushProperty name="ignorePressure" value="0"/>
    </inkml:brush>
  </inkml:definitions>
  <inkml:trace contextRef="#ctx0" brushRef="#br0">72900 7600 596,'121'-5'102,"-5"-9"-124,-7-10-1,-5-8 0,-11-3 11,-11 7 10,-14 6 0,-11 7 0,-15 18 0,-16 31 0,-15 32 1,-15 31-1,-17 15-1,-15 1 0,-15-1-1,-16 1 0,-13 5 1,-9 14 0,-10 11-1,-8 14 1,0-11 0,14-30 1,11-32 0,14-30 0,11-29-4,14-25-1,11-25-2,14-25 1,13-11 10,16 3 13,15 3-2,17 4 2,7 5-8,0 10-4,0 10-2,0 9 0,1 7 5,4 7 1,3 6 2,3 7-2,-2 7 0,-6 9-3,-6 10 1,-6 10-1,-7 2-5,-6-3-4,-6-3 0,-6-2-1,-6-19-13,-2-30-13,-3-32 0,-3-30-1,-7-22 27,-9-8 23,-10-10 2,-8-9-1,-3-1-6,7 10-7,6 10 1,7 9-1,5 12 2,7 16 2,6 15 1,7 17-1,11 5-1,20-3-1,18-3-1,20-2 0,13-3-4,9 1-8,10-1 0,10 1 1,2-1-1,-3 1 0,-3-1 0,-2 1 0,-8-1 0,-8 1-2,-10-1 1,-9 1-1,-10 1 0,-9 3-2,-10 3 2,-8 4-1,-17-6 4,-21-11 4,-22-14 2,-22-11-1,-8-1 5,6 13 6,7 12 0,6 13 0</inkml:trace>
</inkml:ink>
</file>

<file path=ppt/ink/ink2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3759960532188" units="cm"/>
      <inkml:brushProperty name="height" value="0.0383759960532188" units="cm"/>
      <inkml:brushProperty name="color" value="#69dbaa"/>
      <inkml:brushProperty name="ignorePressure" value="0"/>
    </inkml:brush>
  </inkml:definitions>
  <inkml:trace contextRef="#ctx0" brushRef="#br0">74100 5350 573,'-85'-127'26,"32"47"-21,31 47 0,32 48-2,21 50-2,13 57-7,12 56 1,13 57 1,4 41 0,-3 29 3,-3 28-1,-2 28 1,-8 7 0,-8-11 0,-10-14 1,-9-11 0,-7-23-2,-3-31-2,-3-31 0,-2-31 1,-3-29-1,1-24-4,-1-26 1,1-24 1,-9-32-3,-15-37-4,-15-38 2,-16-37-1,-13-34 10,-9-27 14,-10-28-3,-8-28 2,-6-17 0,1-2 0,-1-3 0,1-3 0,7 8-7,16 23-4,15 22-2,17 22 2,13 19 1,13 20 5,12 18 0,13 20-1,9 8-8,6 1-11,7-1 2,6 1-2,-1-3 7,-5-2 7,-7-3-1,-5-3 1</inkml:trace>
</inkml:ink>
</file>

<file path=ppt/ink/ink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9361114799976" units="cm"/>
      <inkml:brushProperty name="height" value="0.0239361114799976" units="cm"/>
      <inkml:brushProperty name="color" value="#69dbaa"/>
      <inkml:brushProperty name="ignorePressure" value="0"/>
    </inkml:brush>
  </inkml:definitions>
  <inkml:trace contextRef="#ctx0" brushRef="#br0">49050 28200 919,'25'23'14,"0"-3"-13,0-3 0,0-2 0,0-1-4,0 3-7,0 3 3,0 4-2,-4 2 2,-5 4 1,-7 3 2,-5 3-3,-9-1 8,-9-2 6,-10-3 0,-8-3 0,-3-4-3,7-3 0,6-3-2,7-2 2,8-5-4,14-2-2,11-3-2,14-3 2,2 1 1,-6 6 2,-6 7 0,-6 6 1,-7 3-2,-6 0 1,-6 0 1,-6 0-2,-6 0 1,-2 0-1,-3 0 1,-3 0-2,-4 1 3,-3 4-1,-3 3 0,-2 3 1,-5-2-1,-2-6 0,-3-6-1,-3-6 1,1-4 1,6 1-1,7-1 1,6 1 0,12-3-2,19-2-4,19-3 3,19-3-3,7-7 2,-3-9-1,-3-10 1,-2-8-1,-1-6 1,3 1 1,3-1 0,4 1 0,-4 1 0,-9 3-1,-10 3 0,-8 4 1,-6 2 1,1 4 4,-1 3-2,1 3 3</inkml:trace>
</inkml:ink>
</file>

<file path=ppt/ink/ink2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554956972599" units="cm"/>
      <inkml:brushProperty name="height" value="0.037554956972599" units="cm"/>
      <inkml:brushProperty name="color" value="#69dbaa"/>
      <inkml:brushProperty name="ignorePressure" value="0"/>
    </inkml:brush>
  </inkml:definitions>
  <inkml:trace contextRef="#ctx0" brushRef="#br0">76300 6650 585,'64'50'79,"-22"0"-104,-22 0-1,-21 0 2,-20 6 9,-15 13 12,-15 12-2,-16 13 2,-5-1 3,6-11 2,7-14 1,6-11 0,6-12-1,6-9 0,7-10 1,6-8-1,12-8 0,19-2-1,19-3 0,19-3 1,12-2-1,6 0 0,7 0 2,6 0-2,-4 3 1,-11 6-1,-14 7 0,-11 6 0,-9 4-1,-3 4-1,-3 3 1,-2 3-1,-5 3 2,-2 3 0,-3 3 1,-3 4 0,5-15-9,17-31-7,15-31-1,16-31 1,9-27 8,3-22 9,3-22-1,4-21 1,1-15 2,0-6 0,0-6 2,0-6-1,-4-10-3,-5-12-1,-7-13-1,-5-12 0,-6 2 0,-3 20-1,-3 18 0,-2 20 1,-5 14-1,-2 14 0,-3 11 0,-3 14-1,-6 11 8,-5 14 6,-7 11-2,-5 14 2,-4 8-10,0 7-6,0 6-1,0 7 0,-5 2 1,-9 1 2,-10-1-1,-8 1 0,-6 4-5,1 9-5,-1 10 1,1 10-1,4 11 6,9 17 8,10 15-2,10 16 1,7 35 2,6 57 0,7 56 1,6 57 0,6 57-3,6 59-1,7 60 0,6 60 0,4 21 3,4-16 2,3-15 1,3-15 0,1-34 0,1-49 2,-1-51-2,1-49 1,-4-46-7,-6-41-9,-6-40 1,-6-40 0,-18-59-9,-28-74-9,-28-76 1,-27-74 0,-22-49 20,-11-22 19,-14-22 1,-11-21-1,-6-4-4,4 16-4,3 15-2,3 17 2,12 22-4,22 32-2,22 31-1,23 32 0,20 25 9,23 23 8,22 22-1,22 22 2,15 8-11,9-2-7,10-3-1,10-3-1,4-7-1,0-9-5,0-10 1,0-8-2,-5-6 7,-9 1 1,-10-1 1,-8 1 1</inkml:trace>
</inkml:ink>
</file>

<file path=ppt/ink/ink2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133743226528" units="cm"/>
      <inkml:brushProperty name="height" value="0.0271133743226528" units="cm"/>
      <inkml:brushProperty name="color" value="#69dbaa"/>
      <inkml:brushProperty name="ignorePressure" value="0"/>
    </inkml:brush>
  </inkml:definitions>
  <inkml:trace contextRef="#ctx0" brushRef="#br0">79350 5700 811,'46'0'21,"-5"0"-23,-7 0 1,-5 0-1,-8 4-7,-5 10-6,-7 10-2,-5 9 3,-11 7 8,-11 7 13,-14 6 0,-11 7-2,-4-3 2,6-8-4,7-10 2,6-9-1,3-5-1,0 0-2,0 0 0,0 0 0,1-2-1,4-3 0,3-3 1,3-2-1,7-3 2,14 1 5,11-1-2,14 1 1,7-3-5,3-2-4,3-3-1,4-3 1,-1 1 1,-3 6 2,-3 7 0,-2 6 1,-3 7-1,1 10 2,-1 10 1,1 9-2,-4 6 1,-6 3 0,-6 3-2,-6 4 1,-4-1-1,1-3-1,-1-3 0,1-2 0,-3-6-2,-2-6-3,-3-6 1,-3-6 0,-1-15-6,4-21-8,3-22 2,3-22-2,-1-21 18,-2-18 17,-3-19-2,-3-18 1,-2 0-5,0 23-8,0 22 2,0 22-2,-2 8 1,-3-2-4,-3-3 3,-2-3-2</inkml:trace>
</inkml:ink>
</file>

<file path=ppt/ink/ink2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8031753152609" units="cm"/>
      <inkml:brushProperty name="height" value="0.0288031753152609" units="cm"/>
      <inkml:brushProperty name="color" value="#69dbaa"/>
      <inkml:brushProperty name="ignorePressure" value="0"/>
    </inkml:brush>
  </inkml:definitions>
  <inkml:trace contextRef="#ctx0" brushRef="#br0">79700 4900 763,'46'-24'-59,"-5"4"88,-7 3-1,-5 3 2,0-2-15,10-6-17,10-6 1,9-6 0,1-1-2,-6 7-5,-6 6 1,-6 7 0,-4 2 3,1 1 4,-1-1-1,1 1 1,-12 12-13,-21 25-11,-22 25 1,-22 25-2,-13 10 22,-3-2 21,-3-3-1,-2-3 1,-1-4-8,3-3-6,3-3-1,4-2 1,19-12 4,39-19 4,36-18 2,39-19-2,14-10-9,-5 1-11,-7-1 1,-5 1-2,-8 1 6,-5 3 0,-7 3 3,-5 4-3,-8 4 1,-5 6 0,-7 7-2,-5 6 2,-8 3-2,-5 0 1,-7 0-1,-5 0 0,-6 0 3,-3 0 0,-3 0-1,-2 0 3,-9-4-4,-12-5 0,-13-7 0,-12-5-1,-4-12 6,7-16 3,6-15 1,7-15 0,5-7-3,7 3-1,6 3-1,7 4 1,2 11 0,1 23-2,-1 22 0,1 22 0,-1 15 1,1 9-1,-1 10 0,1 10 1,-3 5-1,-2 4-1,-3 3 2,-3 3-2,-2-4 1,0-8 0,0-10 0,0-9-1,4-16 2,10-22 1,10-22-1,9-21 1,12-14 0,16-2 1,15-3-1,17-3 2,8-1-3,4 4 3,3 3-2,3 3 1,-5 4-4,-12 7 0,-13 6-2,-12 7 1,-13 7-9,-12 9-6,-13 10-1,-12 10 0,-12 4 15,-8 0 13,-10 0 2,-9 0-3,-10 6-1,-9 13-7,-10 12 2,-8 13-1,2 1-1,16-9-1,15-10 1,17-8-1,8-4 1,4 3-1,3 3 0,3 4-1,6 1 3,9 0-3,10 0 3,10 0-2,2-2 2,-3-3 3,-3-3-1,-2-2 1,-3-3-3,1 1-3,-1-1 1,1 1-2,1-7-4,3-12-6,3-13 0,4-12-1</inkml:trace>
</inkml:ink>
</file>

<file path=ppt/ink/ink2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9917909801006" units="cm"/>
      <inkml:brushProperty name="height" value="0.0319917909801006" units="cm"/>
      <inkml:brushProperty name="color" value="#69dbaa"/>
      <inkml:brushProperty name="ignorePressure" value="0"/>
    </inkml:brush>
  </inkml:definitions>
  <inkml:trace contextRef="#ctx0" brushRef="#br0">80300 6400 687,'115'0'37,"-18"0"-40,-19 0 1,-18 0 0,-7 1 0,6 4 0,7 3 2,6 3-2,-2 1 0,-9 1-2,-10-1 2,-8 1-1,-11 4-4,-8 9-4,-10 10 0,-9 10 0,-12 7 6,-11 6 5,-14 7 1,-11 6 1,-7 1-1,0-3 2,0-3 0,0-2 0,4-8-1,10-8 1,10-10-2,9-9 1,12-15-3,16-18-4,15-19 1,17-18 0,11-14 4,10-5 6,10-7-1,9-5 1,-2 0-3,-12 10-2,-13 10 0,-12 9 1</inkml:trace>
</inkml:ink>
</file>

<file path=ppt/ink/ink2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5571860671043" units="cm"/>
      <inkml:brushProperty name="height" value="0.0345571860671043" units="cm"/>
      <inkml:brushProperty name="color" value="#69dbaa"/>
      <inkml:brushProperty name="ignorePressure" value="0"/>
    </inkml:brush>
  </inkml:definitions>
  <inkml:trace contextRef="#ctx0" brushRef="#br0">82200 3950 636,'-71'76'23,"10"4"-21,10 3 1,9 3-3,2 3 1,-2 3-5,-3 3 2,-3 4-2,-2 1 2,0 0 0,0 0 0,0 0 0,4-8-3,10-16-2,10-15 0,9-15 0,9-18-3,9-19-2,10-18 0,10-19 0,14-13 12,23-6 12,22-6 1,22-6 0,10-4-5,1 1-5,-1-1 0,1 1 1,-9 5-1,-15 14-2,-15 11 1,-16 14 1,-7 14-2,4 20 4,3 18-2,3 20 0,-1 22-1,-2 29-3,-3 28 1,-3 28 0,-7 18 0,-9 10 4,-10 10 0,-8 9-2,-6-4 1,1-15-2,-1-15 0,1-16 1,-3-16-4,-2-16-2,-3-15 0,-3-15-1,-4-14 3,-3-8 1,-3-10 1,-2-9-1,-5-7-5,-2-3-7,-3-3 2,-3-2-2,-7-9 4,-9-12 3,-10-13-1,-8-12 1,-11-19 6,-8-25 6,-10-25 1,-9-25-1,-5-24 1,0-21 0,0-22 0,0-22-1,6-8-2,13 6-3,12 7 1,13 6-1,12 18 0,13 32-1,12 31 0,13 32 1,6 27-2,0 26 2,0 24-1,0 26 0,0 13 2,0 4 1,0 3 0,0 3 1,0-2-2,0-6-4,0-6 2,0-6-1,1-6 0,4-2-2,3-3 2,3-3-1,3-6-1,3-5-4,3-7 2,4-5 0,-1-9 3,-3-9 5,-3-10 1,-2-8-1,-5-11-1,-2-8 0,-3-10-1,-3-9 0,-2-2-1,0 6 2,0 7-3,0 6 2,3 9 0,6 13 4,7 12-1,6 13 0,3 7-3,0 4-2,0 3 0,0 3-1,0 3 2,0 3 4,0 3-1,0 4 0,-4 4-3,-5 6 1,-7 7-3,-5 6 3,-4 7-5,0 10 1,0 10-2,0 9 2,-4 1 0,-5-6 4,-7-6 0,-5-6-1,-4-9-2,0-8-3,0-10 2,0-9-2,14-18-3,28-24-1,28-26 0,29-24-2,8-12 11,-8 4 11,-10 3-1,-9 3 1,-7 3-6,-3 3-2,-3 3-1,-2 4 0</inkml:trace>
</inkml:ink>
</file>

<file path=ppt/ink/ink2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5792174339294" units="cm"/>
      <inkml:brushProperty name="height" value="0.0345792174339294" units="cm"/>
      <inkml:brushProperty name="color" value="#69dbaa"/>
      <inkml:brushProperty name="ignorePressure" value="0"/>
    </inkml:brush>
  </inkml:definitions>
  <inkml:trace contextRef="#ctx0" brushRef="#br0">84400 4750 636,'14'-60'-24,"-22"32"41,-22 31 1,-21 32-1,-20 24-12,-15 19-10,-15 19 0,-16 19-1,-4 2 1,10-11 2,10-14-1,9-11 1,9-12-1,9-9-2,10-10 2,10-8-3,14-11 3,23-8-2,22-10 1,22-9 0,12-5 6,3 0 8,3 0-1,4 0 1,-1 6-4,-3 13 1,-3 12-2,-2 13 1,-3 12-2,1 13 3,-1 12-3,1 13 1,-4 4-1,-6-3-1,-6-3-1,-6-2 0,-6-8-1,-2-8-6,-3-10 2,-3-9 0,2-12-9,10-11-6,10-14-1,9-11 0,-1-18 17,-8-22 14,-10-22 2,-9-21-1,-5-18-5,0-12-4,0-13 1,0-12-1,0 4 0,0 22-1,0 22 0,0 23 1,3 13-2,6 6-1,7 7 1,6 6 0,10 3 4,17 0 4,15 0 0,16 0 0,10-2-6,7-3-6,6-3 0,7-2-1,0-3-1,-2 1-3,-3-1-1,-3 1 0,-9 1 1,-11 3-2,-14 3 1,-11 4-1,-12-1 8,-9-3 7,-10-3-1,-8-2 0,-9-3-1,-6 1-4,-6-1 1,-6 1-1,-9-1 3,-8 1 2,-10-1 2,-9 1-2,-5-3-2,0-2 0,0-3-1,0-3-1,1-2 1,4 0 0,3 0-2,3 0 2,4 4 1,7 10 0,6 10 3,7 9-3,4 12 2,3 16-1,3 15 0,4 17 0,-1 27 0,-3 41-3,-3 40 3,-2 42-3,-8 25 0,-8 14-2,-10 11 1,-9 14-1,-4-7 1,4-25 3,3-25-1,3-25 0,4-24-4,7-21-5,6-22-1,7-22 1,8-26-8,14-27-6,11-28-1,14-28 1,7-29 19,3-28 22,3-28 1,4-27-2,-1-20-6,-3-9-8,-3-10 0,-2-8-1,-5 8-1,-2 29 0,-3 28-2,-3 28 1,-4 21 1,-3 17 4,-3 15-2,-2 16 1,-3 16-3,1 20-3,-1 18 0,1 20 1,-1 14 3,1 14 5,-1 11 0,1 14-1,-3 5-5,-2 1-5,-3-1-2,-3 1 1,-2-7 0,0-12 2,0-13-1,0-12 1,4-10-2,10-6-1,10-6 1,9-6-2,7-9 0,7-8-3,6-10-2,7-9 2,0-9 5,-2-5 6,-3-7 0,-3-5-1,-4-3 2,-3 4 0,-3 3 0,-2 3 0,-6-1-1,-6-2-1,-6-3 0,-6-3 0,-4-7-1,1-9-2,-1-10 1,1-8-1,-4-14 3,-6-15 3,-6-15-1,-6-16 1,-2 1-1,3 19-3,3 19 2,4 19-1,-1 9 0,-3 0-1,-3 0 1,-2 0-2</inkml:trace>
</inkml:ink>
</file>

<file path=ppt/ink/ink2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85700 4150 1000,'46'26'-5,"-5"4"4,-7 3-1,-5 3 0,-3 1-1,4 1-1,3-1 1,3 1-2,-2-3 5,-6-2 2,-6-3 0,-6-3 1</inkml:trace>
</inkml:ink>
</file>

<file path=ppt/ink/ink2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3990698456764" units="cm"/>
      <inkml:brushProperty name="height" value="0.0343990698456764" units="cm"/>
      <inkml:brushProperty name="color" value="#69dbaa"/>
      <inkml:brushProperty name="ignorePressure" value="0"/>
    </inkml:brush>
  </inkml:definitions>
  <inkml:trace contextRef="#ctx0" brushRef="#br0">87950 4250 639,'43'-19'35,"-11"13"-29,-14 12-2,-11 13 0,-14 13-4,-11 17-7,-14 15 0,-11 16 1,-14 7-2,-11 1-1,-14-1 0,-11 1-1,-7-1 4,0 1 4,0-1-2,0 1 2,6-7-1,13-12 0,12-13-1,13-12 2,20-7-2,28 1 0,28-1-1,29 1 2,10 2 6,-6 7 8,-6 6-2,-6 7 2,-6 7 1,-2 9 4,-3 10 0,-3 10-1,-6 5-9,-5 4-10,-7 3 1,-5 3-2,-3-5 1,4-12-3,3-13 0,3-12 1,4-13-2,7-12 2,6-13-2,7-12 0,7-12 1,9-8-4,10-10 3,10-9-2,-3-7 10,-11-3 9,-14-3 2,-11-2-2,-6-3-2,4 1-5,3-1 2,3 1-2</inkml:trace>
</inkml:ink>
</file>

<file path=ppt/ink/ink2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1321158707142" units="cm"/>
      <inkml:brushProperty name="height" value="0.0361321158707142" units="cm"/>
      <inkml:brushProperty name="color" value="#69dbaa"/>
      <inkml:brushProperty name="ignorePressure" value="0"/>
    </inkml:brush>
  </inkml:definitions>
  <inkml:trace contextRef="#ctx0" brushRef="#br0">88950 4650 608,'0'46'-41,"0"-5"62,0-7-1,0-5 1,-2-4-9,-3 0-10,-3 0 0,-2 0 0,-5 0-3,-2 0-3,-3 0 0,-3 0-1,-2 1 2,0 4 0,0 3 2,0 3-3,-2 3 3,-3 3 0,-3 3 0,-2 4 0,-1-1 0,3-3-1,3-3 1,4-2 0,1-5 0,0-2 0,0-3 1,0-3 0,1-1-2,4 4 1,3 3 0,3 3-1,-1-1 2,-2-2 1,-3-3-1,-3-3 1,-2-1 0,0 4-1,0 3 0,0 3-1,0-1 1,0-2-4,0-3 1,0-3-1,-2-1 4,-3 4 1,-3 3-1,-2 3 1,-1-1 1,3-2 0,3-3-1,4-3 1,-1-4-6,-3-3-7,-3-3 1,-2-2-1,-1-6 8,3-6 10,3-6-1,4-6 0,4-9-2,6-8-3,7-10 0,6-9 1,3-2-2,0 6-3,0 7 1,0 6 0</inkml:trace>
</inkml:ink>
</file>

<file path=ppt/ink/ink2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7912392616272" units="cm"/>
      <inkml:brushProperty name="height" value="0.0387912392616272" units="cm"/>
      <inkml:brushProperty name="color" value="#69dbaa"/>
      <inkml:brushProperty name="ignorePressure" value="0"/>
    </inkml:brush>
  </inkml:definitions>
  <inkml:trace contextRef="#ctx0" brushRef="#br0">88100 4550 567,'0'76'5,"0"4"5,0 3 1,0 3-1,1 12-5,4 22-8,3 22 0,3 23 2,1 10-2,1 0-1,-1 0 2,1 0-2,2-13 2,7-24-2,6-26 2,7-24 0,7-18 0,9-9 3,10-10-2,10-8 2,4-11-8,0-8-9,0-10 1,0-9 0,3-15 9,6-18 10,7-19-1,6-18 0,-1-21 1,-5-22-1,-7-22 1,-5-21-1,-6-14-2,-3-2 1,-3-3-1,-2-3 0,-9 16 1,-12 39 2,-13 36-2,-12 39 2,-7 16-3,1-3-1,-1-3 0,1-2-1</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3522388935089" units="cm"/>
      <inkml:brushProperty name="height" value="0.0323522388935089" units="cm"/>
      <inkml:brushProperty name="color" value="#69dbaa"/>
      <inkml:brushProperty name="ignorePressure" value="0"/>
    </inkml:brush>
  </inkml:definitions>
  <inkml:trace contextRef="#ctx0" brushRef="#br0">71100 29750 680,'0'-47'38,"0"6"-49,0 7 0,0 6 0,1 1 5,4-3 6,3-3-1,3-2 1,1-3 0,1 1 0,-1-1 0,1 1-1,1 1 2,3 3 0,3 3-2,4 4 2,-1 1 0,-3 0-2,-3 0 2,-2 0 0,-3 0-2,1 0 2,-1 0-2,1 0 1,1 1 1,3 4 1,3 3 0,4 3 0,1 1-1,0 1-2,0-1 0,0 1 0,1 1 0,4 3-1,3 3 1,3 4-1,-1 1 2,-2 0 0,-3 0 0,-3 0 1,-2 0 0,0 0-3,0 0 3,0 0-1,-2 3-1,-3 6 2,-3 7-2,-2 6 2,0 4-1,7 4-1,6 3 2,7 3-1,-3 1 0,-8 1 0,-10-1 0,-9 1 1,-4-1-1,4 1 1,3-1-1,3 1 1,-1 1 0,-2 3-1,-3 3 1,-3 4 0,-4-1 0,-3-3-1,-3-3 0,-2-2 1,-3-3-1,1 1 1,-1-1-1,1 1 1,-3-1-1,-2 1-2,-3-1 2,-3 1-1,-2-1 1,0 1 0,0-1-1,0 1 2,0-1-1,0 1-1,0-1 2,0 1-2,0-3 1,0-2 0,0-3-1,0-3 1,-2-4-1,-3-3 0,-3-3 0,-2-2 0,-1-3 0,3 1 0,3-1 0,4 1-1,-1-1-2,-3 1-1,-3-1-2,-2 1 0,-3-1 3,1 1 0,-1-1 0,1 1 0,1-1 4,3 1 2,3-1 1,4 1-1</inkml:trace>
</inkml:ink>
</file>

<file path=ppt/ink/ink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4098622351885" units="cm"/>
      <inkml:brushProperty name="height" value="0.0244098622351885" units="cm"/>
      <inkml:brushProperty name="color" value="#69dbaa"/>
      <inkml:brushProperty name="ignorePressure" value="0"/>
    </inkml:brush>
  </inkml:definitions>
  <inkml:trace contextRef="#ctx0" brushRef="#br0">49850 28250 901,'48'-4'-13,"-3"-5"16,-3-7 0,-2-5-1,-3-1 0,1 6-3,-1 7 2,1 6-2,-3 3 0,-2 0-1,-3 0 1,-3 0 0,-6 6 4,-5 13 3,-7 12 1,-5 13 1,-9 9-5,-9 6-2,-10 7 1,-8 6-1,-8 3-3,-2 0-2,-3 0-2,-3 0 2,-1-5 0,4-9 2,3-10 1,3-8 0,3-9-4,3-6-3,3-6-1,4-6 2,1-7 4,0-6 4,0-6 2,0-6-2,3-9 2,6-8 4,7-10-2,6-9 0,4-4-1,4 4-3,3 3 0,3 3 1,3 4-2,3 7 0,3 6 0,4 7 1,1 4 2,0 3 5,0 3-1,0 4 1,1 4-5,4 6-2,3 7-1,3 6 0,1 3-1,1 0-1,-1 0 0,1 0 0,-1 0-3,1 0-1,-1 0 0,1 0-2,-3 0 3,-2 0 0,-3 0 0,-3 0 0,-2-4 0,0-5 1,0-7-1,0-5 2,-2-3 5,-3 4 5,-3 3 3,-2 3-3</inkml:trace>
</inkml:ink>
</file>

<file path=ppt/ink/ink3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90450 4950 1000,'25'64'-6,"0"-22"-3,0-22-1,0-21-1</inkml:trace>
</inkml:ink>
</file>

<file path=ppt/ink/ink3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4515419304371" units="cm"/>
      <inkml:brushProperty name="height" value="0.0314515419304371" units="cm"/>
      <inkml:brushProperty name="color" value="#69dbaa"/>
      <inkml:brushProperty name="ignorePressure" value="0"/>
    </inkml:brush>
  </inkml:definitions>
  <inkml:trace contextRef="#ctx0" brushRef="#br0">8250 58100 699,'-165'-65'-3,"23"23"-4,22 22 1,22 22 0,7 15 6,-6 9 7,-6 10 0,-6 10 1,-6 7-3,-2 6-2,-3 7 2,-3 6-1,-6 9-4,-5 13-2,-7 12 0,-5 13-1,-3 10 3,4 10 1,3 10 0,3 9 0,-1 12-1,-2 16-2,-3 15 1,-3 17-2,1 10 2,6 6 1,7 7 0,6 6 0,7-5 0,10-16-1,10-15 0,9-15 1,13-14-1,20-8 1,18-10-1,20-9 0,11-1 0,7 10-1,6 10 1,7 9 0,7 10 1,9 14 0,10 11 1,10 14 0,5 5-1,4 1 1,3-1-1,3 1 1,3-9-1,3-15 1,3-15-2,4-16 1,4-16 0,6-16 1,7-15-2,6-15 2,6-12-1,6-6 2,7-6-2,6-6 1,9-4-1,13 1 2,12-1-2,13 1 0,7-3 1,4-2-2,3-3 0,3-3 2,4-4-3,7-3 3,6-3-2,7-2 1,5-8 0,7-8 1,6-10 0,7-9-1,7-9 1,9-5-2,10-7 0,10-5 1,7-4 0,6 0 0,7 0 1,6 0 0,1-4-2,-3-5 0,-3-7 1,-2-5-1,3-6 0,14-3 2,11-3-2,14-2 2,0-3-2,-8 1 0,-10-1 1,-9 1-2,-7-1 3,-3 1-3,-3-1 2,-2 1-1,-6-1 0,-6 1 1,-6-1 0,-6 1 0,-9-1-1,-8 1 1,-10-1-1,-9 1 1,-10-1 1,-9 1-1,-10-1 0,-8 1 1,-11-3-1,-8-2 1,-10-3-2,-9-3 2,-12-1-2,-11 4 2,-14 3-1,-11 3 0,-11-2 0,-5-6 1,-7-6-1,-5-6 1,-4-6-1,0-2 0,0-3 0,0-3 0,-2-7 0,-3-9 0,-3-10 0,-2-8 0,-5-6 0,-2 1-1,-3-1 2,-3 1-1,-4-4-1,-3-6 2,-3-6-2,-2-6 2,-3-4-2,1 1 1,-1-1-1,1 1 2,-4-1-2,-6 1 2,-6-1 0,-6 1 0,-6 1-1,-2 3 1,-3 3-1,-3 4 1,-7-1-1,-9-3-1,-10-3 1,-8-2-1,-12-5 2,-12-2-1,-13-3 0,-12-3 1,-12-6-1,-8-5-2,-10-7 1,-9-5 0,-9-4 0,-5 0 0,-7 0 1,-5 0-1,-9-4 1,-9-5 2,-10-7-3,-8-5 3,-8 3-2,-2 17-2,-3 15 1,-3 16 1,-1 12 0,4 9 0,3 10 1,3 10 1,1 7-2,1 6 2,-1 7 0,1 6-1,-1 3-1,1 0-1,-1 0 1,1 0-1,1 0 0,3 0 4,3 0-3,4 0 1,-7 3-1,-16 6 0,-15 7 0,-15 6-1,-18 6-1,-19 6 1,-18 7 0,-19 6-2,-19 12 3,-19 19 2,-18 19-2,-19 19 2,-24 23-4,-28 28-1,-28 28 1,-27 29-3,-14 16 4,4 7 0,3 6 0,3 7 0,4 5 0,7 7 0,6 6 1,7 7 0,7 5-3,9 7 1,10 6-2,10 7 0,44-20 6,82-43 2,81-44 1,82-43-1,41-23-1,4 1-4,3-1 1,3 1 0</inkml:trace>
</inkml:ink>
</file>

<file path=ppt/ink/ink3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1530537009239" units="cm"/>
      <inkml:brushProperty name="height" value="0.0351530537009239" units="cm"/>
      <inkml:brushProperty name="color" value="#69dbaa"/>
      <inkml:brushProperty name="ignorePressure" value="0"/>
    </inkml:brush>
  </inkml:definitions>
  <inkml:trace contextRef="#ctx0" brushRef="#br0">20800 68350 625,'46'98'123,"-5"-3"-150,-7-3-2,-5-2 2,-6-5 9,-3-2 12,-3-3-1,-2-3 0,-3-7-7,1-9-5,-1-10 0,1-8 0</inkml:trace>
</inkml:ink>
</file>

<file path=ppt/ink/ink3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7676605284214" units="cm"/>
      <inkml:brushProperty name="height" value="0.0417676605284214" units="cm"/>
      <inkml:brushProperty name="color" value="#69dbaa"/>
      <inkml:brushProperty name="ignorePressure" value="0"/>
    </inkml:brush>
  </inkml:definitions>
  <inkml:trace contextRef="#ctx0" brushRef="#br0">20900 67800 526,'-35'-24'-36,"32"4"61,31 3 2,32 3-2,19 1-18,10 1-17,10-1 0,9 1-2,7 1 6,7 3 3,6 3 0,7 4 0,-3 1 0,-8 0 3,-10 0 0,-9 0-2,-15 1 2,-18 4-1,-19 3 0,-18 3 0,-18 6 0,-16 9-2,-15 10 0,-15 10-1,-15 4 4,-12 0 0,-13 0 0,-12 0 1,-4-4 0,7-5 1,6-7 1,7-5-2,0-8 0,-2-5-2,-3-7 1,-3-5-1,12-4 4,28 0 2,28 0 1,29 0 0,11 1-5,-2 4-1,-3 3-1,-3 3 0,-4 3 1,-3 3 0,-3 3 1,-2 4 0,-5 2-2,-2 4-1,-3 3 0,-3 3 0,-4-1 1,-3-2 1,-3-3-2,-2-3 2,-6 1-1,-6 6 2,-6 7-1,-6 6 0,-2 1-1,3-3 1,3-3-3,4-2 3,2-5-1,4-2 1,3-3 2,3-3-1,4-2-1,7 0 0,6 0-1,7 0 1,5-2 0,7-3 0,6-3-1,7-2 2,2-5-2,1-2 0,-1-3 1,1-3-1,-15 2 0,-28 10 0,-28 10-2,-27 9 2,-22 9 2,-11 9 1,-14 10 1,-11 10 0,-9 2 0,-3-3-3,-3-3 1,-2-2 0,2-3 2,9 1-2,10-1 2,10 1 0,10-4-2,13-6 0,12-6 0,13-6 0,21-9 0,32-8 0,31-10 0,32-9 0,22-13-1,17-16-2,15-15 0,16-15 1,12-12-1,9-6-1,10-6 0,10-6 2,0-1-1,-5 7 4,-7 6-2,-5 7 1,-12 5-1,-16 7-1,-15 6-1,-15 7 2,-26 13-10,-34 22-7,-35 22 0,-33 23-1,-20 13 16,-3 6 16,-3 7-1,-2 6 0,3-4-5,14-11-5,11-14-1,14-11 1,2-4 1,-6 6 1,-6 7-1,-6 6 1,-2 1-1,3-3-4,3-3 3,4-2-3,1-5 1,0-2-3,0-3 2,0-3-2,6-10-5,13-16-6,12-15 0,13-15 0,9-9 9,6 1 7,7-1 2,6 1-1,4 2 0,4 7 1,3 6-2,3 7 2,-2 2-4,-6 1 0,-6-1-2,-6 1 0,-7-1 3,-6 1 0,-6-1 2,-6 1-2,-9-1-2,-8 1-5,-10-1 2,-9 1-2,-10 1 5,-9 3 0,-10 3 2,-8 4 0,-9-1-1,-6-3-1,-6-3 0,-6-2 0,-6-3 1,-2 1-1,-3-1 0,-3 1 0,4 1 2,13 3 2,12 3 0,13 4 1,10 4-3,10 6 0,10 7-1,9 6 1,6 9-3,3 13 1,3 12-1,4 13 0,-1 7 0,-3 4 0,-3 3 1,-2 3-2,-1 1 2,3 1 0,3-1-1,4 1 1,1-7-3,0-12-4,0-13 1,0-12 0,3-15-2,6-15-4,7-15 2,6-16 0,-1-15 8,-5-11 12,-7-14 0,-5-11-2,-6-4-1,-3 6-4,-3 7 1,-2 6-1,-1 6 3,3 6 2,3 7 1,4 6 0,7 7-5,13 10-4,12 10 0,13 9 1,15 9-1,19 9 2,19 10 1,19 10-1,10 5-3,4 4-1,3 3-1,3 3 1,3 1-2,3 1-1,3-1 0,4 1 0,-1-3 4,-3-2 1,-3-3 0,-2-3 2,-6-6-9,-6-5-4,-6-7-1,-6-5-1,-9-8 1,-8-5 0,-10-7 0,-9-5 0,-12-8 12,-11-5 15,-14-7-1,-11-5 0</inkml:trace>
</inkml:ink>
</file>

<file path=ppt/ink/ink3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8121036291122" units="cm"/>
      <inkml:brushProperty name="height" value="0.0328121036291122" units="cm"/>
      <inkml:brushProperty name="color" value="#69dbaa"/>
      <inkml:brushProperty name="ignorePressure" value="0"/>
    </inkml:brush>
  </inkml:definitions>
  <inkml:trace contextRef="#ctx0" brushRef="#br0">24650 67700 670,'78'18'98,"6"-11"-119,7-14 1,6-11-2,6-9 10,6-3 6,7-3 1,6-2 1,-8 2-2,-22 9 4,-22 10-3,-21 10 1,-26 18 1,-28 28 1,-28 28-2,-27 29 2,-26 21 3,-22 16 6,-22 15-1,-21 17 0,-14 5-1,-2-3-4,-3-3 1,-3-2 0,2-8-2,10-8-1,10-10-1,9-9 1,13-15 0,20-18 2,18-19 0,20-18-1,28-21-11,42-22-12,40-22 1,41-21-1,24-18 20,10-12 17,10-13 1,9-12 1,-1-4-8,-8 7-4,-10 6-2,-9 7 2,-12 10-1,-11 16-1,-14 15 0,-11 17 0,-11 8 6,-5 4 7,-7 3-1,-5 3 1,-6 4-9,-3 7-8,-3 6 0,-2 7 0,-3 2-3,1 1-3,-1-1-1,1 1 0,2-3 0,7-2-3,6-3 1,7-3-1,2-12 3,1-18 4,-1-19-2,1-18 1,-3-15 8,-2-9 4,-3-10 2,-3-8 0,-2-1-2,0 9-1,0 10 0,0 10 1,-2 13-3,-3 19 0,-3 19-1,-2 19 0,-5 9 1,-2 0-3,-3 0 2,-3 0 0,-2 0-3,0 0 0,0 0 0,0 0 0,0 0-2,0 0-2,0 0 0,0 0 1</inkml:trace>
</inkml:ink>
</file>

<file path=ppt/ink/ink3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9021980762482" units="cm"/>
      <inkml:brushProperty name="height" value="0.0339021980762482" units="cm"/>
      <inkml:brushProperty name="color" value="#69dbaa"/>
      <inkml:brushProperty name="ignorePressure" value="0"/>
    </inkml:brush>
  </inkml:definitions>
  <inkml:trace contextRef="#ctx0" brushRef="#br0">24500 69850 648,'-66'114'-35,"19"-22"57,19-22 1,19-21 0,12-10-13,6 3-11,7 3 0,6 4-1,3-3-3,0-5-8,0-7 2,0-5-1,3-11-1,6-11 0,7-14-2,6-11 2,-4-11 11,-11-5 12,-14-7 1,-11-5-2,-7-3-1,0 4-4,0 3 1,0 3 0,1 4-4,4 7 1,3 6-1,3 7 0,4 2 1,7 1 3,6-1-1,7 1 0,2 1 2,1 3 1,-1 3-2,1 4 2,1-1-5,3-3-4,3-3-2,4-2 2,-1 0 0,-3 7 0,-3 6 2,-2 7-1,-11 18-1,-15 31-3,-15 32 0,-16 31 1,-7 4 1,4-21-1,3-22 1,3-22 1,7-15-1,14-5 0,11-7 0,14-5 1,11-14 0,14-18 4,11-19-3,14-18 2,10-25-7,9-27-7,10-28-1,10-28 1,5-15 11,4 1 10,3-1-1,3 1 2,-8 13-3,-19 29 1,-18 28 0,-19 28-2</inkml:trace>
</inkml:ink>
</file>

<file path=ppt/ink/ink3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2237231731415" units="cm"/>
      <inkml:brushProperty name="height" value="0.0282237231731415" units="cm"/>
      <inkml:brushProperty name="color" value="#69dbaa"/>
      <inkml:brushProperty name="ignorePressure" value="0"/>
    </inkml:brush>
  </inkml:definitions>
  <inkml:trace contextRef="#ctx0" brushRef="#br0">28350 68050 779,'28'54'33,"6"10"-36,7 10 1,6 9 0,3 4 0,0 1 0,0-1 0,0 1 0,-4-7-3,-5-12-1,-7-13-3,-5-12 3,-4-10 3,0-6 2,0-6 2,0-6 0,-4-10-8,-5-12-3,-7-13-2,-5-12 1,-6-12 9,-3-8 11,-3-10-1,-2-9 0,-3-1-1,1 10-2,-1 10-1,1 9 0</inkml:trace>
</inkml:ink>
</file>

<file path=ppt/ink/ink3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49010437727" units="cm"/>
      <inkml:brushProperty name="height" value="0.029349010437727" units="cm"/>
      <inkml:brushProperty name="color" value="#69dbaa"/>
      <inkml:brushProperty name="ignorePressure" value="0"/>
    </inkml:brush>
  </inkml:definitions>
  <inkml:trace contextRef="#ctx0" brushRef="#br0">28800 67950 749,'-47'-44'0,"6"13"0,7 12 0,6 13 0,17 2 5,28-5 4,28-7 0,29-5 0,19-6-7,14-3-9,11-3 1,14-2-2,5-1 4,1 3 3,-1 3-2,1 4 2,-7 2-2,-12 4 2,-13 3-2,-12 3 1,-24 9-3,-34 16-2,-35 15-2,-33 17 1,-29 16 6,-22 19 6,-22 19 0,-21 19 0,-12 7-2,1-3 0,-1-3 0,1-2-1,8-9 0,20-12 1,18-13 0,20-12 0,19-15 0,22-15 0,22-15 1,23-16-1,16-10 0,13-3 0,12-3 0,13-2 0,2-3-1,-5 1-1,-7-1 1,-5 1 0,-6 1-1,-3 3 1,-3 3 0,-2 4 0,-6 4-2,-6 6-1,-6 7 1,-6 6 0,-7 7-1,-6 10 3,-6 10-1,-6 9-1,-6 4 2,-2 1-2,-3-1 1,-3 1 0,-1-4-1,4-6-2,3-6 1,3-6-1,9-7-3,16-6-2,15-6 0,17-6-1,7-6 9,0-2 7,0-3 0,0-3 0,4 4-2,10 13 0,10 12-2,9 13 0,-2 4 2,-12-3 0,-13-3-1,-12-2 2,-12-1-4,-8 3 0,-10 3-1,-9 4 1,-12 2-3,-11 4 1,-14 3-1,-11 3-1,-9-2 2,-3-6-2,-3-6 2,-2-6-1,-6-7-4,-6-6-2,-6-6-1,-6-6 1,-6-9 4,-2-8 5,-3-10-1,-3-9 1,-4-9-5,-3-5-7,-3-7 2,-2-5-2,-1-3 8,3 4 8,3 3 0,4 3 0,8 6-1,17 9 0,15 10-1,16 10 2,16 2-6,20-3-5,18-3 2,20-2-1,16-9 2,16-12 2,15-13-1,17-12 2,8-13-3,4-12-1,3-13-2,3-12 2,-10 1 3,-21 16 6,-22 15-1,-22 17 0</inkml:trace>
</inkml:ink>
</file>

<file path=ppt/ink/ink3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30050 68150 1000,'-41'20'-79,"19"-9"115,19-10 1,19-8-1,13-11-29,10-8-27,10-10-1,9-9-1,-1-2 14,-8 6 13,-10 7-2,-9 6 1</inkml:trace>
</inkml:ink>
</file>

<file path=ppt/ink/ink3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1312699019909" units="cm"/>
      <inkml:brushProperty name="height" value="0.0341312699019909" units="cm"/>
      <inkml:brushProperty name="color" value="#69dbaa"/>
      <inkml:brushProperty name="ignorePressure" value="0"/>
    </inkml:brush>
  </inkml:definitions>
  <inkml:trace contextRef="#ctx0" brushRef="#br0">32100 68300 644,'0'70'3,"0"-9"2,0-10 0,0-8 0,0 5-2,0 22-4,0 22 0,0 23 0,-4 11 1,-5 4 0,-7 3 0,-5 3 0,-3-5-1,4-12-3,3-13 0,3-12 1,4-24-5,7-34-8,6-35 2,7-33 0,2-26 8,1-16 10,-1-15 1,1-15-2,-3-14 4,-2-8-1,-3-10 3,-3-9-3,-4-2 0,-3 6-6,-3 7 3,-2 6-3,-1 9 4,3 13 0,3 12 0,4 13 1,4 9-1,6 6-1,7 7 0,6 6 1,4 3-2,4 0-3,3 0 1,3 0 0,3 3-2,3 6-1,3 7-1,4 6 2,2 4 0,4 4 2,3 3 0,3 3-1,-1 3 0,-2 3-5,-3 3 1,-3 4 1,-2 5 1,0 10 2,0 10 0,0 9 1,4 17 0,10 25 1,10 25 2,9 25-2,1 26 1,-6 29-1,-6 28 0,-6 28 1,-9 15-1,-8 4 1,-10 3 0,-9 3 0,-9-7 0,-5-15-2,-7-15 0,-5-16 0,-4-19-1,0-22-4,0-22 2,0-21-1,0-20 0,0-15 2,0-15 0,0-16 0,-8-23-4,-16-27-5,-15-28 1,-15-28 1,-15-29 4,-12-28 10,-13-28-2,-12-27 1,-1-6 0,14 19-1,11 19 2,14 19-2,10 13 1,9 10 0,10 10-2,10 9 3</inkml:trace>
</inkml:ink>
</file>

<file path=ppt/ink/ink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761898517609" units="cm"/>
      <inkml:brushProperty name="height" value="0.0229761898517609" units="cm"/>
      <inkml:brushProperty name="color" value="#69dbaa"/>
      <inkml:brushProperty name="ignorePressure" value="0"/>
    </inkml:brush>
  </inkml:definitions>
  <inkml:trace contextRef="#ctx0" brushRef="#br0">50850 28200 957,'21'70'29,"-5"-9"-44,-7-10-2,-5-8 2,-1-12 6,6-12 4,7-13 2,6-12 0</inkml:trace>
</inkml:ink>
</file>

<file path=ppt/ink/ink3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276243686676" units="cm"/>
      <inkml:brushProperty name="height" value="0.025276243686676" units="cm"/>
      <inkml:brushProperty name="color" value="#69dbaa"/>
      <inkml:brushProperty name="ignorePressure" value="0"/>
    </inkml:brush>
  </inkml:definitions>
  <inkml:trace contextRef="#ctx0" brushRef="#br0">32250 68950 870,'0'46'12,"0"-5"-12,0-7 0,0-5 1,3-4-1,6 0-2,7 0 0,6 0 1,3-4-6,0-5-3,0-7-1,0-5 1,-2-14 4,-3-18 6,-3-19 2,-2-18-3,-3-10 5,1 0 4,-1 0-2,1 0 0,-1 7 0,1 17-3,-1 15 0,1 16 0,2 9 0,7 3-1,6 3 1,7 4-1,2 4-1,1 6 1,-1 7-1,1 6 0,-3 1 0,-2-3-2,-3-3 0,-3-2 1,-6 0 0,-5 7-2,-7 6 1,-5 7 0,-11 2 1,-11 1 0,-14-1 0,-11 1 1,-9 1-4,-3 3-4,-3 3 0,-2 4 1,2-4 2,9-9 5,10-10 0,10-8-2,14-8 0,23-2-1,22-3-1,22-3 0,12-6 3,3-5 2,3-7 1,4-5 0,-4-3-2,-9 4-1,-10 3-1,-8 3 1,-11 6 1,-8 9-1,-10 10 0,-9 10 2,-15 10-1,-18 13 2,-19 12 1,-18 13-2,-10 6 2,0 0-2,0 0 1,0 0 0,6-5-3,13-9-3,12-10 1,13-8-1,12-11 3,13-8 3,12-10 1,13-9-2,12-7-2,13-3-2,12-3 0,13-2-1,9-9 0,6-12-2,7-13-1,6-12 2,-1-4 0,-5 7 1,-7 6 1,-5 7-1,-11 4 3,-11 3 2,-14 3 1,-11 4 0</inkml:trace>
</inkml:ink>
</file>

<file path=ppt/ink/ink3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884749799967" units="cm"/>
      <inkml:brushProperty name="height" value="0.0289884749799967" units="cm"/>
      <inkml:brushProperty name="color" value="#69dbaa"/>
      <inkml:brushProperty name="ignorePressure" value="0"/>
    </inkml:brush>
  </inkml:definitions>
  <inkml:trace contextRef="#ctx0" brushRef="#br0">35850 67500 758,'-35'20'35,"32"-9"-38,31-10 0,32-8 2,21-11-2,13-8 1,12-10 0,13-9 0,4-5-2,-3 0-1,-3 0-1,-2 0 1,-9 1-1,-12 4-2,-13 3 2,-12 3-1,-27 10 0,-41 20 1,-40 18-1,-40 20 0,-17 13 10,10 9 9,10 10 1,9 10-2,10 8-2,14 10-5,11 10 0,14 9 1,5 9-2,1 9 1,-1 10-2,1 10 3,-1 0-5,1-5 0,-1-7 0,1-5-1,-3-11 3,-2-11-1,-3-14 1,-3-11-1,2-14-6,10-11-11,10-14 2,9-11-1,6-14 10,3-11 11,3-14-2,4-11 3,-1-7-8,-3 0-3,-3 0 0,-2 0 0</inkml:trace>
</inkml:ink>
</file>

<file path=ppt/ink/ink3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3606783747673" units="cm"/>
      <inkml:brushProperty name="height" value="0.0313606783747673" units="cm"/>
      <inkml:brushProperty name="color" value="#69dbaa"/>
      <inkml:brushProperty name="ignorePressure" value="0"/>
    </inkml:brush>
  </inkml:definitions>
  <inkml:trace contextRef="#ctx0" brushRef="#br0">37050 67600 701,'68'-86'-43,"-11"28"58,-14 28 1,-11 29 0,-9 26-8,-3 25-4,-3 25-2,-2 25 2,-1 29-4,3 35-1,3 35 1,4 34-1,1 27 0,0 23 2,0 22-2,0 22 1,-4 5 1,-5-8-2,-7-10 1,-5-9 0,-4-23-1,0-33 0,0-35-2,0-34 2,0-30-3,0-25-5,0-25 3,0-25-3,0-32-2,0-36-5,0-39 0,0-36 0,-10-42 16,-18-43 16,-19-44 1,-18-43-1,-3-1-5,17 44-9,15 44 2,16 44-1,5 23-1,-2 3-1,-3 3-1,-3 4 1</inkml:trace>
</inkml:ink>
</file>

<file path=ppt/ink/ink3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5341044962406" units="cm"/>
      <inkml:brushProperty name="height" value="0.0365341044962406" units="cm"/>
      <inkml:brushProperty name="color" value="#69dbaa"/>
      <inkml:brushProperty name="ignorePressure" value="0"/>
    </inkml:brush>
  </inkml:definitions>
  <inkml:trace contextRef="#ctx0" brushRef="#br0">36700 67800 602,'0'68'1,"0"-11"1,0-14-1,0-11 0,3-9 0,6-3-3,7-3 1,6-2 0,3 0 0,0 7 2,0 6-2,0 7 1,-2 2-1,-3 1 0,-3-1 1,-2 1-2,-6 1 0,-6 3 2,-6 3-3,-6 4 2,-7 1 1,-6 0 0,-6 0 1,-6 0-2,-4-4 3,1-5-1,-1-7 0,1-5 1,12-6-2,25-3-1,25-3 1,25-2-1,10-5 2,-2-2-1,-3-3 0,-3-3 1,-6-2 0,-5 0-2,-7 0 0,-5 0 2,-11 3-2,-11 6 2,-14 7 0,-11 6 0,-14 10-1,-11 17 1,-14 15 0,-11 16-1,-7 7 1,0 1 2,0-1-2,0 1 2,4-6-3,10-8 0,10-10 0,9-9-1,9-9 2,9-5-1,10-7-1,10-5 2,11-12-3,17-16-1,15-15 1,16-15-1,12-17 1,9-15 1,10-15 2,10-16-2,7-16 0,6-16-1,7-15 0,6-15 0,-1-4 1,-5 9 2,-7 10-1,-5 10 0,-9 14 3,-9 23 2,-10 22-1,-8 22 1,-11 13 4,-8 7 4,-10 6-1,-9 7 1,-9 18-12,-5 31-10,-7 32-1,-5 31 1,-12 15 2,-16 1 2,-15-1 0,-15 1 1,-6-7 2,7-12 1,6-13 1,7-12-1,4-12 1,3-8 0,3-10 1,4-9-1,4-16-10,6-22-8,7-22-1,6-21 1,9-12 14,13 1 17,12-1-1,13 1 0,2 4-3,-5 9-4,-7 10-1,-5 10 1,-1 10 8,6 13 8,7 12 0,6 13 1,3 6-17,0 0-14,0 0-3,0 0 3,0 1 0,0 4 1,0 3 1,0 3 0,-2-1 3,-3-2 3,-3-3 2,-2-3-1</inkml:trace>
</inkml:ink>
</file>

<file path=ppt/ink/ink3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456322550774" units="cm"/>
      <inkml:brushProperty name="height" value="0.0333456322550774" units="cm"/>
      <inkml:brushProperty name="color" value="#69dbaa"/>
      <inkml:brushProperty name="ignorePressure" value="0"/>
    </inkml:brush>
  </inkml:definitions>
  <inkml:trace contextRef="#ctx0" brushRef="#br0">39800 68150 659,'68'50'51,"-11"0"-61,-14 0 0,-11 0-1,-9 3 2,-3 6 1,-3 7-1,-2 6 1,-5 3 3,-2 0 5,-3 0-2,-3 0 2,-4-2-1,-3-3 2,-3-3-2,-2-2 2,-3-8 2,1-8 1,-1-10 2,1-9-2,-1-13 3,1-16 0,-1-15 2,1-15-2,4-14-5,9-8-6,10-10 0,10-9-1,0 1 1,-5 13 2,-7 12-2,-5 13 2,3-9 0,17-27-1,15-28 2,16-28-2,9-15 2,3 1 0,3-1-1,4 1 1,-3 2 0,-5 7-2,-7 6 1,-5 7-1,-8 8 4,-5 14 0,-7 11 2,-5 14-2,-11 11 7,-11 14 5,-14 11-1,-11 14 2,0 10-6,17 9-4,15 10 2,16 10-3,18 2-6,22-3-8,22-3-2,23-2 2,0-5 5,-18-2 5,-19-3 0,-18-3 0,-12-4-1,-3-3-4,-3-3 2,-2-2-1,-1-3 2,3 1 5,3-1 0,4 1-2,-15 7 1,-31 16-2,-31 15 1,-31 17-1,-27 17-2,-22 23-5,-22 22 0,-21 22 1,-6 4 4,14-12 3,11-13 0,14-12 1,16-16 2,22-19 2,22-18 1,23-19 0,22-12 1,26-2 3,24-3 0,26-3-2,13-4-2,4-3-6,3-3 2,3-2-3,3-6 1,3-6-4,3-6 1,4-6 0,-4-2 0,-9 3 5,-10 3-3,-8 4 1,-11-3-5,-8-5-5,-10-7 0,-9-5-1,-9-6 5,-5-3 3,-7-3 2,-5-2-1,-6 2 4,-3 9 6,-3 10 0,-2 10-1</inkml:trace>
</inkml:ink>
</file>

<file path=ppt/ink/ink3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392733663321" units="cm"/>
      <inkml:brushProperty name="height" value="0.0310392733663321" units="cm"/>
      <inkml:brushProperty name="color" value="#69dbaa"/>
      <inkml:brushProperty name="ignorePressure" value="0"/>
    </inkml:brush>
  </inkml:definitions>
  <inkml:trace contextRef="#ctx0" brushRef="#br0">41500 66450 708,'-47'168'48,"6"-11"-57,7-14 2,6-11-2,-7 10 6,-18 34 2,-19 35 1,-18 35-1,-4-1 1,13-34-1,12-35-1,13-33 1,9-29-4,6-22-4,7-22 1,6-21 0,20-26-4,34-28-3,35-28 2,35-27-2,13-15 16,-6 0 16,-6 0 0,-6 0-1,-9 7-4,-8 17-5,-10 15 0,-9 16-1,-7 12-2,-3 9-6,-3 10 2,-2 10-2,-3 5 8,1 4 6,-1 3 2,1 3-3,-1 3-9,1 3-14,-1 3 0,1 4 2,1-6-6,3-11-3,3-14-1,4-11 1,-4-11 11,-9-5 12,-10-7 1,-8-5-2</inkml:trace>
</inkml:ink>
</file>

<file path=ppt/ink/ink3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6351120173931" units="cm"/>
      <inkml:brushProperty name="height" value="0.0366351120173931" units="cm"/>
      <inkml:brushProperty name="color" value="#69dbaa"/>
      <inkml:brushProperty name="ignorePressure" value="0"/>
    </inkml:brush>
  </inkml:definitions>
  <inkml:trace contextRef="#ctx0" brushRef="#br0">44600 65600 600,'-38'-22'42,"26"6"-56,24 7 1,26 6-1,10 3 6,-3 0 8,-3 0-1,-2 0-1,-6 3 3,-6 6-3,-6 7 3,-6 6-2,-7 10 0,-6 17 1,-6 15-1,-6 16 1,-16 13-1,-25 14 3,-25 11-2,-25 14 1,-19 7-1,-12 3 2,-13 3-1,-12 4 0,-5-1 0,3-3 2,3-3 0,4-2-1,13-12 1,26-19 1,24-18 1,26-19-2,26-16-2,28-12-3,28-13-1,29-12-1,22-12 4,20-8-1,18-10 1,20-9 0,10-13-1,3-16-1,3-15 1,4-15 0,-4-7-3,-9 3 1,-10 3-1,-8 4 0,-17 2 1,-21 4 4,-22 3-2,-22 3 0,-19 14 2,-16 25 0,-15 25 1,-15 25-2,-6 17 5,7 9 0,6 10 0,7 10 1,4 8-4,3 10-2,3 10-2,4 9 2,2 9 0,4 9 5,3 10-3,3 10 2,-1 2-2,-2-3-1,-3-3-1,-3-2 1,-7-8-1,-9-8 1,-10-10-1,-8-9 1,-12-7-1,-12-3-1,-13-3 1,-12-2 0,-19-1-3,-25 3-2,-25 3 1,-25 4-1,-27-6 3,-28-11 2,-28-14 2,-27-11-1,11-15-2,54-16 1,53-15-1,53-15-1,24-11-12,-2-2-15,-3-3 0,-3-3-1</inkml:trace>
</inkml:ink>
</file>

<file path=ppt/ink/ink3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7421572506428" units="cm"/>
      <inkml:brushProperty name="height" value="0.0307421572506428" units="cm"/>
      <inkml:brushProperty name="color" value="#69dbaa"/>
      <inkml:brushProperty name="ignorePressure" value="0"/>
    </inkml:brush>
  </inkml:definitions>
  <inkml:trace contextRef="#ctx0" brushRef="#br0">46550 67350 715,'1'157'71,"4"17"-84,3 15-1,3 16 1,-4 12 4,-8 9 5,-10 10 1,-9 10-1,-5-15 0,0-37 2,0-38-1,0-37 1,6-35-10,13-31-8,12-31 0,13-31 0,4-21 17,-3-9 18,-3-10-1,-2-8-1,-3-4-2,1 3-7,-1 3 1,1 4 1</inkml:trace>
</inkml:ink>
</file>

<file path=ppt/ink/ink3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412523239851" units="cm"/>
      <inkml:brushProperty name="height" value="0.031412523239851" units="cm"/>
      <inkml:brushProperty name="color" value="#69dbaa"/>
      <inkml:brushProperty name="ignorePressure" value="0"/>
    </inkml:brush>
  </inkml:definitions>
  <inkml:trace contextRef="#ctx0" brushRef="#br0">46850 65400 700,'7'-191'3,"17"69"3,15 69 0,16 69 1,15 43-4,16 19-1,15 19 0,17 19-1,3 9-2,-5 0-6,-7 0 3,-5 0-3,-14-2 5,-18-3 0,-19-3 1,-18-2 0,-18-1 1,-16 3 0,-15 3 0,-15 4 0,-18 2-1,-19 4 1,-18 3-1,-19 3 0,-15 4-2,-8 7-2,-10 6 1,-9 7 0,-4-3 0,4-8 1,3-10-1,3-9 0,12-13 2,22-16-1,22-15 1,23-15 0,19-15 2,19-12 5,19-13-2,19-12 1,9-7 1,0 1-2,0-1 2,0 1 0</inkml:trace>
</inkml:ink>
</file>

<file path=ppt/ink/ink3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231128752232" units="cm"/>
      <inkml:brushProperty name="height" value="0.0333231128752232" units="cm"/>
      <inkml:brushProperty name="color" value="#69dbaa"/>
      <inkml:brushProperty name="ignorePressure" value="0"/>
    </inkml:brush>
  </inkml:definitions>
  <inkml:trace contextRef="#ctx0" brushRef="#br0">47900 68800 660,'65'7'5,"-18"17"6,-19 15 0,-18 16 0,-14 9-7,-5 3-9,-7 3 2,-5 4-2,0-4 3,10-9 1,10-10-2,9-8 2,12-17-8,16-21-4,15-22-1,17-22 1,0-16 9,-11-9 11,-14-10 1,-11-8 0,-14-1-5,-11 9-2,-14 10-2,-11 10 2,-18 11 0,-22 17 3,-22 15-2,-21 16 1,-17 16-7,-8 20-7,-10 18-1,-9 20 1,9 0 5,28-15 3,28-15 0,29-16 2</inkml:trace>
</inkml:ink>
</file>

<file path=ppt/ink/ink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241781800985" units="cm"/>
      <inkml:brushProperty name="height" value="0.0257241781800985" units="cm"/>
      <inkml:brushProperty name="color" value="#69dbaa"/>
      <inkml:brushProperty name="ignorePressure" value="0"/>
    </inkml:brush>
  </inkml:definitions>
  <inkml:trace contextRef="#ctx0" brushRef="#br0">51050 26800 855,'23'-15'18,"-3"23"-22,-3 22 0,-2 22-1,-1 21 3,3 22 0,3 22 2,4 23-1,-3 13 2,-5 6 2,-7 7 0,-5 6 0,-3-2-1,4-9-2,3-10 1,3-8-2,1-11 0,1-8-3,-1-10 1,1-9-2,-1-13-1,1-16-2,-1-15 1,1-15-1,-1-20 2,1-21 5,-1-22 0,1-22-2,-3-10 6,-2 4 6,-3 3-1,-3 3 0</inkml:trace>
</inkml:ink>
</file>

<file path=ppt/ink/ink3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765013769269" units="cm"/>
      <inkml:brushProperty name="height" value="0.030765013769269" units="cm"/>
      <inkml:brushProperty name="color" value="#69dbaa"/>
      <inkml:brushProperty name="ignorePressure" value="0"/>
    </inkml:brush>
  </inkml:definitions>
  <inkml:trace contextRef="#ctx0" brushRef="#br0">74950 7600 715,'-38'20'7,"26"-9"9,24-10-2,26-8 2,19-9-15,17-6-12,15-6 1,16-6-3,5-6 5,-2-2-2,-3-3 3,-3-3-2,-7-1 4,-9 4 2,-10 3 1,-8 3 0</inkml:trace>
</inkml:ink>
</file>

<file path=ppt/ink/ink3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2014635205269" units="cm"/>
      <inkml:brushProperty name="height" value="0.0332014635205269" units="cm"/>
      <inkml:brushProperty name="color" value="#69dbaa"/>
      <inkml:brushProperty name="ignorePressure" value="0"/>
    </inkml:brush>
  </inkml:definitions>
  <inkml:trace contextRef="#ctx0" brushRef="#br0">74100 8150 662,'-88'178'15,"26"-44"-17,24-43-1,26-44 0,12-18 2,0 10 1,0 10-1,0 9 1,0 1 5,0-6 1,0-6 3,0-6-2,1 2-4,4 14-5,3 11 1,3 14-1,6 7-2,9 3-4,10 3 0,10 4 2,0-6 0,-5-11 6,-7-14-1,-5-11-1,-3-14-9,4-11-10,3-14-2,3-11 2</inkml:trace>
</inkml:ink>
</file>

<file path=ppt/ink/ink3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078950881958" units="cm"/>
      <inkml:brushProperty name="height" value="0.039078950881958" units="cm"/>
      <inkml:brushProperty name="color" value="#69dbaa"/>
      <inkml:brushProperty name="ignorePressure" value="0"/>
    </inkml:brush>
  </inkml:definitions>
  <inkml:trace contextRef="#ctx0" brushRef="#br0">73900 9450 562,'-49'-22'0,"4"6"0,3 7 0,3 6 0,15-2 9,29-9 7,28-10 0,28-8 1,29-14-14,32-15-11,31-15-2,32-16 1,18-12 3,6-5 3,7-7 0,6-5-1,-7 3 0,-18 17-3,-19 15-1,-18 16 3,-14 12 1,-5 9 7,-7 10-1,-5 10 0,-17 13-4,-24 19-6,-26 19 1,-24 19-1,-17 18 7,-5 19 5,-7 19 1,-5 19-2,-12 15 2,-16 13 1,-15 12-1,-15 13 0,-14 1-2,-8-9-3,-10-10 0,-9-8 1,-1-11-1,10-8 3,10-10 0,9-9 0,7-15-5,7-18-3,6-19 0,7-18 0,2-29-7,1-37-4,-1-38-3,1-37 2,1-21 14,3-3 15,3-3-1,4-2 1,4 8-4,6 22-4,7 22 1,6 23-1,1-6-1,-3-31 1,-3-31-2,-2-31 2,-3-6-2,1 23-1,-1 22 2,1 22-1,-3 24 3,-2 29 1,-3 28 0,-3 28 2,-7 29-7,-9 32-5,-10 31 1,-8 32 0,-6 21 0,1 13 0,-1 12 2,1 13-1,1-4 0,3-18 2,3-19-1,4-18 1,4-18-4,6-16-1,7-15-3,6-15 3,10-25-4,17-30 1,15-32-1,16-30 0,10-25 6,7-15 9,6-15-1,7-16 0,7-8-1,9 0-1,10 0-1,10 0 2,-1 12-1,-9 26 2,-10 24-1,-8 26 2,-11 18-2,-8 13 1,-10 12-2,-9 13 2,-7 7-3,-3 4-2,-3 3 0,-2 3 0,-1-5-5,3-12-5,3-13 0,4-12-1,1-18 7,0-21 4,0-22 0,0-22 0,1-16 1,4-9 1,3-10 1,3-8-2,-1-1 2,-2 9-2,-3 10 2,-3 10 0,-4 18 4,-3 28 4,-3 28 2,-2 29-2,-5 26-5,-2 25-9,-3 25 0,-3 25 1,-9 18 0,-11 14-2,-14 11 2,-11 14-2,-9-1 1,-3-12 1,-3-13 0,-2-12-1,0-15-2,7-15 0,6-15-1,7-16 0,10-18-4,16-18-4,15-19 0,17-18 0,13-18 12,13-16 11,12-15 0,13-15 0,4-3-1,-3 14-1,-3 11-1,-2 14 0,-8 10 1,-8 9-3,-10 10 2,-9 10-1,-7 8-4,-3 10-5,-3 10-1,-2 9 1</inkml:trace>
</inkml:ink>
</file>

<file path=ppt/ink/ink3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652875363827" units="cm"/>
      <inkml:brushProperty name="height" value="0.0384652875363827" units="cm"/>
      <inkml:brushProperty name="color" value="#69dbaa"/>
      <inkml:brushProperty name="ignorePressure" value="0"/>
    </inkml:brush>
  </inkml:definitions>
  <inkml:trace contextRef="#ctx0" brushRef="#br0">78350 7150 571,'68'-22'39,"-11"6"-44,-14 7-1,-11 6 1,-12 13 1,-9 23 1,-10 22-1,-8 22 2,-17 15-3,-21 9-2,-22 10 1,-22 10 0,-18 5 3,-11 4 3,-14 3 1,-11 3 0,8-13 0,32-28 2,31-28-2,32-27 2,13-15-1,-3 0-2,-3 0 2,-2 0-2,-1-2 1,3-3-2,3-3 1,4-2 0,2-1 0,4 3 0,3 3 0,3 4 1,-1-1 0,-2-3 3,-3-3-2,-3-2 2,-1-1-3,4 3-1,3 3 1,3 4-1,7-3-1,14-5 0,11-7 1,14-5-2,7-6 1,3-3 1,3-3 0,4-2 0,1-1 0,0 3-1,0 3 1,0 4 0,-2-1 0,-3-3-1,-3-3 1,-2-2 1,-3-3-2,1 1 0,-1-1 2,1 1-2,-1-1 1,1 1-1,-1-1 1,1 1 0,1-3 0,3-2-2,3-3 2,4-3-1,1-1 1,0 4-1,0 3 1,0 3 0,-2-1 0,-3-2 1,-3-3 0,-2-3-1,-3-2 1,1 0 0,-1 0-2,1 0 1,-1 0-1,1 0-2,-1 0 0,1 0-1,-3 1 3,-2 4 2,-3 3 0,-3 3 0,-1-1 0,4-2-1,3-3 2,3-3-2,-1-2-3,-2 0-4,-3 0 1,-3 0-1,-2 0 6,0 0 4,0 0 1,0 0-1,-4 0 0,-5 0-1,-7 0-1,-5 0 2,-8 1-2,-5 4 2,-7 3-2,-5 3 1,-4 1 0,0 1-3,0-1 2,0 1 0,0 1-1,0 3-1,0 3 2,0 4-1,1-1 0,4-3 0,3-3 0,3-2 0,-1-1 0,-2 3 0,-3 3 0,-3 4 0,-2-1 0,0-3 1,0-3 0,0-2 0,0-1-1,0 3 0,0 3-1,0 4 1,-4 1 2,-5 0 3,-7 0 1,-5 0 0,2 3-2,13 6 0,12 7 0,13 6 0,9 17-5,6 28-3,7 28-1,6 29-1,1 18 5,-3 9 1,-3 10 2,-2 10-3,-5 2 2,-2-3-4,-3-3 3,-3-2-2,-2-11 1,0-15 1,0-15 0,0-16 0,0-15-2,0-11-1,0-14 0,0-11-1,-4-20-5,-5-24-9,-7-26 0,-5-24 2,-6-24 11,-3-22 14,-3-22 2,-2-21-3,-3-10 0,1 3-4,-1 3 1,1 4 0,1 10-2,3 19 0,3 19 0,4 19 0,-4 21-1,-9 26-1,-10 24 2,-8 26-2,-9 22 0,-6 23 2,-6 22-2,-6 22 1,-6 8 0,-2-2-1,-3-3 0,-3-3 0,2-7 0,10-9-4,10-10 2,9-8-1,21-28-9,35-43-7,35-44-1,34-43-1,20-26 16,6-6 14,7-6 0,6-6 0,9-6-1,13-2-3,12-3 1,13-3-1,-2 10-1,-16 26-1,-15 24-1,-15 26 0,-15 16 1,-12 10 3,-13 10-2,-12 9 2,-7 7-6,1 7-5,-1 6 1,1 7-1,-3 0-3,-2-2-1,-3-3-1,-3-3-1,-2-13-1,0-22-2,0-22-1,0-21 0,0-18 13,0-12 13,0-13 0,0-12 0,-2 2-5,-3 20-3,-3 18-1,-2 20 1</inkml:trace>
</inkml:ink>
</file>

<file path=ppt/ink/ink3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6975140273571" units="cm"/>
      <inkml:brushProperty name="height" value="0.0346975140273571" units="cm"/>
      <inkml:brushProperty name="color" value="#69dbaa"/>
      <inkml:brushProperty name="ignorePressure" value="0"/>
    </inkml:brush>
  </inkml:definitions>
  <inkml:trace contextRef="#ctx0" brushRef="#br0">79250 7700 634,'1'-38'44,"4"26"-47,3 24 2,3 26-2,3 18 0,3 13-1,3 12 1,4 13-1,-3 4 0,-5-3 2,-7-3-1,-5-2 1,-3-8-1,4-8 2,3-10-1,3-9 0,-1-21-11,-2-31-15,-3-31 0,-3-31 1,-4-12 24,-3 10 25,-3 10-2,-2 9 1</inkml:trace>
</inkml:ink>
</file>

<file path=ppt/ink/ink3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8997214138508" units="cm"/>
      <inkml:brushProperty name="height" value="0.0378997214138508" units="cm"/>
      <inkml:brushProperty name="color" value="#69dbaa"/>
      <inkml:brushProperty name="ignorePressure" value="0"/>
    </inkml:brush>
  </inkml:definitions>
  <inkml:trace contextRef="#ctx0" brushRef="#br0">79150 7650 580,'-129'-110'14,"45"32"-1,43 31-1,45 32 1,31 16-10,23 4-7,22 3-2,22 3 1,12 3-2,3 3 0,3 3-1,4 4 0,1-1 3,0-3 3,0-3 1,0-2-3,-5-3 3,-9 1-1,-10-1 0,-8 1-1,-12-3 2,-12-2-2,-13-3 1,-12-3 0,-19 8-2,-25 23 1,-25 22-1,-25 22 1,-21 13 1,-15 7 3,-15 6 1,-16 7-1,-12 4 3,-5 3 0,-7 3 2,-5 4-1,2-9-2,13-18 0,12-19-2,13-18 2,15-15 1,19-9 3,19-10 0,19-8-1,26-8-1,34-2-4,35-3 1,35-3-2,18-7-1,3-9-4,3-10 1,4-8-2,-4-8 0,-9-2-4,-10-3 1,-8-3-1,-12-2 4,-12 0 1,-13 0 1,-12 0 0,-10-4 2,-6-5 4,-6-7 0,-6-5 0,-6-1 2,-2 6 3,-3 7-1,-3 6 2,-2 4-4,0 4-3,0 3 0,0 3 1</inkml:trace>
</inkml:ink>
</file>

<file path=ppt/ink/ink3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55048941075802" units="cm"/>
      <inkml:brushProperty name="height" value="0.0455048941075802" units="cm"/>
      <inkml:brushProperty name="color" value="#69dbaa"/>
      <inkml:brushProperty name="ignorePressure" value="0"/>
    </inkml:brush>
  </inkml:definitions>
  <inkml:trace contextRef="#ctx0" brushRef="#br0">80100 6750 483,'-68'-157'-28,"17"39"40,15 36-1,16 39 0,9 32 0,3 28-2,3 28 1,4 29-1,4 40-7,6 53-9,7 53 0,6 54 1,3 41 2,0 32 7,0 31-2,0 32 2,1 7-3,4-16-2,3-15 0,3-15 1,-1-39-2,-2-58 0,-3-60 1,-3-59-1,-6-40-9,-5-18-10,-7-19 2,-5-18-1,-4-26 14,0-31 16,0-31-1,0-31 0,-4-27-2,-5-22-4,-7-22 0,-5-21 0,-3 1 0,4 25 1,3 25 0,3 25-1</inkml:trace>
</inkml:ink>
</file>

<file path=ppt/ink/ink3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149459451437" units="cm"/>
      <inkml:brushProperty name="height" value="0.039149459451437" units="cm"/>
      <inkml:brushProperty name="color" value="#69dbaa"/>
      <inkml:brushProperty name="ignorePressure" value="0"/>
    </inkml:brush>
  </inkml:definitions>
  <inkml:trace contextRef="#ctx0" brushRef="#br0">81550 6600 561,'-21'-61'8,"10"28"5,10 28 3,9 29-3,-7 21-21,-21 16-24,-22 15 0,-22 17 0,-11 3 22,0-5 25,0-7-1,0-5-1,4-9-3,10-9-6,10-10 0,9-8 1,15-11 3,22-8 5,22-10 1,23-9-2,19-5-9,19 0-10,19 0-1,19 0 2,9-4-1,0-5 1,0-7 0,0-5-1,-7-1 4,-11 6 1,-14 7 0,-11 6 0,-15 7-2,-16 10-5,-15 10 2,-15 9-1,-18 9 3,-19 9 5,-18 10 0,-19 10-2,-12 5 7,-2 4 2,-3 3 1,-3 3 0,-2-4-3,0-8-2,0-10 0,0-9-1,18-12 8,39-11 7,36-14 1,39-11 0,18-7-17,0 0-13,0 0-1,0 0 0,0 1 4,0 4 5,0 3 0,0 3 0,-5 6 1,-9 9 3,-10 10-1,-8 10 0,-11 7 1,-8 6 2,-10 7 0,-9 6-2,-9 3 1,-5 0-1,-7 0-2,-5 0 2,-6-4-3,-3-5 1,-3-7-1,-2-5 0,-3-11-3,1-11 0,-1-14-2,1-11 0,2-18 4,7-22 1,6-22 0,7-21 1,4-28 4,3-30 8,3-32-1,4-30 0,1-8-3,0 20-4,0 18 1,0 20 0,0 21-1,0 25 3,0 25-2,0 25 2,-5 23-1,-9 22 1,-10 22-2,-8 23 3,-9 22-4,-6 26 0,-6 24-1,-6 26 0,-7 16 0,-6 10-2,-6 10 0,-6 9 0,-1 1 1,7-6-3,6-6 3,7-6-3,5-16-1,7-25-4,6-25 1,7-25 0,13-27-9,22-28-6,22-28 1,23-27-2,8-12 18,-3 6 18,-3 7-1,-2 6 1</inkml:trace>
</inkml:ink>
</file>

<file path=ppt/ink/ink3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764252603054" units="cm"/>
      <inkml:brushProperty name="height" value="0.034764252603054" units="cm"/>
      <inkml:brushProperty name="color" value="#69dbaa"/>
      <inkml:brushProperty name="ignorePressure" value="0"/>
    </inkml:brush>
  </inkml:definitions>
  <inkml:trace contextRef="#ctx0" brushRef="#br0">84300 7200 632,'-150'0'9,"50"0"6,50 0 3,50 0-3,32 0-11,17 0-15,15 0 2,16 0-3,7 0 5,1 0 1,-1 0 1,1 0 0,-6 3-3,-8 6 2,-10 7-2,-9 6 1,-13 4 5,-16 4 2,-15 3 3,-15 3-3,-17 4 1,-15 7-5,-15 6 2,-16 7-2,-13 2 6,-9 1 3,-10-1 0,-8 1 0,-4-4 0,3-6-2,3-6 1,4-6 0,7-6-2,13-2-1,12-3 1,13-3-1,21-4 0,32-3 0,31-3 0,32-2 0,11-5 0,-5-2-1,-7-3 0,-5-3 1,-4-1-2,0 4-1,0 3 0,0 3 0,-7 6 1,-11 9 1,-14 10-1,-11 10 2,-12 11-2,-9 17 1,-10 15-1,-8 16 1,-9 2 0,-6-8-2,-6-10 1,-6-9-1,-1-12 2,7-11 0,6-14-1,7-11 1,15-14-4,25-11-4,25-14-2,25-11 3,23-17 3,22-18 5,22-19 0,23-18 0,-6-1 1,-31 19 3,-31 19-1,-31 19 0,-16 9-2,0 0 1,0 0-2,0 0 1</inkml:trace>
</inkml:ink>
</file>

<file path=ppt/ink/ink3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8476181328297" units="cm"/>
      <inkml:brushProperty name="height" value="0.0408476181328297" units="cm"/>
      <inkml:brushProperty name="color" value="#69dbaa"/>
      <inkml:brushProperty name="ignorePressure" value="0"/>
    </inkml:brush>
  </inkml:definitions>
  <inkml:trace contextRef="#ctx0" brushRef="#br0">83700 5000 538,'-80'21'58,"41"45"-63,40 43 3,42 45-3,33 63 2,29 84-1,28 85-1,28 85 1,7 21 1,-11-41-1,-14-40 0,-11-40 0,-4-23 1,6-3-2,7-3 2,6-2 0,-5-22-4,-16-36 0,-15-39-1,-15-36 0,-17-36 4,-15-30 3,-15-32-2,-16-30 2,-13-42-1,-9-49-1,-10-51 2,-8-49-2,-9-31 5,-6-8 4,-6-10 2,-6-9-3,-10-37 1,-12-61-1,-13-64-2,-12-61 3,-7-22-4,1 23-1,-1 22 0,1 22-1,2 24 1,7 29 0,6 28-2,7 28 2,7 32 2,9 39 3,10 36 1,10 39-1,10 32 1,13 28 2,12 28 0,13 29 0,13 24-12,17 22-13,15 22 1,16 23-1,-1-1 4,-15-22 4,-15-22 1,-16-21-2,-7-10 5,4 3 2,3 3 1,3 4-2</inkml:trace>
</inkml:ink>
</file>

<file path=ppt/ink/ink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3992543071508" units="cm"/>
      <inkml:brushProperty name="height" value="0.0233992543071508" units="cm"/>
      <inkml:brushProperty name="color" value="#69dbaa"/>
      <inkml:brushProperty name="ignorePressure" value="0"/>
    </inkml:brush>
  </inkml:definitions>
  <inkml:trace contextRef="#ctx0" brushRef="#br0">51400 27900 940,'25'68'2,"0"-11"3,0-14 0,0-11 0,-2-6-7,-3 4-6,-3 3-1,-2 3 1</inkml:trace>
</inkml:ink>
</file>

<file path=ppt/ink/ink3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6762199401855" units="cm"/>
      <inkml:brushProperty name="height" value="0.0326762199401855" units="cm"/>
      <inkml:brushProperty name="color" value="#69dbaa"/>
      <inkml:brushProperty name="ignorePressure" value="0"/>
    </inkml:brush>
  </inkml:definitions>
  <inkml:trace contextRef="#ctx0" brushRef="#br0">86850 9200 673,'-108'79'206,"34"-40"-303,35-40-1,35-41 2</inkml:trace>
</inkml:ink>
</file>

<file path=ppt/ink/ink3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72191208601" units="cm"/>
      <inkml:brushProperty name="height" value="0.032572191208601" units="cm"/>
      <inkml:brushProperty name="color" value="#69dbaa"/>
      <inkml:brushProperty name="ignorePressure" value="0"/>
    </inkml:brush>
  </inkml:definitions>
  <inkml:trace contextRef="#ctx0" brushRef="#br0">66300 24750 675,'-13'40'5,"26"-18"5,24-19 0,26-18 0,24-17-8,26-11-5,24-14-2,26-11 1,4-3-1,-16 10 0,-15 10 0,-15 9 0,-6 6 1,7 3 2,6 3-1,7 4 0,-10 8 2,-25 17 2,-25 15 0,-25 16-1,-18 15 2,-8 16 3,-10 15-2,-9 17 1,-13 10-1,-16 6-2,-15 7 0,-15 6 1,-9-1-3,1-5 0,-1-7-3,1-5 3,2-11-4,7-11 0,6-14-2,7-11 2,5-28 1,7-40 4,6-40 1,7-41-2,5-30-6,7-19-6,6-18 0,7-19 0,5-7 13,7 7 14,6 6 0,7 7 1,0 13-7,-2 22-5,-3 22 0,-3 23 0,-7 25 9,-9 32 9,-10 31 1,-8 32 0,-6 13-18,1-3-18,-1-3 1,1-2-1,-6 2 1,-8 9 0,-10 10 0,-9 10 0,-5 4 9,0 0 7,0 0 1,0 0-1,-7 9 1,-11 19-2,-14 19 1,-11 19-1,-3-1-1,10-18-5,10-19 0,9-18 2,9-17-4,9-11 0,10-14 0,10-11-1</inkml:trace>
</inkml:ink>
</file>

<file path=ppt/ink/ink3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7812311649323" units="cm"/>
      <inkml:brushProperty name="height" value="0.0267812311649323" units="cm"/>
      <inkml:brushProperty name="color" value="#69dbaa"/>
      <inkml:brushProperty name="ignorePressure" value="0"/>
    </inkml:brush>
  </inkml:definitions>
  <inkml:trace contextRef="#ctx0" brushRef="#br0">67050 23900 821,'48'0'77,"-3"0"-99,-3 0 1,-2 0 0,-3 0 6,1 0 11,-1 0-2,1 0 1,-4 4-3,-6 10-2,-6 10-1,-6 9 2,-7 4 10,-6 1 11,-6-1 0,-6 1 0,-2-1-5,3 1-4,3-1-1,4 1 0,2-3 7,4-2 5,3-3 0,3-3 0,4-2-9,7 0-12,6 0 0,7 0 2,2-2-6,1-3 0,-1-3-3,1-2 2,-1-6 6,1-6 9,-1-6-1,1-6 0</inkml:trace>
</inkml:ink>
</file>

<file path=ppt/ink/ink3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1145653128624" units="cm"/>
      <inkml:brushProperty name="height" value="0.0431145653128624" units="cm"/>
      <inkml:brushProperty name="color" value="#69dbaa"/>
      <inkml:brushProperty name="ignorePressure" value="0"/>
    </inkml:brush>
  </inkml:definitions>
  <inkml:trace contextRef="#ctx0" brushRef="#br0">69050 23150 510,'45'279'115,"-9"10"-138,-10 10-2,-8 9 1,-8-13 11,-2-34 11,-3-35 0,-3-33-1,-2-26 0,0-16-1,0-15 0,0-15 0,0-15 2,0-12-1,0-13 0,0-12 2,0-23-15,0-30-14,0-32 0,0-30 0</inkml:trace>
</inkml:ink>
</file>

<file path=ppt/ink/ink3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255892038345" units="cm"/>
      <inkml:brushProperty name="height" value="0.0284255892038345" units="cm"/>
      <inkml:brushProperty name="color" value="#69dbaa"/>
      <inkml:brushProperty name="ignorePressure" value="0"/>
    </inkml:brush>
  </inkml:definitions>
  <inkml:trace contextRef="#ctx0" brushRef="#br0">70900 23500 773,'-41'-24'-41,"19"4"68,19 3 2,19 3 0,12 1-21,6 1-19,7-1 0,6 1 1,1-1 2,-3 1 7,-3-1-1,-2 1 1,-3-3-1,1-2 2,-1-3-1,1-3 0,-3-1 1,-2 4 0,-3 3 1,-3 3-1,-9 6-10,-11 9-14,-14 10 2,-11 10 0</inkml:trace>
</inkml:ink>
</file>

<file path=ppt/ink/ink3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5043133497238" units="cm"/>
      <inkml:brushProperty name="height" value="0.0365043133497238" units="cm"/>
      <inkml:brushProperty name="color" value="#69dbaa"/>
      <inkml:brushProperty name="ignorePressure" value="0"/>
    </inkml:brush>
  </inkml:definitions>
  <inkml:trace contextRef="#ctx0" brushRef="#br0">71100 23000 602,'26'-32'6,"4"39"5,3 36 1,3 39 0,-1 28-11,-2 23-8,-3 22-2,-3 22 1,-1 29 4,4 38 3,3 37 1,3 38-1,-4-12-1,-8-58 2,-10-60-1,-9-59 0,-5-34-1,0-5 1,0-7-2,0-5 2,1-4-2,4 0 0,3 0 0,3 0-1,-2-16-2,-6-31-4,-6-31 1,-6-31-2,-7-21 11,-6-9 8,-6-10 0,-6-8-1,-1 0 0,7 14-3,6 11 0,7 14 0,-3-18 0,-8-47-4,-10-47 3,-9-46-2,-2-10 1,6 28-2,7 28 1,6 29 0,3 26-1,0 25 1,0 25 0,0 25-1,-5 21 3,-9 20 2,-10 18 0,-8 20-1,-9 16-1,-6 16-4,-6 15 1,-6 17-1,-4 7 1,1 0 3,-1 0-1,1 0 0,4-7-4,9-11-4,10-14-2,10-11 2,14-23-7,23-31-8,22-31 0,22-31 0,8-13 14,-2 6 13,-3 7-1,-3 6 1</inkml:trace>
</inkml:ink>
</file>

<file path=ppt/ink/ink3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8073795735836" units="cm"/>
      <inkml:brushProperty name="height" value="0.0418073795735836" units="cm"/>
      <inkml:brushProperty name="color" value="#69dbaa"/>
      <inkml:brushProperty name="ignorePressure" value="0"/>
    </inkml:brush>
  </inkml:definitions>
  <inkml:trace contextRef="#ctx0" brushRef="#br0">72700 23100 526,'-10'93'-17,"-18"-11"17,-19-14-1,-18-11 0,-15-6 4,-9 4 3,-10 3 1,-8 3-1,5-5-3,22-12-1,22-13-2,23-12 2,17-9 1,17-2 0,15-3 3,16-3-3,15-2 1,16 0-4,15 0 2,17 0-1,7-4-4,0-5-5,0-7 0,0-5 1,-4-4 2,-5 0 5,-7 0-1,-5 0 0,-9 3-4,-9 6-8,-10 7 3,-8 6-3,-20 12 10,-28 19 8,-28 19 0,-27 19 0,-15 10 0,0 4 0,0 3 1,0 3 0,4-5-2,10-12 1,10-13-1,9-12 0,13-10 2,20-6 1,18-6 0,20-6 1,13-6-8,9-2-7,10-3 0,10-3 0,5-2 4,4 0 1,3 0 2,3 0-2,-5 1 0,-12 4-3,-13 3 0,-12 3-1,-12 9 6,-8 16 1,-10 15 1,-9 17 0,-10 11 0,-9 10 0,-10 10 1,-8 9-1,-8-2-1,-2-12 0,-3-13-2,-3-12 1,-1-10-2,4-6-1,3-6 0,3-6-1,3-10-1,3-12-1,3-13-2,4-12 1,4-19 5,6-25 5,7-25-1,6-25 1,3-19 1,0-12 1,0-13-1,0-12 2,0-1-4,0 14 0,0 11-1,0 14-1,-2 21 7,-3 31 5,-3 32 0,-2 31 0,-8 28-8,-8 25-9,-10 25 0,-9 25 1,-5 18 0,0 14 0,0 11 1,0 14-1,3-1 1,6-12 2,7-13-1,6-12 1,6-16-4,6-19-3,7-18 2,6-19-2,9-26 1,13-30-1,12-32 1,13-30 0,7-29 6,4-25 9,3-25 1,3-25-2,3-16-1,3-6-2,3-6 0,4-6 0,2 4-1,4 16-3,3 15 1,3 17 0,-5 19-1,-12 26 0,-13 24 1,-12 26-1,-9 18 3,-2 13 6,-3 12-3,-3 13 3,-6 10-6,-5 10-2,-7 10-1,-5 9-1,-6 9 0,-3 9-3,-3 10-1,-2 10 2,-5 0-1,-2-5 2,-3-7 0,-3-5-1,7-11 0,19-11-3,19-14 2,19-11-2,10-12 2,4-9 3,3-10 0,3-8-1,1-6 2,1 1 2,-1-1 0,1 1-1,-6 4 2,-8 9 3,-10 10-2,-9 10 2,-7 8-1,-3 10-1,-3 10 1,-2 9 0,-5 15-4,-2 22-2,-3 22-1,-3 23 1,-6 8-1,-5-3 2,-7-3-2,-5-2 1,-6-8-1,-3-8 0,-3-10 0,-2-9 0,0-9-2,7-5-2,6-7 1,7-5 0,-3-12-3,-8-16-4,-10-15 1,-9-15 0,-1-18 12,10-19 10,10-18 3,9-19-3,6-4-3,3 14-6,3 11 1,4 14 0,5 11 8,10 14 12,10 11-1,9 14 0,10 11-16,14 14-15,11 11-2,14 14 1,5 8 3,1 7 0,-1 6 1,1 7 0,-3-1-2,-2-6-1,-3-6-2,-3-6 1,-6-6-2,-5-2-3,-7-3 0,-5-3 0,-9-6 12,-9-5 10,-10-7 0,-8-5 0</inkml:trace>
</inkml:ink>
</file>

<file path=ppt/ink/ink3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330180704594" units="cm"/>
      <inkml:brushProperty name="height" value="0.0357330180704594" units="cm"/>
      <inkml:brushProperty name="color" value="#69dbaa"/>
      <inkml:brushProperty name="ignorePressure" value="0"/>
    </inkml:brush>
  </inkml:definitions>
  <inkml:trace contextRef="#ctx0" brushRef="#br0">75800 23900 615,'45'4'-13,"-9"10"40,-10 10-2,-8 9 1,-14 12-18,-15 16-20,-15 15 1,-16 17 0,-10 8 0,-3 4 2,-3 3 0,-2 3-2,0-7 5,7-15 3,6-15-1,7-16 1,2-16-5,1-16-3,-1-15-1,1-15 0,2-14 11,7-8 10,6-10-1,7-9 1,2-5-3,1 0-1,-1 0 0,1 0-1</inkml:trace>
</inkml:ink>
</file>

<file path=ppt/ink/ink3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57217767834663" units="cm"/>
      <inkml:brushProperty name="height" value="0.0457217767834663" units="cm"/>
      <inkml:brushProperty name="color" value="#69dbaa"/>
      <inkml:brushProperty name="ignorePressure" value="0"/>
    </inkml:brush>
  </inkml:definitions>
  <inkml:trace contextRef="#ctx0" brushRef="#br0">75200 23350 481,'3'-44'16,"6"13"0,7 12-1,6 13 1,9 12-12,13 13-14,12 12 1,13 13-1,12 12 4,13 13 1,12 12 1,13 13-1,9 12 1,6 13 2,7 12 0,6 13-1,-4 2 0,-11-5 2,-14-7-1,-11-5-1,-15-8-1,-16-5-4,-15-7-1,-15-5 2,-12-4-2,-6 0 1,-6 0-1,-6 0 1,-7-10 8,-6-18 5,-6-19 1,-6-18 0</inkml:trace>
</inkml:ink>
</file>

<file path=ppt/ink/ink3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471504926682" units="cm"/>
      <inkml:brushProperty name="height" value="0.0310471504926682" units="cm"/>
      <inkml:brushProperty name="color" value="#69dbaa"/>
      <inkml:brushProperty name="ignorePressure" value="0"/>
    </inkml:brush>
  </inkml:definitions>
  <inkml:trace contextRef="#ctx0" brushRef="#br0">78050 23300 708,'45'4'77,"-9"10"-99,-10 10 2,-8 9-1,-17 10 3,-21 14 6,-22 11-2,-22 14 0,-8-1 11,6-12 8,7-13 0,6-12 0,3-9 1,0-2-1,0-3 0,0-3-1,4-4 5,10-3 0,10-3 1,9-2 1,10-5-7,14-2-3,11-3-2,14-3 1,8-2-3,7 0-5,6 0 1,7 0-1,4 7 5,3 17 1,3 15 0,4 16 1,-7 9 0,-16 3 1,-15 3 0,-15 4 0,-11 1 2,-2 0 1,-3 0 1,-3 0-1,-4-4 0,-3-5-4,-3-7 1,-2-5 1,-3-22-1,1-33-1,-1-35 1,1-34-1,5-32 0,14-28-3,11-28 1,14-27-1,8-19-1,7-5-1,6-7-1,7-5 1,4 2 3,3 13 4,3 12 1,4 13-2,-3 16 3,-5 23 2,-7 22 0,-5 22-1,-12 24 8,-16 29 6,-15 28-1,-15 28 2,-15 21-18,-12 17-13,-13 15 0,-12 16-1,-7 9 6,1 3 2,-1 3 2,1 4 0,5-7 0,14-16 3,11-15-1,14-15 0,11-14-4,14-8-4,11-10 0,14-9 0,8-7 9,7-3 10,6-3-2,7-2 1,0-5-3,-2-2-4,-3-3-1,-3-3 2,-6 1-3,-5 6 0,-7 7 1,-5 6 0,-12 9 0,-16 13 1,-15 12 2,-15 13-2,-14 12-1,-8 13-4,-10 12 0,-9 13 2,-5 4-1,0-3 2,0-3 0,0-2 1,7-9-3,17-12 0,15-13 1,16-12-1,15-13-2,16-12-3,15-13 0,17-12 2,13-13 3,13-12 9,12-13-2,13-12 1,2-4-4,-5 7-3,-7 6 0,-5 7 0,-6 4 3,-3 3 6,-3 3-1,-2 4 1,-9 11-7,-12 23-3,-13 22 0,-12 22-1,-10 13 4,-6 7 3,-6 6 1,-6 7 0,-6-1-7,-2-6-6,-3-6 1,-3-6-2,-2-9 1,0-8-4,0-10 1,0-9-1,-2-9 5,-3-5 7,-3-7-3,-2-5 2</inkml:trace>
</inkml:ink>
</file>

<file path=ppt/ink/ink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6224724948406" units="cm"/>
      <inkml:brushProperty name="height" value="0.0276224724948406" units="cm"/>
      <inkml:brushProperty name="color" value="#69dbaa"/>
      <inkml:brushProperty name="ignorePressure" value="0"/>
    </inkml:brush>
  </inkml:definitions>
  <inkml:trace contextRef="#ctx0" brushRef="#br0">51650 27350 796,'50'0'32,"0"0"-40,0 0-2,0 0 3,-2 3 0,-3 6 6,-3 7-2,-2 6 1,-3 1 2,1-3 2,-1-3 0,1-2 1,-3 0-3,-2 7 1,-3 6-2,-3 7 2,-7 0-3,-9-2-3,-10-3 1,-8-3-1,-9 1 1,-6 6 0,-6 7 0,-6 6 0,-7 1 5,-6-3 3,-6-3 0,-6-2 2,-4-1-3,1 3-1,-1 3 2,1 4-2,-1-1 1,1-3 0,-1-3 0,1-2 1,5-6 0,14-6-1,11-6 2,14-6-1,16-7 1,22-6 0,22-6 1,23-6-1,11-6-6,4-2-7,3-3 1,3-3-1,-4-2-2,-8 0-1,-10 0-1,-9 0 0,-5 1 8,0 4 4,0 3 1,0 3-1,-5-1-1,-9-2-3,-10-3 0,-8-3-1</inkml:trace>
</inkml:ink>
</file>

<file path=ppt/ink/ink3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4597656726837" units="cm"/>
      <inkml:brushProperty name="height" value="0.0324597656726837" units="cm"/>
      <inkml:brushProperty name="color" value="#69dbaa"/>
      <inkml:brushProperty name="ignorePressure" value="0"/>
    </inkml:brush>
  </inkml:definitions>
  <inkml:trace contextRef="#ctx0" brushRef="#br0">78500 24150 677,'-25'137'-45,"0"-24"55,0-26-2,0-24 1,1-10 8,4 6 7,3 7 0,3 6 0,3-1-18,3-5-18,3-7 0,4-5 0,5-20-11,10-31-10,10-31 1,9-31-2,2-21 28,-2-9 25,-3-10 1,-3-8-1,-2 2-7,0 16-9,0 15 1,0 17 1,0 16 3,0 19 6,0 19 0,0 19 0,-4 15-9,-5 13-11,-7 12 1,-5 13-1,-4 2 2,0-5 1,0-7 2,0-5-2,0-3-1,0 4 1,0 3-2,0 3 2,3-10-10,6-21-7,7-22 0,6-22-1,4-15 19,4-5 15,3-7 2,3-5-2,1-9-3,1-9-6,-1-10 0,1-8 0,-3 2 0,-2 16-2,-3 15 2,-3 17-1,-2 16 2,0 19 3,0 19-2,0 19 1,-4 16-3,-5 17-4,-7 15 0,-5 16 1,-3 1-4,4-12 1,3-13-2,3-12 2,3-12-3,3-8 1,3-10-1,4-9 0,8-7 2,17-3 2,15-3 0,16-2 0,7-12-3,1-19-1,-1-18-2,1-19 2,-6-13 3,-8-6 3,-10-6 1,-9-6-1,-9-7 0,-5-6-1,-7-6-1,-5-6 2,-8-7-1,-5-6 0,-7-6 1,-5-6-1,-6 10-3,-3 29-4,-3 28 0,-2 28 0</inkml:trace>
</inkml:ink>
</file>

<file path=ppt/ink/ink3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8253910243511" units="cm"/>
      <inkml:brushProperty name="height" value="0.0398253910243511" units="cm"/>
      <inkml:brushProperty name="color" value="#69dbaa"/>
      <inkml:brushProperty name="ignorePressure" value="0"/>
    </inkml:brush>
  </inkml:definitions>
  <inkml:trace contextRef="#ctx0" brushRef="#br0">82250 22550 552,'-21'-41'33,"10"19"-32,10 19 1,9 19-1,6 19-3,3 23-3,3 22-1,4 22 2,1 18 0,0 16 3,0 15-1,0 17 0,-2-6 1,-3-24-1,-3-26 0,-2-24 1,-5 5 2,-2 39 2,-3 36 2,-3 39-1,1 5-3,6-24-3,7-26 2,6-24-3,-15-43-11,-33-59-15,-35-60 1,-34-58-2,-23-33 25,-8-2 23,-10-3-1,-9-3 1,-1 1-7,10 6-6,10 7 1,9 6-1,13 9 0,20 13 0,18 12 0,20 13 1,16 9-3,16 6 1,15 7-2,17 6 1,10 4-2,6 4-3,7 3 0,6 3 0,6 3 0,6 3 2,7 3 0,6 4-2,-2 4 5,-9 6 0,-10 7 0,-8 6 2,-17 10-6,-21 17-2,-22 15 1,-22 16-3,-15 9 3,-5 3-1,-7 3 0,-5 4 0,-3-3 0,4-5 2,3-7-1,3-5 1,18-23-11,35-37-7,35-38-1,34-37 0,24-27 19,17-16 15,15-15 1,16-15 1,9-6-7,3 7-4,3 6 0,4 7-1,-6 8 0,-11 14-1,-14 11 1,-11 14-2,-17 11 2,-18 14-2,-19 11 0,-18 14 0,-14 14 5,-5 20 4,-7 18 1,-5 20 0,-11 6-12,-11-2-9,-14-3-1,-11-3 0,-7-4 2,0-3 1,0-3 2,0-2-2,17-5 1,34-2-1,35-3 2,35-3-2,18 2 8,3 10 8,3 10-2,4 9 1,-3 9-1,-5 9-1,-7 10 0,-5 10 0,-9-1-5,-9-9-3,-10-10 0,-8-8-1,-4-6-2,3 1-4,3-1 1,4 1-1</inkml:trace>
</inkml:ink>
</file>

<file path=ppt/ink/ink3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1092204600573" units="cm"/>
      <inkml:brushProperty name="height" value="0.0261092204600573" units="cm"/>
      <inkml:brushProperty name="color" value="#69dbaa"/>
      <inkml:brushProperty name="ignorePressure" value="0"/>
    </inkml:brush>
  </inkml:definitions>
  <inkml:trace contextRef="#ctx0" brushRef="#br0">83900 22700 842,'46'95'39,"-5"-9"-48,-7-10 0,-5-8 1,-4-3 4,0 7 5,0 6 0,0 7 0,-2-4-4,-3-12-3,-3-13 1,-2-12-1,-1-10-2,3-6-2,3-6 2,4-6-1,-1-9 6,-3-8 9,-3-10-1,-2-9 0</inkml:trace>
</inkml:ink>
</file>

<file path=ppt/ink/ink3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8035564422607" units="cm"/>
      <inkml:brushProperty name="height" value="0.0358035564422607" units="cm"/>
      <inkml:brushProperty name="color" value="#69dbaa"/>
      <inkml:brushProperty name="ignorePressure" value="0"/>
    </inkml:brush>
  </inkml:definitions>
  <inkml:trace contextRef="#ctx0" brushRef="#br0">83950 22600 614,'-44'-25'5,"13"0"6,12 0 0,13 0-1,16 1-7,23 4-5,22 3-2,22 3 0,13 1 2,7 1-1,6-1 0,7 1 1,5-1-1,7 1 0,6-1 0,7 1 1,-3 1-1,-8 3 1,-10 3 0,-9 4 1,-12 1-2,-11 0 2,-14 0-1,-11 0 0,-14 7 0,-11 17-2,-14 15 0,-11 16 0,-15 7 2,-16 1 0,-15-1 1,-15 1-1,-11-3 2,-2-2 2,-3-3-1,-3-3 1,-7-4-2,-9-3-2,-10-3 1,-8-2-2,3-8 6,20-8 0,18-10 1,20-9 0,16-4 9,16 4 9,15 3 1,17 3-1,8 1-22,4 1-21,3-1-1,3 1 1,-2 1 8,-6 3 9,-6 3 1,-6 4-1,-10 1 4,-12 0 5,-13 0 0,-12 0 1,-9 0-3,-2 0-2,-3 0 1,-3 0 0,-1-2 0,4-3-2,3-3 0,3-2 1,9-5 1,16-2 1,15-3 0,17-3-1,10-4 1,6-3-1,7-3-1,6-2 1,1-1-7,-3 3-6,-3 3-1,-2 4 0,-3 1 9,1 0 7,-1 0 1,1 0 0,-1 0-3,1 0 0,-1 0-1,1 0 0,2 0-1,7 0 0,6 0 1,7 0-1,-3 1-1,-8 4 2,-10 3-2,-9 3 2,-5 1-2,0 1 2,0-1 0,0 1-1,0 5 1,0 14 1,0 11 1,0 14-2,-4 5 1,-5 1-3,-7-1 1,-5 1 0,-8 1 0,-5 3 2,-7 3-1,-5 4 0,-4-3 0,0-5-1,0-7-1,0-5 2,0-8-1,0-5 0,0-7 2,0-5-2,-2-6 0,-3-3-4,-3-3 3,-2-2-2,-5-3 0,-2 1-1,-3-1 0,-3 1 1,-6-3-1,-5-2 1,-7-3 0,-5-3 0,-8-9-1,-5-11 2,-7-14-2,-5-11 1,0-7 5,10 0 2,10 0 1,9 0-1,9 0 2,9 0-4,10 0 3,10 0-3,7 3 2,6 6-4,7 7 1,6 6 0,6 4 1,6 4 0,7 3 0,6 3 1,4 3-2,4 3-2,3 3 0,3 4 0,4 1 0,7 0-2,6 0 0,7 0 1,2 0-3,1 0 0,-1 0-1,1 0 0,-1-7 4,1-11 3,-1-14 0,1-11 0,-7-4 0,-12 6 2,-13 7-1,-12 6 0,-5 3-3,3 0-3,3 0-2,4 0 3</inkml:trace>
</inkml:ink>
</file>

<file path=ppt/ink/ink3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754652410746" units="cm"/>
      <inkml:brushProperty name="height" value="0.0306754652410746" units="cm"/>
      <inkml:brushProperty name="color" value="#69dbaa"/>
      <inkml:brushProperty name="ignorePressure" value="0"/>
    </inkml:brush>
  </inkml:definitions>
  <inkml:trace contextRef="#ctx0" brushRef="#br0">84950 23100 717,'78'-25'96,"6"0"-116,7 0-1,6 0 2,3 1 0,0 4 5,0 3-3,0 3 2,-10 1 3,-18 1 5,-19-1-2,-18 1 2</inkml:trace>
</inkml:ink>
</file>

<file path=ppt/ink/ink3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694030344486" units="cm"/>
      <inkml:brushProperty name="height" value="0.0258694030344486" units="cm"/>
      <inkml:brushProperty name="color" value="#69dbaa"/>
      <inkml:brushProperty name="ignorePressure" value="0"/>
    </inkml:brush>
  </inkml:definitions>
  <inkml:trace contextRef="#ctx0" brushRef="#br0">53400 11350 850,'92'-44'-1,"-16"13"1,-15 12 0,-15 13 1,7 7-6,31 4-3,32 3-2,31 3 0,29 1 14,29 1 9,28-1 1,28 1 1,-1-3-10,-27-2-5,-28-3-2,-28-3 1,-10-4 0,9-3 0,10-3 1,10-2-2,38-5 1,69-2 0,69-3 0,69-3-1,46-1 1,26 4 1,24 3-1,26 3 2,10 1-3,-3 1 2,-3-1-1,-2 1-1,-1-1 3,3 1-1,3-1 0,4 1 1,-3 4-1,-5 9 0,-7 10 0,-5 10 0,-9 2 0,-9-3-1,-10-3 1,-8-2 0,-20-3-1,-28 1 2,-28-1-3,-27 1 3,-51-3-2,-72-2 1,-72-3 0,-71-3-1,10-4 1,94-3 1,94-3-1,94-2 1,41-5 0,-8-2-2,-10-3 1,-9-3 1,-9 1-2,-5 6 1,-7 7 1,-5 6-1,-12 3-1,-16 0 2,-15 0-1,-15 0 0,-12 3 0,-6 6 0,-6 7 1,-6 6 0,-4 4-1,1 4 0,-1 3 0,1 3 0,-4-1 0,-6-2 0,-6-3 1,-6-3-2,-9-4 1,-8-3 0,-10-3 0,-9-2 0,-5-5 0,0-2 0,0-3 0,0-3-1,-4-2 1,-5 0 0,-7 0 0,-5 0 1,-9 0-2,-9 0-1,-10 0 2,-8 0-2,-9 0 2,-6 0 2,-6 0-2,-6 0 0,-12 0-1,-15 0-6,-15 0 2,-16 0-1,-21 0-1,-24 0-1,-26 0 1,-24 0-2</inkml:trace>
</inkml:ink>
</file>

<file path=ppt/ink/ink3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4088382720947" units="cm"/>
      <inkml:brushProperty name="height" value="0.0274088382720947" units="cm"/>
      <inkml:brushProperty name="color" value="#69dbaa"/>
      <inkml:brushProperty name="ignorePressure" value="0"/>
    </inkml:brush>
  </inkml:definitions>
  <inkml:trace contextRef="#ctx0" brushRef="#br0">8150 15150 802,'-57'-2'-10,"39"-3"12,36-3-1,39-2 0,28-3 1,23 1 1,22-1 0,22 1 0,7 1-1,-6 3-4,-6 3 2,-6 4 0,15-1 0,38-3 1,37-3 0,38-2 0,21-6 0,7-6 1,6-6-2,7-6 1,4-4 0,3 1-3,3-1 0,4 1 2,1-1-1,0 1 1,0-1 0,0 1 0,-2 2 0,-3 7-2,-3 6 0,-2 7 1,-5 4 0,-2 3 0,-3 3 1,-3 4-1,-4 2 0,-3 4 1,-3 3 0,-2 3 0,-5 1 1,-2 1-1,-3-1 2,-3 1 0,2-4-2,10-6 0,10-6 0,9-6-1,2-6 0,-2-2 2,-3-3-2,-3-3 1,-6-1 0,-5 4-1,-7 3 1,-5 3 0,-4 3 0,0 3 0,0 3 0,0 4 1,-5 2-3,-9 4 1,-10 3-2,-8 3 1,-6 3 1,1 3 0,-1 3 1,1 4-1,-3 4 1,-2 6 3,-3 7-2,-3 6 1,-2 1-2,0-3 1,0-3-2,0-2 0,0-5 2,0-2 1,0-3-2,0-3 1,0-1 0,0 4-1,0 3-2,0 3 2,0 1 0,0 1 0,0-1 1,0 1-2,3-4 2,6-6-1,7-6 0,6-6 0,7-4 0,10 1 0,10-1 0,9 1-1,4-3 2,1-2-2,-1-3 1,1-3-1,2-4 1,7-3 0,6-3 0,7-2-1,7-3 2,9 1-1,10-1 1,10 1-1,0-1 1,-5 1-2,-7-1 1,-5 1 0,0-3 0,10-2 1,10-3-2,9-3 2,1 1-1,-6 6 0,-6 7 0,-6 6 1,-9 3-2,-8 0 1,-10 0 0,-9 0 0,-5 0 0,0 0-1,0 0 2,0 0-1,-4 1 0,-5 4 0,-7 3 0,-5 3 0,-4 1 0,0 1 0,0-1 0,0 1 0,0-3 0,0-2 1,0-3-1,0-3 0,3-1 1,6 4-2,7 3 1,6 3-1,-1-1 2,-5-2-2,-7-3 2,-5-3-1,-3-2-1,4 0 0,3 0 0,3 0-1,1-2 3,1-3-1,-1-3 1,1-2-1,-4-1 1,-6 3-1,-6 3 0,-6 4-1,-4 1 2,1 0-1,-1 0 1,1 0-1,-3 0 0,-2 0 1,-3 0-2,-3 0 2,-1 0 0,4 0-2,3 0 2,3 0 0,1 1-2,1 4 1,-1 3 0,1 3-1,-3 3 1,-2 3 0,-3 3-1,-3 4 2,-1-1-2,4-3 0,3-3 0,3-2-1,1-5 1,1-2 1,-1-3-2,1-3 2,2-2-1,7 0 0,6 0 0,7 0-1,-3-2 1,-8-3-1,-10-3 1,-9-2 0,-29-3-1,-46 1 0,-47-1 2,-47 1-2</inkml:trace>
</inkml:ink>
</file>

<file path=ppt/ink/ink3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024507343769" units="cm"/>
      <inkml:brushProperty name="height" value="0.0310024507343769" units="cm"/>
      <inkml:brushProperty name="color" value="#69dbaa"/>
      <inkml:brushProperty name="ignorePressure" value="0"/>
    </inkml:brush>
  </inkml:definitions>
  <inkml:trace contextRef="#ctx0" brushRef="#br0">86000 63550 709,'43'3'40,"-11"6"-41,-14 7-1,-11 6 2,-14 10-3,-11 17-2,-14 15 1,-11 16 0,-7 5-1,0-2-2,0-3 1,0-3 0,-8-1 0,-16 4 1,-15 3 0,-15 3 1,-3-5 1,14-12 4,11-13 0,14-12 0,8-9-1,7-2 0,6-3-2,7-3 2,8-2 2,14 0 0,11 0 2,14 0-1,11-4 1,14-5-1,11-7 0,14-5 0,8-4 1,7 0-2,6 0 2,7 0-1,-1 0-1,-6 0-1,-6 0 1,-6 0-2,-4 0-1,1 0-3,-1 0 1,1 0 0,-6 0 0,-8 0 3,-10 0-1,-9 0 1,-15 6-7,-18 13-2,-19 12-1,-18 13-1,-14 7 10,-5 4 5,-7 3 2,-5 3 0,-9 6-1,-9 9-1,-10 10 1,-8 10-1,-6 0 0,1-5-1,-1-7-1,1-5 1,5-9-1,14-9-1,11-10 2,14-8-2,10-9 0,9-6-2,10-6 2,10-6-2,11-6 0,17-2-1,15-3 0,16-3-1,20-4 2,25-3-2,25-3 2,25-2-2,12-6 2,1-6-1,-1-6 1,1-6-2,-4-4 3,-6 1 0,-6-1 0,-6 1 0,-10-1 0,-12 1 2,-13-1-2,-12 1 2,-13-3-5,-12-2-4,-13-3 2,-12-3-2,-10-2 5,-6 0 5,-6 0 0,-6 0 0,-10 4 0,-12 10-1,-13 10 2,-12 9 0,-9 6-3,-2 3 0,-3 3-1,-3 4 1,-1 1 0,4 0 1,3 0-2,3 0 3,4 6 2,7 13 4,6 12 1,7 13 0,0 18-8,-2 26-7,-3 24 0,-3 26 0,-4 16 0,-3 10 2,-3 10-1,-2 9 0,-5 7 2,-2 7 2,-3 6 0,-3 7-1,-4 0 2,-3-2-2,-3-3 1,-2-3 0,0-12-1,7-18-3,6-19 1,7-18 0,7-20 0,9-18-1,10-19 1,10-18-1,11-29-2,17-37-3,15-38 0,16-37 0,15-27 9,16-16 12,15-15-1,17-15 1,5-6-6,-3 7-4,-3 6 0,-2 7 1,-3 13-2,1 22-1,-1 22 1,1 23-1,-6 19 1,-8 19-1,-10 19-1,-9 19 2,-9 18 1,-5 19 2,-7 19 0,-5 19 0,-6 5-1,-3-5-2,-3-7 2,-2-5-1,-5-6-3,-2-3-2,-3-3-1,-3-2 2,-2-8-3,0-8-2,0-10 1,0-9 0,-4-24 0,-5-37 4,-7-38-3,-5-37 2,-1-7 4,6 26 5,7 24 0,6 26-1,3 10-1,0-3-3,0-3 0,0-2 1</inkml:trace>
</inkml:ink>
</file>

<file path=ppt/ink/ink3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872497111559" units="cm"/>
      <inkml:brushProperty name="height" value="0.0265872497111559" units="cm"/>
      <inkml:brushProperty name="color" value="#69dbaa"/>
      <inkml:brushProperty name="ignorePressure" value="0"/>
    </inkml:brush>
  </inkml:definitions>
  <inkml:trace contextRef="#ctx0" brushRef="#br0">85600 66950 827,'134'-110'2,"-31"32"0,-31 31 0,-31 32-1,-16 15 1,0 0-1,0 0 1,0 0-1,1 1-1,4 4-1,3 3-1,3 3 0,3 4 1,3 7 0,3 6 1,4 7-1,2 13-1,4 22 1,3 22-2,3 23 2,-1 19 0,-2 19 3,-3 19-1,-3 19 1,-2 13-2,0 10 1,0 10 0,0 9 0,-4-4-1,-5-15 0,-7-15 0,-5-16 0,-6-19 0,-3-22-3,-3-22 2,-2-21 0,-9-32-8,-12-41-7,-13-40 0,-12-40-1,-12-32 15,-8-22 13,-10-22 0,-9-21 0,-10-20-4,-9-15-2,-10-15-1,-8-16 0,-4-4 0,3 10-5,3 10 3,4 9-1,4 17-1,6 25 1,7 25-2,6 25 2,9 21-1,13 20 0,12 18 0,13 20-1,9 13 5,6 9-1,7 10 1,6 10 1,7 5-2,10 4-2,10 3 1,9 3 0,2-1-2,-2-2-2,-3-3 2,-3-3-1,-1-2 0,4 0 2,3 0 1,3 0-2,-1-2-1,-2-3-4,-3-3 2,-3-2-2,-4-1-1,-3 3-1,-3 3-2,-2 4 1,-5 1 6,-2 0 6,-3 0 1,-3 0-1,-6 3-1,-5 6-2,-7 7 1,-5 6 0,-4-2-1,0-9 0,0-10 0,0-8 1,7-11-2,17-8 0,15-10-2,16-9 3,9-5-4,3 0 1,3 0 0,4 0-1,-6 9 5,-11 19 3,-14 19 2,-11 19-1,-11 10-4,-5 4-3,-7 3 1,-5 3 0,-3-1-1,4-2 0,3-3 1,3-3-1,7-12-3,14-18-6,11-19 0,14-18 0,7-17 8,3-11 7,3-14 0,4-11-1,2-12-3,4-9-7,3-10 2,3-8-1,-4 2 5,-8 16 6,-10 15 0,-9 17 0</inkml:trace>
</inkml:ink>
</file>

<file path=ppt/ink/ink3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0807255506516" units="cm"/>
      <inkml:brushProperty name="height" value="0.0250807255506516" units="cm"/>
      <inkml:brushProperty name="color" value="#69dbaa"/>
      <inkml:brushProperty name="ignorePressure" value="0"/>
    </inkml:brush>
  </inkml:definitions>
  <inkml:trace contextRef="#ctx0" brushRef="#br0">88600 63900 877,'-5'48'48,"-9"-3"-59,-10-3-1,-8-2-1,-9 0 1,-6 7 0,-6 6-1,-6 7 0,4-3 8,16-8 9,15-10-1,17-9 0,10-9 2,6-5 2,7-7 0,6-5 0,7-4-2,10 0-5,10 0 2,9 0-1,2 0 0,-2 0-1,-3 0 1,-3 0-2,-6-2 2,-5-3-2,-7-3 2,-5-2-2,-11 2 2,-11 9-1,-14 10 0,-11 10 1,-12 8-1,-9 10 0,-10 10-2,-8 9 3,-8 6-2,-2 3 1,-3 3 1,-3 4-2,-2 1 1,0 0 1,0 0-1,0 0 0,6-5 0,13-9 0,12-10 0,13-8 0,23-14-1,34-15 2,35-15-2,35-16 1,18-13-1,3-9 2,3-10-2,4-8 2,-1-4-3,-3 3 2,-3 3 0,-2 4-2,-9 2 2,-12 4 0,-13 3-1,-12 3 0,-13 3-1,-12 3-1,-13 3-1,-12 4 0,-15 4 4,-15 6 3,-15 7 0,-16 6 0,-10 1-1,-3-3-1,-3-3 1,-2-2-1,2-1 0,9 3-1,10 3 0,10 4 1</inkml:trace>
</inkml:ink>
</file>

<file path=ppt/ink/ink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442737311125" units="cm"/>
      <inkml:brushProperty name="height" value="0.0293442737311125" units="cm"/>
      <inkml:brushProperty name="color" value="#69dbaa"/>
      <inkml:brushProperty name="ignorePressure" value="0"/>
    </inkml:brush>
  </inkml:definitions>
  <inkml:trace contextRef="#ctx0" brushRef="#br0">51950 27050 749,'-22'189'38,"6"-22"-45,7-22-2,6-21 3,1-9 2,-3 7 4,-3 6 1,-2 7 0,-3 0-2,1-2-3,-1-3 1,1-3 0,-1-12-2,1-18 0,-1-19-1,1-18 1,5-23-3,14-24-1,11-26 0,14-24 0,5-13 10,1 0 11,-1 0-1,1 0 1,-1 4-5,1 10-5,-1 10 0,1 9 0,-3 7 0,-2 7-1,-3 6-1,-3 7 0,-1 5 9,4 7 7,3 6 1,3 7-1,1 4-10,1 3-13,-1 3 0,1 4 1,-1 1-2,1 0 0,-1 0-1,1 0-1,-1 0 4,1 0-2,-1 0 1,1 0 0,-4-4 3,-6-5 1,-6-7 0,-6-5 0,-2-6 1,3-3 0,3-3 0,4-2-1</inkml:trace>
</inkml:ink>
</file>

<file path=ppt/ink/ink3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0309820771217" units="cm"/>
      <inkml:brushProperty name="height" value="0.0270309820771217" units="cm"/>
      <inkml:brushProperty name="color" value="#69dbaa"/>
      <inkml:brushProperty name="ignorePressure" value="0"/>
    </inkml:brush>
  </inkml:definitions>
  <inkml:trace contextRef="#ctx0" brushRef="#br0">88600 64650 813,'-25'57'-44,"0"17"63,0 15 2,0 16-2,-2 12-10,-3 9-11,-3 10 0,-2 10-1,-6 11 2,-6 17 1,-6 15-1,-6 16 1,-9 7-1,-8 1-1,-10-1 1,-9 1-1,-5-4 0,0-6-1,0-6-1,0-6 2,7-21-3,17-34 3,15-35-2,16-33 0,12-28 1,9-18-1,10-19 0,10-18 0,5-21 3,4-22 4,3-22-1,3-21 1,4-15 0,7-6 2,6-6 0,7-6 0,5 2-3,7 14 0,6 11-2,7 14 2,5 11-1,7 14 0,6 11 2,7 14-2,0 13 0,-2 16 1,-3 15-2,-3 17 2,-9 14-2,-11 17-1,-14 15 2,-11 16-2,-7 9 2,0 3 3,0 3-1,0 4-1,-2-1 0,-3-3-4,-3-3 2,-2-2-2,-3-8 1,1-8-2,-1-10 0,1-9 0,-3-20-3,-2-27-4,-3-28 0,-3-28 0,-2-20 5,0-8 7,0-10 0,0-9-1,0-15 3,0-18 1,0-19 1,0-18 0,1-4-3,4 13-2,3 12 0,3 13 0,4 12 1,7 13-1,6 12 0,7 13 0,4 10 1,3 10 1,3 10-1,4 9 2,-1 7-2,-3 7 0,-3 6 0,-2 7 1,-3 4-2,1 3-2,-1 3 1,1 4-1,-1 5 1,1 10-2,-1 10 1,1 9 1,1 10-2,3 14 0,3 11 0,4 14 1,4 14-1,6 20-1,7 18 1,6 20 0,4 22 1,4 29 1,3 28-1,3 28 1,-2 10-1,-6-5-2,-6-7 0,-6-5 0,-9-19 1,-8-27 3,-10-28-1,-9-28 1,-7-24-2,-3-19-4,-3-18 3,-2-19-2,-11-30 0,-15-41-1,-15-40-1,-16-40 1,-13-26 7,-9-9 7,-10-10-1,-8-8 1,-11-14-4,-8-15-3,-10-15 0,-9-16-1,-5-7 1,0 4-2,0 3 0,0 3 0,4 9 1,10 16-1,10 15-1,9 17 2,12 17-1,16 23 0,15 22 0,17 22 0,13 19 5,13 20 4,12 18 0,13 20 0,9 6-6,6-2-8,7-3 1,6-3 0,4-4 0,4-3 1,3-3 1,3-2-2,-4-5 4,-8-2 0,-10-3 1,-9-3 0,-5 4-8,0 13-5,0 12-2,0 13 2,-8 7 8,-16 4 11,-15 3 0,-15 3-1,-11 3-1,-2 3-3,-3 3 1,-3 4-2,2-3 4,10-5-1,10-7 1,9-5-1,9-14-1,9-18-4,10-19 2,10-18-3,8-15 2,10-9-2,10-10 1,9-8-1,6-4 0,3 3-2,3 3 0,4 4 1,-3 2-2,-5 4 0,-7 3 0,-5 3-1,-9 7 6,-9 14 6,-10 11-2,-8 14 2,-9 11-3,-6 14-1,-6 11 0,-6 14-1,-6 7 1,-2 3-1,-3 3 1,-3 4-1,1-4 2,6-9 4,7-10 0,6-8-2,7-17-5,10-21-6,10-22-1,9-22 1,7-18 0,7-11 0,6-14 0,7-11 1,-3 0 3,-8 17 4,-10 15 0,-9 16 0</inkml:trace>
</inkml:ink>
</file>

<file path=ppt/ink/ink3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3679077923298" units="cm"/>
      <inkml:brushProperty name="height" value="0.0343679077923298" units="cm"/>
      <inkml:brushProperty name="color" value="#69dbaa"/>
      <inkml:brushProperty name="ignorePressure" value="0"/>
    </inkml:brush>
  </inkml:definitions>
  <inkml:trace contextRef="#ctx0" brushRef="#br0">85000 31450 640,'1'-47'2,"4"6"9,3 7 0,3 6-1,3 15-5,3 26-6,3 24 0,4 26 1,1 22-5,0 23 0,0 22-1,0 22-1,0 16 4,0 14 2,0 11-2,0 14 2,-4 0 0,-5-8-2,-7-10 2,-5-9-2,-4-16 0,0-22 0,0-22-2,0-21 2,0-18 1,0-12 6,0-13-3,0-12 2,-2-21-10,-3-28-11,-3-28-1,-2-27 2,-1-14 16,3 4 17,3 3 0,4 3 0,-1 3-6,-3 3-7,-3 3 0,-2 4 0</inkml:trace>
</inkml:ink>
</file>

<file path=ppt/ink/ink3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768207252026" units="cm"/>
      <inkml:brushProperty name="height" value="0.0331768207252026" units="cm"/>
      <inkml:brushProperty name="color" value="#69dbaa"/>
      <inkml:brushProperty name="ignorePressure" value="0"/>
    </inkml:brush>
  </inkml:definitions>
  <inkml:trace contextRef="#ctx0" brushRef="#br0">85150 31200 663,'-49'29'45,"4"10"-50,3 10 0,3 9 1,1 9 0,1 9 3,-1 10-1,1 10 2,-1 5-2,1 4-2,-1 3 0,1 3 2,2-5-2,7-12 2,6-13-1,7-12 2,4-21-14,3-28-9,3-28-2,4-27 2,4-22 22,6-11 21,7-14 1,6-11 1,3-7-10,0 0-7,0 0 0,0 0 0,1 3-2,4 6-1,3 7 0,3 6 0,-1 10 1,-2 17 0,-3 15 1,-3 16-1,-1 9 3,4 3 0,3 3 1,3 4 0,4 4-4,7 6-1,6 7-2,7 6 1,2 6-1,1 6 0,-1 7-1,1 6 1,-4 1-2,-6-3-1,-6-3-2,-6-2 2,-6-3-4,-2 1-4,-3-1-1,-3 1 1</inkml:trace>
</inkml:ink>
</file>

<file path=ppt/ink/ink3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1818937510252" units="cm"/>
      <inkml:brushProperty name="height" value="0.0281818937510252" units="cm"/>
      <inkml:brushProperty name="color" value="#69dbaa"/>
      <inkml:brushProperty name="ignorePressure" value="0"/>
    </inkml:brush>
  </inkml:definitions>
  <inkml:trace contextRef="#ctx0" brushRef="#br0">83300 28300 780,'26'170'78,"4"-9"-97,3-10 1,3-8 0,-1-4 6,-2 3 7,-3 3 1,-3 4-2,-4-12 6,-3-24 3,-3-26 0,-2-24 1,-5-26-15,-2-24-11,-3-26-1,-3-24 0</inkml:trace>
</inkml:ink>
</file>

<file path=ppt/ink/ink3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1906168460846" units="cm"/>
      <inkml:brushProperty name="height" value="0.0301906168460846" units="cm"/>
      <inkml:brushProperty name="color" value="#69dbaa"/>
      <inkml:brushProperty name="ignorePressure" value="0"/>
    </inkml:brush>
  </inkml:definitions>
  <inkml:trace contextRef="#ctx0" brushRef="#br0">83350 28750 728,'-38'-93'1,"26"17"18,24 15-1,26 16 1,16 2-17,10-8-17,10-10 1,9-9 0,2-4 4,-2 4 4,-3 3 1,-3 3 0,-2 3 2,0 3 3,0 3 1,0 4-1,-4 7 2,-5 13-1,-7 12 2,-5 13-2,-8 7 2,-5 4-2,-7 3 1,-5 3-1,-3 9 0,4 16-1,3 15-1,3 17 0,-1 14 2,-2 17 0,-3 15-1,-3 16 3,-6 9-4,-5 3 0,-7 3 0,-5 4 1,-4-6-2,0-11 0,0-14 0,0-11 0,0-12 0,0-9 0,0-10-1,0-8 0,-5-17-3,-9-21-6,-10-22 0,-8-22 1,-4-18 12,3-11 11,3-14 0,4-11 0,2-3-4,4 10-5,3 10-1,3 9 0</inkml:trace>
</inkml:ink>
</file>

<file path=ppt/ink/ink3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925318211317" units="cm"/>
      <inkml:brushProperty name="height" value="0.0289925318211317" units="cm"/>
      <inkml:brushProperty name="color" value="#69dbaa"/>
      <inkml:brushProperty name="ignorePressure" value="0"/>
    </inkml:brush>
  </inkml:definitions>
  <inkml:trace contextRef="#ctx0" brushRef="#br0">84150 27100 758,'-22'-52'-59,"6"47"89,7 47-1,6 48 0,3 31-15,0 20-17,0 18 0,0 20 0,-2 5 0,-3-6-2,-3-6 0,-2-6 1,-3-13 1,1-19 2,-1-18 1,1-19-2,1-27-10,3-34-13,3-35-1,4-33 1,2-22 22,4-5 20,3-7 1,3-5 0,1 3-7,1 17-8,-1 15 1,1 16 0,2 7 0,7 1 1,6-1 0,7 1 0,2 5 1,1 14-2,-1 11 2,1 14-1,-3 2-5,-2-6-5,-3-6 0,-3-6 1,-1-2 0,4 3 5,3 3-1,3 4 0</inkml:trace>
</inkml:ink>
</file>

<file path=ppt/ink/ink3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352146804333" units="cm"/>
      <inkml:brushProperty name="height" value="0.0277352146804333" units="cm"/>
      <inkml:brushProperty name="color" value="#69dbaa"/>
      <inkml:brushProperty name="ignorePressure" value="0"/>
    </inkml:brush>
  </inkml:definitions>
  <inkml:trace contextRef="#ctx0" brushRef="#br0">85500 27400 793,'73'-5'58,"-3"-9"-68,-3-10 0,-2-8 0,-6-6 1,-6 1 1,-6-1 1,-6 1 0,-4-1-1,1 1-2,-1-1 1,1 1 0,-6 1 5,-8 3 5,-10 3-2,-9 4 3</inkml:trace>
</inkml:ink>
</file>

<file path=ppt/ink/ink3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1188426613808" units="cm"/>
      <inkml:brushProperty name="height" value="0.0361188426613808" units="cm"/>
      <inkml:brushProperty name="color" value="#69dbaa"/>
      <inkml:brushProperty name="ignorePressure" value="0"/>
    </inkml:brush>
  </inkml:definitions>
  <inkml:trace contextRef="#ctx0" brushRef="#br0">86100 26500 609,'-4'56'2,"-5"13"4,-7 12-2,-5 13 2,-6 13-4,-3 17-1,-3 15-2,-2 16 1,-5 9-1,-2 3 1,-3 3-1,-3 4 0,-2-4 0,0-9-1,0-10 1,0-8-1,3-15 2,6-19-1,7-18 3,6-19-3,7-26-11,10-30-15,10-32 2,9-30-2,6-14 24,3 7 21,3 6 0,4 7 2,1 5-9,0 7-5,0 6-1,0 7 2,-2 8-3,-3 14 2,-3 11-1,-2 14 1,-1 10-5,3 9-3,3 10 2,4 10-2,-1 4 1,-3 0 1,-3 0 0,-2 0 0,-5-4-2,-2-5-3,-3-7-1,-3-5 2,1-15-5,6-22-5,7-22 1,6-21-1,-1-18 12,-5-12 13,-7-13-1,-5-12 1,-4-10-5,0-6-4,0-6 2,0-6-2,0-4-1,0 1 1,0-1-3,0 1 3,0 4-3,0 9 2,0 10-2,0 10 2,1 8 2,4 10 3,3 10 1,3 9-2,3 7-1,3 7-1,3 6-2,4 7 1,2 2-3,4 1-1,3-1-2,3 1 2,1 1-1,1 3 1,-1 3 2,1 4-2,1 8 0,3 17 1,3 15-1,4 16 1,1 12 1,0 9-1,0 10 2,0 10-1,0 4 0,0 0 2,0 0-2,0 0 1,-2-2-1,-3-3 0,-3-3-1,-2-2 1,-6-8 0,-6-8-2,-6-10 2,-6-9-2,-16-12-6,-25-11-10,-25-14 1,-25-11-1,-16-14 14,-6-11 15,-6-14 1,-6-11-3,-2-7 0,3 0-6,3 0 2,4 0-1,10 4-1,19 10-2,19 10 1,19 9 0,15 2-1,13-2 1,12-3-1,13-3 2,9-2-3,6 0 0,7 0 0,6 0-1,6-2-1,6-3-2,7-3 1,6-2-2,3-6 3,0-6 2,0-6-1,0-6 0,-4-1 1,-5 7 2,-7 6 0,-5 7 0,-8 2-7,-5 1-6,-7-1 0,-5 1 1</inkml:trace>
</inkml:ink>
</file>

<file path=ppt/ink/ink3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9075692892075" units="cm"/>
      <inkml:brushProperty name="height" value="0.0299075692892075" units="cm"/>
      <inkml:brushProperty name="color" value="#69dbaa"/>
      <inkml:brushProperty name="ignorePressure" value="0"/>
    </inkml:brush>
  </inkml:definitions>
  <inkml:trace contextRef="#ctx0" brushRef="#br0">88050 26350 735,'-71'73'43,"10"-3"-48,10-3 0,9-2-1,2-1 3,-2 3 2,-3 3-1,-3 4 1,-1-3-2,4-5-3,3-7 2,3-5-3,3-6 3,3-3-1,3-3 0,4-2 0,5-5-2,10-2-3,10-3 1,9-3-1,9 7 15,9 19 13,10 19-1,10 19 2,0 13-11,-5 10-6,-7 10-1,-5 9-1,-6-2 3,-3-12 2,-3-13-1,-2-12 0,-5-12-3,-2-8-6,-3-10 1,-3-9-1,-1-18-9,4-24-11,3-26 0,3-24 1,-2-20 19,-6-11 21,-6-14 0,-6-11-1,-6-3-3,-2 10-6,-3 10 0,-3 9 0,1 6-1,6 3-2,7 3 2,6 4-2,9 2-1,13 4-3,12 3 1,13 3-1,12-5 3,13-12 2,12-13-1,13-12 1,2-4-6,-5 7-3,-7 6-2,-5 7 1,-4 5 1,0 7 1,0 6-1,0 7 1,-4 0 1,-5-2 1,-7-3-1,-5-3 2,-9 1-3,-9 6-2,-10 7 0,-8 6 0,-9 3 7,-6 0 4,-6 0 0,-6 0 2</inkml:trace>
</inkml:ink>
</file>

<file path=ppt/ink/ink3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602475881577" units="cm"/>
      <inkml:brushProperty name="height" value="0.0327602475881577" units="cm"/>
      <inkml:brushProperty name="color" value="#69dbaa"/>
      <inkml:brushProperty name="ignorePressure" value="0"/>
    </inkml:brush>
  </inkml:definitions>
  <inkml:trace contextRef="#ctx0" brushRef="#br0">87950 26000 671,'50'195'89,"0"-9"-108,0-10-1,0-8 0,1 14 8,4 42 7,3 40 0,3 41 1,1 4 1,1-31 5,-1-31-1,1-31 0,-6-23-1,-8-11 0,-10-14 1,-9-11-2,-7-15 1,-3-16-1,-3-15-1,-2-15 1,-12-36-11,-19-52-13,-18-53 2,-19-53-2,-10-32 22,1-9 23,-1-10 0,1-8-1,1-3-8,3 7-6,3 6-1,4 7 1,5 11-3,10 20-2,10 18 1,9 20-1,2 24 6,-2 31 5,-3 32-1,-3 31 1,-4 20-8,-3 9-9,-3 10 0,-2 10 0,-1 4 2,3 0-1,3 0 1,4 0 0,2-7 1,4-11 2,3-14 1,3-11-2,7-22-5,14-27-9,11-28 2,14-28-2,7-18 14,3-6 15,3-6-1,4-6 0,5-10-5,10-12-5,10-13 1,9-12 0,1 4-2,-6 22 2,-6 22-2,-6 23 1,-6 14 2,-2 10-1,-3 10 1,-3 9 0,-4 6-2,-3 3-1,-3 3 0,-2 4 0,-5 1-4,-2 0-3,-3 0 1,-3 0-1,-6 3-1,-5 6-4,-7 7 1,-5 6-1,-6 3 10,-3 0 9,-3 0-1,-2 0 0</inkml:trace>
</inkml:ink>
</file>

<file path=ppt/ink/ink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5107002556324" units="cm"/>
      <inkml:brushProperty name="height" value="0.0245107002556324" units="cm"/>
      <inkml:brushProperty name="color" value="#69dbaa"/>
      <inkml:brushProperty name="ignorePressure" value="0"/>
    </inkml:brush>
  </inkml:definitions>
  <inkml:trace contextRef="#ctx0" brushRef="#br0">53200 43150 897,'76'54'-60,"4"10"79,3 10-2,3 9 2,6 10-10,9 14-8,10 11-2,10 14 1,10 8 1,13 7 0,12 6 0,13 7 0,12 0-1,13-2 2,12-3-1,13-3-1,13-9 1,17-11-3,15-14 1,16-11-1,15-14 3,16-11-2,15-14 3,17-11-2,5-14 0,-3-11 0,-3-14 0,-2-11 0,-6-15 0,-6-16-2,-6-15 0,-6-15 1,-4-14 0,1-8 0,-1-10 1,1-9-1,-7-10 0,-12-9 3,-13-10-3,-12-8 3,-9-9-3,-2-6 0,-3-6 1,-3-6-2,-10-7 2,-16-6 0,-15-6-1,-15-6 1,-18-4-1,-19 1 1,-18-1-1,-19 1 2,-19-1-2,-19 1 2,-18-1-1,-19 1 1,-21 1 0,-21 3-1,-22 3 1,-22 4-1,-29 4 0,-33 6-1,-35 7 0,-34 6 1,-38 9-2,-41 13 0,-40 12 2,-40 13-3,-34 13 4,-24 17 0,-26 15 0,-24 16 0,-18 10-1,-9 7-1,-10 6-1,-8 7 1,-4 4 0,3 3 2,3 3-1,4 4 0,4 4 1,6 6 0,7 7 1,6 6-1,17 9 1,28 13-1,28 12 2,29 13-2,22 10 1,20 10-1,18 10 0,20 9 0,24 9 0,31 9-1,32 10 1,31 10 0,24 7-2,20 6-1,18 7 0,20 6 0,19 6 2,22 6-1,22 7 2,23 6-1,28 4 0,39 4-3,36 3 2,39 3-2,35-5 4,34-12 1,35-13-1,35-12 1,30-13-1,29-12-2,28-13 0,28-12 1,18-13-1,10-12 1,10-13 0,9-12-2,-1-15 3,-8-15-3,-10-15 2,-9-16 0,-21-13-2,-31-9 0,-31-10 1,-31-8-1,-32-4-1,-31 3 0,-31 3 0,-31 4 0,-29 2 1,-24 4 2,-26 3-1,-24 3 0</inkml:trace>
</inkml:ink>
</file>

<file path=ppt/ink/ink3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4211347401142" units="cm"/>
      <inkml:brushProperty name="height" value="0.0344211347401142" units="cm"/>
      <inkml:brushProperty name="color" value="#69dbaa"/>
      <inkml:brushProperty name="ignorePressure" value="0"/>
    </inkml:brush>
  </inkml:definitions>
  <inkml:trace contextRef="#ctx0" brushRef="#br0">88100 29000 639,'9'42'52,"19"-16"-54,19-15-2,19-15 2,12-12-3,6-6 0,7-6-1,6-6 1,4-6 0,4-2 0,3-3 1,3-3 0,-2-2-8,-6 0-6,-6 0 0,-6 0 0,-12 3 14,-15 6 11,-15 7 3,-16 6-3,-8 4 0,0 4-3,0 3 0,0 3 1</inkml:trace>
</inkml:ink>
</file>

<file path=ppt/ink/ink3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0883239358664" units="cm"/>
      <inkml:brushProperty name="height" value="0.0290883239358664" units="cm"/>
      <inkml:brushProperty name="color" value="#69dbaa"/>
      <inkml:brushProperty name="ignorePressure" value="0"/>
    </inkml:brush>
  </inkml:definitions>
  <inkml:trace contextRef="#ctx0" brushRef="#br0">77100 41650 756,'75'-2'63,"0"-3"-77,0-3-2,0-2 1,3-8 7,6-8 8,7-10-1,6-9 0,-5-1 1,-16 10-1,-15 10 1,-15 9 0,-15 15-4,-12 22-4,-13 22 1,-12 23-1,-16 19 8,-19 19 7,-18 19 1,-19 19-1,-10 7-4,1-3-1,-1-3-1,1-2 0,1-8-1,3-8 0,3-10 0,4-9-1,2-10 0,4-9 0,3-10 0,3-8-2,14-17-7,25-21-13,25-22 1,25-22-1,15-16 22,7-9 17,6-10 2,7-8-1,-1-3-6,-6 7-8,-6 6 0,-6 7 1,-6 7-1,-2 9 1,-3 10-2,-3 10 3,-2 5-2,0 4 1,0 3 0,0 3 0,0 4-3,0 7-2,0 6 0,0 7-1,-2 4 2,-3 3 2,-3 3-1,-2 4 1,-3-3-4,1-5-4,-1-7 1,1-5 0,-1-4-4,1 0-3,-1 0 1,1 0 0,1-8 5,3-16 7,3-15 1,4-15-2,1-17 5,0-15 3,0-15-1,0-16 2,-2-1-4,-3 17-1,-3 15-1,-2 16 1,-1 10 1,3 7 1,3 6 0,4 7 0,1 8-3,0 14-2,0 11 0,0 14 0,0 5-2,0 1-4,0-1 2,0 1-1,-2-1-1,-3 1-1,-3-1 1,-2 1 0,0-6-2,7-8 0,6-10 0,7-9 0,-1-10-1,-6-9 1,-6-10 1,-6-8-2</inkml:trace>
</inkml:ink>
</file>

<file path=ppt/ink/ink3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4601148664951" units="cm"/>
      <inkml:brushProperty name="height" value="0.0264601148664951" units="cm"/>
      <inkml:brushProperty name="color" value="#69dbaa"/>
      <inkml:brushProperty name="ignorePressure" value="0"/>
    </inkml:brush>
  </inkml:definitions>
  <inkml:trace contextRef="#ctx0" brushRef="#br0">79300 40550 831,'0'48'51,"0"-3"-68,0-3 2,0-2-2,-7 0 4,-11 7 2,-14 6 0,-11 7 0,-6 0 9,4-2 10,3-3-1,3-3 0,1-7 0,1-9-4,-1-10 1,1-8 0,12-9 6,25-6 5,25-6 0,25-6 0,10-4-13,-2 1-14,-3-1 0,-3 1 0,-4-1 7,-3 1 3,-3-1 2,-2 1-1,-8 8-4,-8 20-5,-10 18 0,-9 20 0,-7 3 8,-3-8 8,-3-10 1,-2-9-1,-3-5-1,1 0-2,-1 0 0,1 0 0,4-5-4,9-9-7,10-10 1,10-8 0,5-9 4,4-6 7,3-6-1,3-6 0,1-2-1,1 3 1,-1 3 0,1 4-2,-3 2 1,-2 4-1,-3 3-2,-3 3 3,-12 12 3,-18 22 6,-19 22 1,-18 23-1,-12 6-10,-3-5-12,-3-7 1,-2-5 0,-3-4 4,1 0 5,-1 0-1,1 0 1,1-2-1,3-3 1,3-3-1,4-2 1,2-5 1,4-2 1,3-3 2,3-3-2,14-4 4,25-3 1,25-3 0,25-2 1,14-6-8,3-6-7,3-6 1,4-6 0,-1-4 3,-3 1 3,-3-1 2,-2 1-2,-5-3-2,-2-2-2,-3-3 0,-3-3 0,-15 5 3,-24 17 4,-26 15 0,-24 16-1,-12 4 2,4-6 1,3-6 0,3-6 0,4-1 1,7 7-2,6 6 2,7 7 0,4 4-1,3 3-1,3 3 0,4 4 1,2 8-3,4 17-1,3 15 0,3 16-1,1 5 0,1-2-1,-1-3 1,1-3-2,-1-9 2,1-11-2,-1-14 1,1-11-2,-1-11 0,1-5-7,-1-7 3,1-5-1,-1-12 1,1-16 3,-1-15 0,1-15-1,-1-9 9,1 1 4,-1-1 3,1 1-3,-1-1 0,1 1-5,-1-1 2,1 1-2</inkml:trace>
</inkml:ink>
</file>

<file path=ppt/ink/ink3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468236804008" units="cm"/>
      <inkml:brushProperty name="height" value="0.0315468236804008" units="cm"/>
      <inkml:brushProperty name="color" value="#69dbaa"/>
      <inkml:brushProperty name="ignorePressure" value="0"/>
    </inkml:brush>
  </inkml:definitions>
  <inkml:trace contextRef="#ctx0" brushRef="#br0">80150 41200 697,'23'54'89,"-3"10"-109,-3 10-2,-2 9 2,-5 9 8,-2 9 12,-3 10-1,-3 10-1,-2-6 0,0-18-4,0-19 2,0-18 0,6-26-10,13-31-6,12-31-1,13-31 0,6-18 19,0-3 21,0-3-2,0-2 2,-4 6-7,-5 20-4,-7 18-3,-5 20 3,-3 10-3,4 3-3,3 3 2,3 4 0,-1 1-5,-2 0-3,-3 0 0,-3 0 1,-6 3 0,-5 6 3,-7 7-2,-5 6 3,-11 10-7,-11 17-3,-14 15 0,-11 16 1,-7 2 5,0-8 9,0-10-1,0-9 0,1-7 0,4-3-4,3-3 2,3-2-2,4-5 1,7-2-1,6-3-1,7-3 0,2-4 3,1-3 0,-1-3 2,1-2-2,8-6 2,20-6-1,18-6 2,20-6-2,6-6-5,-2-2-4,-3-3-1,-3-3 0,-2-2 0,0 0-1,0 0 2,0 0-1,-4 0 0,-5 0 2,-7 0 0,-5 0-1,-8 0 6,-5 0 3,-7 0 0,-5 0 0</inkml:trace>
</inkml:ink>
</file>

<file path=ppt/ink/ink3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4840769171715" units="cm"/>
      <inkml:brushProperty name="height" value="0.0324840769171715" units="cm"/>
      <inkml:brushProperty name="color" value="#69dbaa"/>
      <inkml:brushProperty name="ignorePressure" value="0"/>
    </inkml:brush>
  </inkml:definitions>
  <inkml:trace contextRef="#ctx0" brushRef="#br0">80650 41350 677,'-22'50'18,"6"0"-19,7 0 0,6 0-1,6 9 2,6 19-2,7 19 2,6 19-1,1 4 1,-3-9 2,-3-10-1,-2-8 0,-5-9-6,-2-6-8,-3-6 1,-3-6 0,-4-7 4,-3-6 6,-3-6 0,-2-6-1,-5-6 6,-2-2 5,-3-3 0,-3-3 0,-6-2-4,-5 0-1,-7 0-1,-5 0 1,-3 3-3,4 6 2,3 7-2,3 6 0,4-2 4,7-9 4,6-10-2,7-8 2,10-8 0,16-2-1,15-3 2,17-3-2,13-7-7,13-9-12,12-10 3,13-8-2,4-3 4,-3 7 6,-3 6-1,-2 7 0,-3 2 0,1 1 0,-1-1 0,1 1 1,-6 1-1,-8 3 0,-10 3 1,-9 4 1</inkml:trace>
</inkml:ink>
</file>

<file path=ppt/ink/ink3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198199242353" units="cm"/>
      <inkml:brushProperty name="height" value="0.0266198199242353" units="cm"/>
      <inkml:brushProperty name="color" value="#69dbaa"/>
      <inkml:brushProperty name="ignorePressure" value="0"/>
    </inkml:brush>
  </inkml:definitions>
  <inkml:trace contextRef="#ctx0" brushRef="#br0">81950 41750 826,'46'-21'68,"-5"10"-85,-7 10-1,-5 9 1,-4 6 6,0 3 6,0 3 1,0 4-2,0-1 4,0-3 3,0-3 0,0-2 0,-2-1 0,-3 3-2,-3 3 1,-2 4-1,-3 1 2,1 0 0,-1 0-1,1 0 1,-3 0 0,-2 0-3,-3 0 3,-3 0-2,-2 0 1,0 0 0,0 0 0,0 0 0,0 0 1,0 0 4,0 0-2,0 0 0,-4-2 1,-5-3-4,-7-3 1,-5-2 1,-1-8-3,6-8 0,7-10-2,6-9 3,3-12-5,0-11 1,0-14 0,0-11-2,1-14 4,4-11 4,3-14-1,3-11 0,1-1 0,1 13 0,-1 12 1,1 13-2,-1 12 3,1 13-2,-1 12 1,1 13 0,4 21 3,9 32 3,10 31 2,10 32-2,2 11-7,-3-5-10,-3-7 1,-2-5 0,-5-8 1,-2-5 2,-3-7 0,-3-5-1</inkml:trace>
</inkml:ink>
</file>

<file path=ppt/ink/ink3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888743698597" units="cm"/>
      <inkml:brushProperty name="height" value="0.030888743698597" units="cm"/>
      <inkml:brushProperty name="color" value="#69dbaa"/>
      <inkml:brushProperty name="ignorePressure" value="0"/>
    </inkml:brush>
  </inkml:definitions>
  <inkml:trace contextRef="#ctx0" brushRef="#br0">82450 41150 712,'-41'-66'3,"19"19"6,19 19-1,19 19 0,13 10-5,10 4-7,10 3 0,9 3 1,7-1 0,7-2 2,6-3-1,7-3 1,0 1 0,-2 6-1,-3 7 1,-3 6 0,-6-1-1,-5-5 1,-7-7-2,-5-5 2,-6-3 1,-3 4 1,-3 3 0,-2 3 1,-9 9-9,-12 16-7,-13 15 1,-12 17 0,-16 11 8,-19 10 9,-18 10 1,-19 9-1,-10-1 0,1-8-1,-1-10 0,1-9 0,2-9 1,7-5 1,6-7-1,7-5 1,7-9-1,9-9-2,10-10 2,10-8-1,16-9 0,26-6 0,24-6 0,26-6 1,12-6-5,0-2-3,0-3 0,0-3 1,3-4-2,6-3 1,7-3-1,6-2 0,-2-3 1,-9 1 0,-10-1 0,-8 1-1,-12 1 5,-12 3 2,-13 3-1,-12 4 0,-10 2 3,-6 4-1,-6 3 2,-6 3-2,-4 1-1,1 1 0,-1-1-2,1 1 0</inkml:trace>
</inkml:ink>
</file>

<file path=ppt/ink/ink3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1088917553425" units="cm"/>
      <inkml:brushProperty name="height" value="0.0321088917553425" units="cm"/>
      <inkml:brushProperty name="color" value="#69dbaa"/>
      <inkml:brushProperty name="ignorePressure" value="0"/>
    </inkml:brush>
  </inkml:definitions>
  <inkml:trace contextRef="#ctx0" brushRef="#br0">83100 40500 685,'-44'-15'4,"13"23"6,12 22 0,13 22-1,7 26-7,4 31-8,3 32 0,3 31 0,6 23 4,9 16 3,10 15-2,10 17 2,2 0-1,-3-11-2,-3-14 0,-2-11 1,-5-15-2,-2-16 2,-3-15-2,-3-15 1,-4-18-2,-3-19-1,-3-18 1,-2-19-1,-8-24-6,-8-28-4,-10-28-1,-9-27 0,-4-14 17,4 4 15,3 3 0,3 3 1</inkml:trace>
</inkml:ink>
</file>

<file path=ppt/ink/ink3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8528461456299" units="cm"/>
      <inkml:brushProperty name="height" value="0.0268528461456299" units="cm"/>
      <inkml:brushProperty name="color" value="#69dbaa"/>
      <inkml:brushProperty name="ignorePressure" value="0"/>
    </inkml:brush>
  </inkml:definitions>
  <inkml:trace contextRef="#ctx0" brushRef="#br0">84350 40800 819,'-40'-65'1,"23"23"3,22 22-1,22 22-1,10 12-1,1 3-4,-1 3-1,1 4 1,-6 2-5,-8 4-2,-10 3-2,-9 3 1,-12-2 9,-11-6 11,-14-6-1,-11-6 0,-9-4-2,-3 1-4,-3-1 1,-2 1 0,0 1-3,7 3 2,6 3-3,7 4 3,5 1-1,7 0 2,6 0-1,7 0 2,5 0-2,7 0-2,6 0 2,7 0-2,5 3-1,7 6-1,6 7 0,7 6 1,0 1-2,-2-3 1,-3-3 1,-3-2-1,-2-6-1,0-6-1,0-6 1,0-6 0,-5-12 1,-9-15 2,-10-15 2,-8-16-2,-8-7 2,-2 4 0,-3 3 1,-3 3 0,2 3 4,10 3 6,10 3 1,9 4 0,13 1-12,20 0-8,18 0-2,20 0 1,5 0 3,-6 0 3,-6 0 0,-6 0-1,-4 3 0,1 6-1,-1 7 0,1 6 0,-9 9-5,-15 13-6,-15 12 0,-16 13-1,-19 4 11,-22-3 6,-22-3 2,-21-2-2,-4-6 4,16-6 1,15-6 1,17-6 0,7-6-4,0-2-2,0-3-1,0-3 1,1 1-2,4 6 1,3 7 0,3 6-2,1 6 4,1 6 2,-1 7 1,1 6-2,-1 1-2,1-3-3,-1-3-1,1-2 2,1-5-1,3-2 1,3-3-1,4-3 1,8-13-6,17-22-8,15-22 1,16-21 0,4-10 10,-6 3 11,-6 3 0,-6 4-1,-4 5-3,1 10-1,-1 10-3,1 9 3,-6 10 3,-8 14 3,-10 11 2,-9 14 0,-9 8-10,-5 7-8,-7 6 1,-5 7-1,-8 2-2,-5 1-2,-7-1 1,-5 1-1,-6-3 8,-3-2 5,-3-3 2,-2-3-2,-5-1 2,-2 4 0,-3 3-1,-3 3 1,1-1-2,6-2-2,7-3 1,6-3 0,4-4 1,4-3 1,3-3-1,3-2 1,4-6 0,7-6-1,6-6 0,7-6 1,15-7 0,25-6 1,25-6 1,25-6-1,23-12-4,22-15-6,22-15 1,23-16 0,2-5 0,-16 6 2,-15 7-2,-15 6 2,-11 1 1,-2-3 2,-3-3 2,-3-2-2,-9 0-6,-11 7-4,-14 6-3,-11 7 2,-18 10 7,-22 16 4,-22 15 3,-21 17-3</inkml:trace>
</inkml:ink>
</file>

<file path=ppt/ink/ink3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9547811001539" units="cm"/>
      <inkml:brushProperty name="height" value="0.0259547811001539" units="cm"/>
      <inkml:brushProperty name="color" value="#69dbaa"/>
      <inkml:brushProperty name="ignorePressure" value="0"/>
    </inkml:brush>
  </inkml:definitions>
  <inkml:trace contextRef="#ctx0" brushRef="#br0">84950 42150 847,'-46'6'-48,"10"13"75,10 12 1,9 13-1,6 15-17,3 19-17,3 19 1,4 19-1,1 5 0,0-5 4,0-7-3,0-5 2,0-11 1,0-11 2,0-14 0,0-11-1,1-23-7,4-31-8,3-31 2,3-31-2,3-16 16,3 0 14,3 0 2,4 0-2,2 6-4,4 13-7,3 12 1,3 13 0,1 9 0,1 6 0,-1 7 1,1 6-1,1 6 2,3 6 1,3 7 1,4 6 0,-1 3-4,-3 0-3,-3 0-1,-2 0 2,-5 0-7,-2 0-8,-3 0 2,-3 0-1,-7-8 3,-9-16 2,-10-15 0,-8-15-1,-6-11 9,1-2 7,-1-3-1,1-3 1</inkml:trace>
</inkml:ink>
</file>

<file path=ppt/ink/ink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815474808216" units="cm"/>
      <inkml:brushProperty name="height" value="0.0258815474808216" units="cm"/>
      <inkml:brushProperty name="color" value="#69dbaa"/>
      <inkml:brushProperty name="ignorePressure" value="0"/>
    </inkml:brush>
  </inkml:definitions>
  <inkml:trace contextRef="#ctx0" brushRef="#br0">56550 73050 850,'-4'45'-2,"-5"-9"1,-7-10-3,-5-8 3,2-8-1,13-2 3,12-3-2,13-3 2,9-6 2,6-5 0,7-7 0,6-5 2,4-3-3,4 4 0,3 3-1,3 3 1,10-1-2,20-2 0,18-3 0,20-3 1,8-4-3,1-3 1,-1-3 0,1-2 0,2-3 0,7 1 0,6-1 0,7 1 0,0 1 0,-2 3-1,-3 3 2,-3 4-1,-1 2 0,4 4 0,3 3 1,3 3 0,1-1 0,1-2 0,-1-3 1,1-3 0,1-1-1,3 4-1,3 3 1,4 3 0,-1-1-1,-3-2 3,-3-3-1,-2-3 1,-5 1-3,-2 6 2,-3 7-1,-3 6 0,-2 3-1,0 0 2,0 0-1,0 0 0,-2 0-1,-3 0 2,-3 0-3,-2 0 2,-5 1 0,-2 4-1,-3 3 2,-3 3-2,-2 1 0,0 1 2,0-1-1,0 1 0,1 1 0,4 3 0,3 3 0,3 4 0,3 1 1,3 0-1,3 0 0,4 0 1,1 0 0,0 0-2,0 0 2,0 0-1,1-2 0,4-3-1,3-3 1,3-2-1,-2-3 0,-6 1 2,-6-1-3,-6 1 2,-4 1 0,1 3 0,-1 3-1,1 4 1,-6-3 0,-8-5 1,-10-7-1,-9-5 0,4-3 1,19 4-2,19 3 2,19 3-1,5-1 0,-5-2 0,-7-3 1,-5-3 0,-6-1-1,-3 4 0,-3 3-1,-2 3 2,-3-1-2,1-2 1,-1-3 0,1-3 0,1-2 1,3 0-2,3 0 1,4 0 1,-3 0-2,-5 0 1,-7 0 1,-5 0-2,5-2 1,19-3 0,19-3-2,19-2 2,4-3 0,-9 1 1,-10-1-1,-8 1 1,-8-1-1,-2 1 1,-3-1-2,-3 1 1,-2 1-1,0 3 2,0 3-2,0 4 0,0 1 2,0 0-2,0 0 1,0 0 0,0 0 0,0 0 0,0 0 0,0 0 0,0-2 0,0-3 0,0-3-1,0-2 1,1-1 0,4 3 0,3 3 0,3 4 0,4 1 1,7 0 1,6 0-2,7 0 2,5 0-2,7 0 0,6 0-1,7 0 0,2 0 0,1 0 2,-1 0-1,1 0-1,-1 0 1,1 0 1,-1 0-1,1 0 1,2 0-1,7 0-1,6 0 0,7 0 1,4 0 0,3 0 0,3 0 0,4 0 0,-3 0 0,-5 0-2,-7 0 0,-5 0 1,-6-2 0,-3-3 3,-3-3-1,-2-2 0,2-1 0,9 3 0,10 3 0,10 4-1,2 1 0,-3 0-1,-3 0-1,-2 0 1,-5 0-2,-2 0 1,-3 0-1,-3 0 0,-24 0 0,-44 0 1,-43 0-1,-44 0 0,-24 0 2,-3 0-1,-3 0 1,-2 0 0</inkml:trace>
</inkml:ink>
</file>

<file path=ppt/ink/ink3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0384118407965" units="cm"/>
      <inkml:brushProperty name="height" value="0.0250384118407965" units="cm"/>
      <inkml:brushProperty name="color" value="#69dbaa"/>
      <inkml:brushProperty name="ignorePressure" value="0"/>
    </inkml:brush>
  </inkml:definitions>
  <inkml:trace contextRef="#ctx0" brushRef="#br0">85200 41750 878,'4'-60'4,"10"32"2,10 31 1,9 32 0,2 13-6,-2-3-7,-3-3 1,-3-2-1,-2-3-2,0 1-2,0-1 0,0 1-1</inkml:trace>
</inkml:ink>
</file>

<file path=ppt/ink/ink3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86800 43000 1000,'0'60'-4,"0"-27"-2,0-28-1,0-28 1</inkml:trace>
</inkml:ink>
</file>

<file path=ppt/ink/ink3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039450913668" units="cm"/>
      <inkml:brushProperty name="height" value="0.0296039450913668" units="cm"/>
      <inkml:brushProperty name="color" value="#69dbaa"/>
      <inkml:brushProperty name="ignorePressure" value="0"/>
    </inkml:brush>
  </inkml:definitions>
  <inkml:trace contextRef="#ctx0" brushRef="#br0">79350 3150 743,'-44'25'-7,"13"0"9,12 0-1,13 0 0,10 1 1,10 4 0,10 3-2,9 3 2,4-1-1,1-2-2,-1-3 2,1-3-2,2-4 1,7-3 1,6-3-2,7-2 2,4-1-2,3 3 1,3 3 1,4 4-2,2-1 1,4-3-1,3-3 0,3-2 1,-1-3-1,-2 1 2,-3-1-1,-3 1 0,4-1 1,13 1-1,12-1 0,13 1 0,1-1-1,-9 1 2,-10-1-1,-8 1-1,-4 1 1,3 3 0,3 3 0,4 4 1,1-1-2,0-3 2,0-3-1,0-2 0,-2-5 0,-3-2 1,-3-3-1,-2-3 0,-3-1 0,1 4-1,-1 3 2,1 3-2,-1-1 1,1-2 0,-1-3-1,1-3 2,-6-1-2,-8 4 1,-10 3 0,-9 3-1,-9-1 0,-5-2 2,-7-3-2,-5-3 2,2-2-1,13 0 0,12 0 0,13 0 0,7 0 1,4 0 0,3 0-1,3 0 2,1 0-3,1 0 1,-1 0 0,1 0-1,-3 0 1,-2 0 0,-3 0 1,-3 0-2,-2-4 2,0-5-2,0-7 1,0-5 1,0-3-2,0 4 1,0 3-1,0 3 1,-2 3 0,-3 3 0,-3 3 0,-2 4 0,-1-1 0,3-3-1,3-3 2,4-2-1,-1-1 1,-3 3-2,-3 3 2,-2 4-1,0-1 0,7-3 0,6-3 0,7-2-1,0-3 2,-2 1-2,-3-1 2,-3 1-2,-4 1 1,-3 3 0,-3 3-1,-2 4 2,-5 1-2,-2 0 1,-3 0 0,-3 0 0,-2 0 0,0 0 1,0 0-2,0 0 1,0 0 1,0 0-2,0 0 2,0 0-2,1 0 2,4 0 0,3 0-1,3 0 1,1 0-1,1 0 0,-1 0 0,1 0-1,-1-2 1,1-3 1,-1-3-2,1-2 3,-1-3-4,1 1 3,-1-1-2,1 1 0,-3 1 0,-2 3 2,-3 3-2,-3 4 1,-1-1 0,4-3 1,3-3-1,3-2 0,-1-1 0,-2 3 0,-3 3 0,-3 4-1,-2 1 1,0 0 0,0 0 1,0 0-2,1 0 1,4 0 0,3 0 0,3 0 1,1-2-2,1-3 1,-1-3 1,1-2-2,-3-1 2,-2 3-1,-3 3 0,-3 4 1,-2 1-2,0 0 2,0 0-2,0 0 1,0-2 1,0-3-3,0-3 3,0-2-2,0-1 1,0 3 0,0 3 0,0 4 0,0 1 0,0 0 0,0 0 0,0 0 0,0 0 0,0 0 0,0 0-1,0 0 2,0 0-1,0 0 0,0 0 0,0 0 0,0 0 0,0 0 0,0 0 0,0 0 0,1 0 0,4 0 0,3 0 0,3 0 0,1 0 0,1 0 1,-1 0-2,1 0 1,-3 0 0,-2 0 1,-3 0-2,-3 0 2,-2 0-1,0 0-1,0 0 2,0 0-2,0 1 1,0 4 0,0 3-1,0 3 2,1-1-1,4-2 0,3-3 0,3-3 0,1-1 0,1 4 0,-1 3 0,1 3 0,1-1 0,3-2 0,3-3 0,4-3 0,-1-2 0,-3 0 0,-3 0 0,-2 0 0,-5 0 0,-2 0 0,-3 0 0,-3 0 0,-4 0 0,-3 0 0,-3 0 0,-2 0 1,-3 0-2,1 0 1,-1 0 0,1 0 1,-1 1-2,1 4 1,-1 3 0,1 3 1,-1-1-2,1-2 1,-1-3 0,1-3 0,1-1-1,3 4 2,3 3-2,4 3 2,-1-1-2,-3-2 1,-3-3 1,-2-3-2,-1-2 2,3 0-1,3 0-1,4 0 2,1 1-1,0 4 0,0 3 0,0 3 0,-2-1 0,-3-2 1,-3-3 0,-2-3 0,-3-2-2,1 0 2,-1 0-3,1 0 2,1 0 0,3 0 0,3 0 0,4 0-1,-1 0 3,-3 0-3,-3 0 2,-2 0-1,-3 0 0,1 0-1,-1 0 1,1 0-2,-1 0 3,1 0-1,-1 0-1,1 0 2</inkml:trace>
</inkml:ink>
</file>

<file path=ppt/ink/ink3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9103100597858" units="cm"/>
      <inkml:brushProperty name="height" value="0.0349103100597858" units="cm"/>
      <inkml:brushProperty name="color" value="#69dbaa"/>
      <inkml:brushProperty name="ignorePressure" value="0"/>
    </inkml:brush>
  </inkml:definitions>
  <inkml:trace contextRef="#ctx0" brushRef="#br0">90800 17250 630,'25'154'-1,"0"10"14,0 10 0,0 9-1,-4 38-8,-5 70-7,-7 68-2,-5 70 2,-8 2-1,-5-62 0,-7-63 0,-5-62 0,-4-10 2,0 44 4,0 44 0,0 44-1,1-7-5,4-56-6,3-56-2,3-56 2,1-45 1,1-30 0,-1-32 0,1-30 1,-3-22 6,-2-8 9,-3-10 0,-3-9 0,-9-12-2,-11-11 1,-14-14-2,-11-11 2,-9-15-1,-3-16-3,-3-15 1,-2-15 0,-1-12 0,3-6 0,3-6 1,4-6-1,4 2-2,6 14 0,7 11 0,6 14-2,9 13 2,13 16-1,12 15 0,13 17 1,15 17-1,19 23 2,19 22 1,19 22-1,13 21-2,10 22-3,10 22 1,9 23-1,-1 11 2,-8 4 2,-10 3-1,-9 3 0,-9-5 0,-5-12 0,-7-13-1,-5-12 0,-6-15 1,-3-15-3,-3-15 2,-2-16 0,-1-18-5,3-18-2,3-19 1,4-18-2,1-28 6,0-33 5,0-35 0,0-34 0,1-37-1,4-36 0,3-39 0,3-36 0,-2-3-1,-6 35 0,-6 35-1,-6 34 2,-6 27-5,-2 23-3,-3 22 1,-3 22 0</inkml:trace>
</inkml:ink>
</file>

<file path=ppt/ink/ink3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6077402830124" units="cm"/>
      <inkml:brushProperty name="height" value="0.0356077402830124" units="cm"/>
      <inkml:brushProperty name="color" value="#69dbaa"/>
      <inkml:brushProperty name="ignorePressure" value="0"/>
    </inkml:brush>
  </inkml:definitions>
  <inkml:trace contextRef="#ctx0" brushRef="#br0">86700 28500 617,'98'-27'76,"-3"-3"-93,-3-3 1,-2-2-2,-5-1 9,-2 3 5,-3 3 1,-3 4-1,2-3 0,10-5 1,10-7 0,9-5-1,-2-3 2,-12 4 3,-13 3-1,-12 3 0,-12 1-1,-8 1-2,-10-1 1,-9 1 0,-9-6-1,-5-8 2,-7-10-1,-5-9 1,-11-9 0,-11-5 2,-14-7-2,-11-5 3,-14 0 0,-11 10 2,-14 10 0,-11 9 0,-1 10 1,13 14-2,12 11 2,13 14-1,10 14-2,10 20-1,10 18 0,9 20 0,13 27 0,20 38 1,18 37-2,20 38 1,6 23-2,-2 9 0,-3 10 0,-3 10-2,-4-1 4,-3-9 2,-3-10 0,-2-8-1,-6-17-2,-6-21-1,-6-22-2,-6-22 1,-6-22 0,-2-22-1,-3-22 0,-3-21-1,-7-17 2,-9-8 0,-10-10 1,-8-9-2,-14-10 2,-15-9 1,-15-10-1,-16-8 0,-8-8 1,0-2 2,0-3-2,0-3 1,6-2-1,13 0 0,12 0 0,13 0-1,12 3 2,13 6 0,12 7 0,13 6-1,15 1 1,19-3 1,19-3-1,19-2 0,10-9-1,4-12 1,3-13-1,3-12 0,1-10 0,1-6 0,-1-6 0,1-6 0,-7-6-2,-12-2-2,-13-3 0,-12-3 1,-10-2 0,-6 0 3,-6 0 0,-6 0-1,-6 0 3,-2 0-1,-3 0 1,-3 0 0,-2 6 0,0 13 0,0 12 0,0 13 0,1 10 0,4 10-1,3 10 0,3 9 0,4 13 5,7 20 7,6 18-2,7 20 1,8 28-9,14 42-11,11 40 1,14 41 1,3 32-1,-2 26 3,-3 24 0,-3 26 0,-2 5 2,0-11 1,0-14 0,0-11 1,-4-18 0,-5-22-1,-7-22 2,-5-21-2,-8-24 0,-5-25-5,-7-25 2,-5-25-1,-19-32-4,-27-36-2,-28-39-2,-28-36 1,-18-26 12,-6-12 11,-6-13 0,-6-12 0,-4-10-4,1-6-2,-1-6-1,1-6 2,5 2-4,14 14 1,11 11-2,14 14 2,11 14-3,14 20 0,11 18 0,14 20-1,11 13 2,14 9 2,11 10 0,14 10-1,3 5-2,-2 4-1,-3 3-1,-3 3-1,-1 3 3,4 3-2,3 3 3,3 4-3,-2 1 2,-6 0-1,-6 0 0,-6 0 0,-6 0 1,-2 0 0,-3 0-1,-3 0 2,-2 1-2,0 4 1,0 3-1,0 3 1,-2 1-1,-3 1 1,-3-1 1,-2 1-2,5-9-2,16-15-1,15-15 0,17-16-1,3-8 4,-5 0 6,-7 0-2,-5 0 2,-8 10-2,-5 23-1,-7 22 1,-5 22 0,-8 12-3,-5 3-1,-7 3-1,-5 4 0,-3 1 2,4 0 0,3 0 0,3 0 1,1-7-2,1-11 1,-1-14 0,1-11 0,5-20-3,14-24-2,11-26 1,14-24-1,8-20 4,7-11 2,6-14 2,7-11-2,-1-12-1,-6-9-1,-6-10 1,-6-8-1,-6-8 1,-2-2 0,-3-3 1,-3-3 0,-7-2 1,-9 0-1,-10 0 2,-8 0-1,-6 3-1,1 6 1,-1 7-2,1 6 1,-1 4 0,1 4-2,-1 3 0,1 3 0,1 10 3,3 20 0,3 18 0,4 20 2,2 19 0,4 22 4,3 22 0,3 23-1,9 25-4,16 32-8,15 31 2,17 32-2,11 41 4,10 54-2,10 53 2,9 53 0,7 37-1,7 22 1,6 22 0,7 23-1,-1-1 1,-6-22 3,-6-22-3,-6-21 3,-7-29-3,-6-34 1,-6-35 0,-6-33 0,-7-33-8,-6-27-11,-6-28 1,-6-28 0,-13-38 8,-19-47 8,-18-47 1,-19-46-2,-19-39 9,-19-27 6,-18-28 1,-19-28 0,-16-26-6,-12-21-4,-13-22 0,-12-22 0,-5-18-2,3-11 0,3-14 0,4-11-1,7 2 1,13 19-2,12 19 2,13 19-1,13 23 0,17 28 1,15 28-1,16 29 0,10 27 4,7 29 0,6 28 1,7 28 1,4 17-4,3 6 1,3 7-3,4 6 3,2 3-4,4 0 0,3 0 0,3 0-1,1 0 1,1 0-3,-1 0 2,1 0-2,-1 0 4,1 0-1,-1 0 3,1 0-2,-4 6-1,-6 13 1,-6 12 0,-6 13-2,-7 12-4,-6 13-7,-6 12-1,-6 13 1,-6 2 9,-2-5 10,-3-7 1,-3-5-1,7-14-2,19-18-2,19-19 1,19-18-2,5-12 2,-5-3 0,-7-3 0,-5-2-2,-4-1 1,0 3-3,0 3 0,0 4-1,-4 4 4,-5 6 1,-7 7-1,-5 6 1,-4 9-1,0 13-2,0 12 1,0 13-1,0 2 0,0-5-1,0-7 1,0-5-2,6-14-2,13-18-3,12-19-1,13-18 1,6-18 2,0-16 7,0-15-2,0-15 0,1-18 1,4-19 1,3-18-1,3-19 2,3-13-2,3-6 3,3-6-2,4-6 2,-4 12-3,-9 31 0,-10 32-1,-8 31 1</inkml:trace>
</inkml:ink>
</file>

<file path=ppt/ink/ink3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2353605926037" units="cm"/>
      <inkml:brushProperty name="height" value="0.0372353605926037" units="cm"/>
      <inkml:brushProperty name="color" value="#69dbaa"/>
      <inkml:brushProperty name="ignorePressure" value="0"/>
    </inkml:brush>
  </inkml:definitions>
  <inkml:trace contextRef="#ctx0" brushRef="#br0">91500 25950 590,'51'21'50,"4"-5"-56,3-7-1,3-5 1,-4 2 1,-8 13 0,-10 12 0,-9 13 0,-12 10-1,-11 10-2,-14 10 1,-11 9-2,-12 4 7,-9 1 3,-10-1 2,-8 1-2,-3-7-1,7-12-1,6-13 0,7-12 0,19-18-2,35-21 0,35-22-1,34-22 1,13-7 6,-5 10 4,-7 10 0,-5 9 1,-8 6 0,-5 3 1,-7 3 0,-5 4-1,-9 4-3,-9 6-7,-10 7 2,-8 6-1,-11 9-1,-8 13 1,-10 12-2,-9 13 1,-7 6 0,-3 0-3,-3 0 2,-2 0-1,-1-7 0,3-11 1,3-14-1,4-11 0,-4-3 3,-9 10 1,-10 10-1,-8 9 2,-8-1-3,-2-8-4,-3-10 1,-3-9 0,16-9 5,39-5 2,36-7 2,39-5-1,18 0 2,0 10 1,0 10-1,0 9 1,-2 6-1,-3 3-3,-3 3 1,-2 4 1,-8-1-2,-8-3 1,-10-3 0,-9-2 0,-7-3-5,-3 1-3,-3-1-2,-2 1 1,-3-31-7,1-58-6,-1-60 0,1-59-1,1-30 18,3 0 17,3 0-2,4 0 2,2 6-7,4 13-5,3 12 0,3 13 0,1 18-1,1 26 2,-1 24-1,1 26 0,-3 16-1,-2 10 0,-3 10 0,-3 9 1,-2 18 2,0 29 6,0 28 1,0 28-2,0 20-9,0 13-12,0 12 2,0 13-1,-2 12 4,-3 13 3,-3 12 2,-2 13-1,-5-2 0,-2-16 1,-3-15 0,-3-15 0,-2-3-1,0 14-1,0 11 2,0 14-1,-2-4-4,-3-19-3,-3-18 2,-2-19-2,-3-37-1,1-52 1,-1-53-1,1-53 1,5-35 10,14-16 14,11-15-2,14-15 3,8-4-6,7 9-4,6 10 2,7 10-1,4 14-2,3 23 1,3 22-2,4 22 2,4 15-4,6 9 0,7 10-2,6 10 2,-1 4-2,-5 0 1,-7 0-1,-5 0 1,-6 3-3,-3 6-3,-3 7 2,-2 6-2,-6 1 1,-6-3-1,-6-3-1,-6-2 1</inkml:trace>
</inkml:ink>
</file>

<file path=ppt/ink/ink3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91950 27850 1000,'-22'-47'-67,"6"6"82,7 7-3,6 6 2,3 1-5,0-3-6,0-3 2,0-2-2,-2-1-1,-3 3 0,-3 3-2,-2 4 0</inkml:trace>
</inkml:ink>
</file>

<file path=ppt/ink/ink3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6294082701206" units="cm"/>
      <inkml:brushProperty name="height" value="0.0346294082701206" units="cm"/>
      <inkml:brushProperty name="color" value="#69dbaa"/>
      <inkml:brushProperty name="ignorePressure" value="0"/>
    </inkml:brush>
  </inkml:definitions>
  <inkml:trace contextRef="#ctx0" brushRef="#br0">91400 27050 635,'-40'7'9,"23"17"7,22 15-2,22 16 2,16 20-14,14 25-11,11 25 0,14 25-1,2 7 4,-6-8 1,-6-10 0,-6-9 2,-2-9-10,3-5-7,3-7 2,4-5-2,-4-15 13,-9-22 14,-10-22-2,-8-21 2</inkml:trace>
</inkml:ink>
</file>

<file path=ppt/ink/ink3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914691179991" units="cm"/>
      <inkml:brushProperty name="height" value="0.0251914691179991" units="cm"/>
      <inkml:brushProperty name="color" value="#69dbaa"/>
      <inkml:brushProperty name="ignorePressure" value="0"/>
    </inkml:brush>
  </inkml:definitions>
  <inkml:trace contextRef="#ctx0" brushRef="#br0">41800 65500 873,'1'71'2,"4"-5"3,3-7-1,3-5 0,3-1-2,3 6-4,3 7 1,4 6-1,2 3 0,4 0 1,3 0-1,3 0 0,-2-4 0,-6-5-2,-6-7 2,-6-5-2,-2-11-3,3-11-8,3-14 2,4-11-1</inkml:trace>
</inkml:ink>
</file>

<file path=ppt/ink/ink3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933496981859" units="cm"/>
      <inkml:brushProperty name="height" value="0.0277933496981859" units="cm"/>
      <inkml:brushProperty name="color" value="#69dbaa"/>
      <inkml:brushProperty name="ignorePressure" value="0"/>
    </inkml:brush>
  </inkml:definitions>
  <inkml:trace contextRef="#ctx0" brushRef="#br0">41500 65150 791,'-18'45'4,"17"-9"5,15-10-2,16-8 2,15-4-8,16 3-6,15 3-1,17 4 0,7-1 3,0-3-1,0-3 2,0-2-2,-4-3 3,-5 1 1,-7-1 0,-5 1-1,-9-1-1,-9 1-1,-10-1-2,-8 1 1,-12 5 1,-12 14 2,-13 11-1,-12 14 0,-18 8 4,-21 7 2,-22 6 1,-22 7-1,-13 4-1,-3 3-3,-3 3 0,-2 4 1,0-4-1,7-9 1,6-10 1,7-8 0,10-11 2,16-8 4,15-10 0,17-9 1,13-9-9,13-5-7,12-7 1,13-5-1,13-6 3,17-3 2,15-3 1,16-2 0,9-6-2,3-6 0,3-6 0,4-6 0,-3-6 2,-5-2 3,-7-3-1,-5-3 0,-8-1-3,-5 4-3,-7 3 1,-5 3-2,-14 10 6,-18 20 2,-19 18 2,-18 20-2,-15 13 4,-9 9 3,-10 10 1,-8 10-1,-4 4-4,3 0-3,3 0 0,4 0-1,4-2 0,6-3-2,7-3 1,6-2 0,4-6-3,4-6-4,3-6 1,3-6 0,9-12-3,16-15-5,15-15 1,17-16 1,7-8 8,0 0 11,0 0-1,0 0 1,0 3 1,0 6 0,0 7 1,0 6-1,-2 6-3,-3 6-2,-3 7-1,-2 6 0,-3 10 2,1 17 1,-1 15 1,1 16-2,-4 4-3,-6-6-4,-6-6-1,-6-6 0,-6-23-13,-2-36-10,-3-39-1,-3-36-1,-4-14 24,-3 14 22,-3 11 1,-2 14 0</inkml:trace>
</inkml:ink>
</file>

<file path=ppt/ink/ink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15050 7800 1000,'51'43'-50,"4"-11"63,3-14 0,3-11-1,6-6-4,9 4-6,10 3 0,10 3-1,5 1 1,4 1-3,3-1 0,3 1 1,10-1 1,20 1 1,18-1 1,20 1 0,-11-3-3,-36-2-2,-39-3 0,-36-3 0,-6-1 1,29 4 2,28 3 0,28 3 0,17-1-1,6-2-1,7-3 1,6-3 0,6-7-2,6-9 2,7-10-1,6-8-1,3-6 2,0 1 0,0-1-1,0 1 1,-2 1-1,-3 3 2,-3 3-2,-2 4 1,-20 2 0,-34 4 1,-35 3-2,-33 3 2,-11 1-1,17 1 1,15-1-2,16 1 2,13-3-1,14-2-1,11-3 2,14-3-1,5-1 0,1 4 0,-1 3 0,1 3 1,-3 1-2,-2 1 2,-3-1-2,-3 1 1,-7 1 0,-9 3 0,-10 3 1,-8 4-2,-6 2 1,1 4 0,-1 3 0,1 3 0,-3 6 0,-2 9 0,-3 10 0,-3 10 0,-4 4 0,-3 0 1,-3 0-1,-2 0 1,-1-2-1,3-3 0,3-3-1,4-2 0,-1-5 1,-3-2-1,-3-3 0,-2-3 1,-1-6-2,3-5 0,3-7-1,4-5 2,-1-8-1,-3-5 2,-3-7-1,-2-5 1,-1-8 0,3-5-1,3-7 1,4-5-1,2-4 1,4 0 3,3 0-2,3 0 0,1 0 1,1 0 0,-1 0 0,1 0-1,-12 4 1,-21 10-2,-22 10 0,-22 9 0</inkml:trace>
</inkml:ink>
</file>

<file path=ppt/ink/ink3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5712257027626" units="cm"/>
      <inkml:brushProperty name="height" value="0.0285712257027626" units="cm"/>
      <inkml:brushProperty name="color" value="#69dbaa"/>
      <inkml:brushProperty name="ignorePressure" value="0"/>
    </inkml:brush>
  </inkml:definitions>
  <inkml:trace contextRef="#ctx0" brushRef="#br0">44050 64450 770,'-21'48'64,"10"-3"-76,10-3-2,9-2 1,4 2 5,1 9 4,-1 10 1,1 10-1,-3 0 2,-2-5-1,-3-7 0,-3-5 0,-2-6-5,0-3-5,0-3 0,0-2 0</inkml:trace>
</inkml:ink>
</file>

<file path=ppt/ink/ink3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956980019808" units="cm"/>
      <inkml:brushProperty name="height" value="0.0247956980019808" units="cm"/>
      <inkml:brushProperty name="color" value="#69dbaa"/>
      <inkml:brushProperty name="ignorePressure" value="0"/>
    </inkml:brush>
  </inkml:definitions>
  <inkml:trace contextRef="#ctx0" brushRef="#br0">43550 64950 887,'-24'46'0,"4"-5"0,3-7 0,3-5 0,1 2-5,1 13-4,-1 12-1,1 13 1,1 1 18,3-9 15,3-10 2,4-8-1,4-6-19,6 1-22,7-1 1,6 1 0,4-4 3,4-6 1,3-6 0,3-6 0,1-13 8,1-19 7,-1-18 0,1-19 0,-3-7-2,-2 7 1,-3 6-3,-3 7 2</inkml:trace>
</inkml:ink>
</file>

<file path=ppt/ink/ink3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44450 64750 1000,'6'43'-3,"13"-11"-1,12-14-2,13-11 2,2-11 1,-5-5 2,-7-7 0,-5-5 0</inkml:trace>
</inkml:ink>
</file>

<file path=ppt/ink/ink3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5829711556435" units="cm"/>
      <inkml:brushProperty name="height" value="0.0375829711556435" units="cm"/>
      <inkml:brushProperty name="color" value="#69dbaa"/>
      <inkml:brushProperty name="ignorePressure" value="0"/>
    </inkml:brush>
  </inkml:definitions>
  <inkml:trace contextRef="#ctx0" brushRef="#br0">44450 65400 585,'-22'48'1,"6"-3"0,7-3 1,6-2-1,3-1 2,0 3 0,0 3 1,0 4-1,0 4 0,0 6 2,0 7-3,0 6 3,-5 6-4,-9 6-3,-10 7 2,-8 6-1,-11 4-1,-8 4-2,-10 3 1,-9 3-1,-7 3-1,-3 3-1,-3 3-2,-2 4 2,-1-4-3,3-9 0,3-10-2,4-8 1</inkml:trace>
</inkml:ink>
</file>

<file path=ppt/ink/ink3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845279365778" units="cm"/>
      <inkml:brushProperty name="height" value="0.033845279365778" units="cm"/>
      <inkml:brushProperty name="color" value="#69dbaa"/>
      <inkml:brushProperty name="ignorePressure" value="0"/>
    </inkml:brush>
  </inkml:definitions>
  <inkml:trace contextRef="#ctx0" brushRef="#br0">45750 65400 650,'4'65'49,"10"-18"-54,10-19 0,9-18 0,12-10 0,16 0 0,15 0-2,17 0 2,3 0 2,-5 0 5,-7 0-1,-5 0 1,-12 10-4,-16 23-3,-15 22 0,-15 22 0,-18 16 5,-19 14 1,-18 11 3,-19 14-2,-8 0 0,3-8-3,3-10 2,4-9-1,7-13 0,13-16-2,12-15 0,13-15 2,16-23-10,23-28-7,22-28 2,22-27-2,12-23 13,3-16 13,3-15-1,4-15 1,2-21-4,4-25-4,3-25 1,3-25-1,-10 10 3,-21 48 1,-22 47-1,-22 47 2,-11 23-4,0 0 0,0 0-2,0 0 2</inkml:trace>
</inkml:ink>
</file>

<file path=ppt/ink/ink3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2582257688046" units="cm"/>
      <inkml:brushProperty name="height" value="0.0332582257688046" units="cm"/>
      <inkml:brushProperty name="color" value="#69dbaa"/>
      <inkml:brushProperty name="ignorePressure" value="0"/>
    </inkml:brush>
  </inkml:definitions>
  <inkml:trace contextRef="#ctx0" brushRef="#br0">47900 63850 661,'-46'3'65,"10"6"-75,10 7-1,9 6 1,2 6 2,-2 6 5,-3 7-2,-3 6 2,-9 12 1,-11 19 1,-14 19 0,-11 19 0,-6 2 0,4-11-5,3-14 3,3-11-1,6-12-2,9-9 0,10-10 1,10-8-1,14-15-1,23-19-1,22-18 0,22-19-1,13-12 13,7-2 10,6-3 0,7-3-1,0-2-4,-2 0-7,-3 0 1,-3 0 0,-4 3-2,-3 6-2,-3 7 1,-2 6-1,-8 4 1,-8 4-2,-10 3 2,-9 3-2,-10 9-1,-9 16-1,-10 15-1,-8 17 1,-12 11 5,-12 10 2,-13 10 1,-12 9 0,-4 2-2,7-2-1,6-3 0,7-3 0,5-6 1,7-5 2,6-7 0,7-5 0,4-4 0,3 0-1,3 0 1,4 0-1,1 0-1,0 0 0,0 0-1,0 0 1,0 1-3,0 4-3,0 3 1,0 3 0,1-1-1,4-2-2,3-3 1,3-3-1,-1-2-5,-2 0-7,-3 0 1,-3 0-1</inkml:trace>
</inkml:ink>
</file>

<file path=ppt/ink/ink3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9135341346264" units="cm"/>
      <inkml:brushProperty name="height" value="0.0339135341346264" units="cm"/>
      <inkml:brushProperty name="color" value="#69dbaa"/>
      <inkml:brushProperty name="ignorePressure" value="0"/>
    </inkml:brush>
  </inkml:definitions>
  <inkml:trace contextRef="#ctx0" brushRef="#br0">49500 63850 648,'3'-35'4,"6"32"4,7 31-1,6 32 1,4 27-6,4 26-3,3 24 0,3 26-2,-4 4 1,-8-16 0,-10-15-1,-9-15 1,-4-4 1,4 9 2,3 10 0,3 10 1,-1-7-3,-2-22-3,-3-22 0,-3-21 0,-1-37-10,4-49-12,3-51 1,3-49-1,1-20 24,1 14 20,-1 11 2,1 14-1,4 7-6,9 3-9,10 3 1,10 4-1,4 10-1,0 19-2,0 19-1,0 19 0,-5 13 4,-9 10 5,-10 10-1,-8 9 1,-6 12-3,1 16-1,-1 15-2,1 17 2,-4 3-6,-6-5-4,-6-7 0,-6-5-1,-6-8 3,-2-5-2,-3-7 1,-3-5 0,-4-11-9,-3-11-11,-3-14 0,-2-11 1,2-12 16,9-9 19,10-10-2,10-8 2,5-4-3,4 3-3,3 3 0,3 4 0</inkml:trace>
</inkml:ink>
</file>

<file path=ppt/ink/ink3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790668964386" units="cm"/>
      <inkml:brushProperty name="height" value="0.036790668964386" units="cm"/>
      <inkml:brushProperty name="color" value="#69dbaa"/>
      <inkml:brushProperty name="ignorePressure" value="0"/>
    </inkml:brush>
  </inkml:definitions>
  <inkml:trace contextRef="#ctx0" brushRef="#br0">51550 64850 597,'-2'46'3,"-3"-5"3,-3-7 0,-2-5 0,-6-8-1,-6-5-2,-6-7 1,-6-5-1,-7-8-5,-6-5-7,-6-7-1,-6-5 1,-2-6 3,3-3 4,3-3 0,4-2-1,2 2 2,4 9-1,3 10 2,3 10-2,1 10 4,1 13 2,-1 12 2,1 13-2,2 10-1,7 10-3,6 10 0,7 9 1,5 4-2,7 1 3,6-1-1,7 1 1,2-7-4,1-12 0,-1-13-1,1-12 0,5-12-3,14-8-4,11-10 2,14-9-2,3-15 7,-2-18 7,-3-19 0,-3-18-1,-2-17-2,0-11-1,0-14-1,0-11 0,-4 3 5,-5 23 3,-7 22 2,-5 22-2,-4 18 2,0 16 3,0 15-1,0 17 1,0 11-10,0 10-6,0 10-2,0 9 1,0 7 2,0 7 0,0 6 0,0 7 1,0-4-2,0-12-1,0-13 0,0-12-1,1-13-3,4-12-3,3-13-2,3-12 2,-1-21 5,-2-28 10,-3-28-1,-3-27-1,-2-15 3,0 0 2,0 0-2,0 0 2,-2 9-1,-3 19 0,-3 19 0,-2 19 0,-3 18 5,1 19 5,-1 19 1,1 19-1,-1 12-11,1 6-9,-1 7-2,1 6 1,1 10 3,3 17 4,3 15 0,4 16-1,1-1-3,0-15-4,0-15 1,0-16-3,1-21-4,4-24-8,3-26 0,3-24 0,-2-21 16,-6-16 18,-6-15-1,-6-15 0,-4-4-4,1 9-6,-1 10 0,1 10 1,-1 10 2,1 13 2,-1 12 0,1 13 0,2 16 2,7 23-1,6 22 2,7 22-2,0 10-5,-2 1-10,-3-1 1,-3 1 0,-2-1 2,0 1 4,0-1-2,0 1 1,1-7-14,4-12-12,3-13-2,3-12 0</inkml:trace>
</inkml:ink>
</file>

<file path=ppt/ink/ink3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5303213000298" units="cm"/>
      <inkml:brushProperty name="height" value="0.0355303213000298" units="cm"/>
      <inkml:brushProperty name="color" value="#69dbaa"/>
      <inkml:brushProperty name="ignorePressure" value="0"/>
    </inkml:brush>
  </inkml:definitions>
  <inkml:trace contextRef="#ctx0" brushRef="#br0">53050 62700 619,'-18'82'67,"17"17"-81,15 15 1,16 16 0,10 29 7,7 44 9,6 44-1,7 44 1,-4-10-4,-12-62-3,-13-63 0,-12-62-1,-7-30-4,1 3-1,-1 3-3,1 4 2,4-15-1,9-31 1,10-31-2,10-31 3,-1-15 11,-9 4 15,-10 3-1,-8 3 1,-6 1-6,1 1-7,-1-1 1,1 1-1</inkml:trace>
</inkml:ink>
</file>

<file path=ppt/ink/ink3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7909294068813" units="cm"/>
      <inkml:brushProperty name="height" value="0.0347909294068813" units="cm"/>
      <inkml:brushProperty name="color" value="#69dbaa"/>
      <inkml:brushProperty name="ignorePressure" value="0"/>
    </inkml:brush>
  </inkml:definitions>
  <inkml:trace contextRef="#ctx0" brushRef="#br0">54100 64000 632,'-49'26'74,"4"4"-85,3 3 0,3 3-1,1 3 3,1 3 3,-1 3 1,1 4-2,2-1 4,7-3 4,6-3 0,7-2-2,13-3-5,22 1-7,22-1 0,23 1-1,8-4 9,-3-6 9,-3-6 0,-2-6-1,-5-6 0,-2-2-2,-3-3-1,-3-3 0,-2-9 0,0-11-3,0-14 1,0-11-1,-4-6 5,-5 4 5,-7 3 0,-5 3 0,-6 3-3,-3 3-3,-3 3 1,-2 4-1</inkml:trace>
</inkml:ink>
</file>

<file path=ppt/ink/ink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1401285380125" units="cm"/>
      <inkml:brushProperty name="height" value="0.0221401285380125" units="cm"/>
      <inkml:brushProperty name="color" value="#69dbaa"/>
      <inkml:brushProperty name="ignorePressure" value="0"/>
    </inkml:brush>
  </inkml:definitions>
  <inkml:trace contextRef="#ctx0" brushRef="#br0">28200 7850 993,'-47'21'0,"6"-5"0,7-7 0,6-5 0,15 2 0,26 13-2,24 12 1,26 13 0,16 6 0,10 0 0,10 0 1,9 0-2,4-4 4,1-5 1,-1-7 0,1-5 1,13-3-2,29 4-3,28 3 2,28 3-2,12-4 0,-3-8 2,-3-10-1,-2-9-1,0-9 1,7-5-3,6-7 2,7-5-1,-1-8-1,-6-5-1,-6-7-1,-6-5 1,-6-6 2,-2-3 1,-3-3 1,-3-2 0,-21 2 0,-37 9 2,-38 10 0,-37 10 0</inkml:trace>
</inkml:ink>
</file>

<file path=ppt/ink/ink3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667553007603" units="cm"/>
      <inkml:brushProperty name="height" value="0.0384667553007603" units="cm"/>
      <inkml:brushProperty name="color" value="#69dbaa"/>
      <inkml:brushProperty name="ignorePressure" value="0"/>
    </inkml:brush>
  </inkml:definitions>
  <inkml:trace contextRef="#ctx0" brushRef="#br0">54950 63800 571,'-93'71'105,"17"-5"-130,15-7 3,16-5-3,10-6 13,7-3 9,6-3 0,7-2 1,11-3-3,20 1 0,18-1-1,20 1 0,11-4 3,7-6 4,6-6-1,7-6 1,-1-6 0,-6-2 1,-6-3 2,-6-3-1,-9 2 2,-8 10 1,-10 10 0,-9 9 1,-15 9-5,-18 9-5,-19 10 0,-18 10-1,-28 16-4,-33 26-8,-35 24 1,-34 26 0,-13 4 5,9-16 5,10-15 0,10-15 0,11-14 7,17-8 7,15-10 1,16-9-2</inkml:trace>
</inkml:ink>
</file>

<file path=ppt/ink/ink3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2285859882832" units="cm"/>
      <inkml:brushProperty name="height" value="0.0362285859882832" units="cm"/>
      <inkml:brushProperty name="color" value="#69dbaa"/>
      <inkml:brushProperty name="ignorePressure" value="0"/>
    </inkml:brush>
  </inkml:definitions>
  <inkml:trace contextRef="#ctx0" brushRef="#br0">43100 69150 607,'-85'-100'19,"32"50"-11,31 50 0,32 50 0,18 45-9,6 41-8,7 40 0,6 42 0,-1 8 4,-5-21 4,-7-22 0,-5-22 1,-8-24-1,-5-24 0,-7-26 0,-5-24 0,-3-12 0,4 4 1,3 3 0,3 3 0,1-1-1,1-2-1,-1-3 0,1-3 0,-1-17-8,1-27-7,-1-28-1,1-28 0,2-24 16,7-19 15,6-18 0,7-19 0,7-5-5,9 9-4,10 10 0,10 10-1,0 13 2,-5 19-1,-7 19 0,-5 19 1,-8 18 0,-5 19-2,-7 19 2,-5 19-1,-6 16-2,-3 17 1,-3 15-1,-2 16 1,-8 12-3,-8 9 0,-10 10 1,-9 10-2,-9-1 0,-5-9-5,-7-10 2,-5-8-1,-4-14 0,0-15-1,0-15 2,0-16-3,1-13 7,4-9 3,3-10 0,3-8 0,4-18-11,7-25-9,6-25-2,7-25 2,13-24 9,22-21 14,22-22-1,23-22 0,10-11 2,0 0 2,0 0 0,0 0 1,-2 14-5,-3 28-4,-3 28 2,-2 29-2,-6 24 2,-6 22-1,-6 22 1,-6 23 0,-4 17 2,1 17 0,-1 15 1,1 16 1,-3 7-6,-2 1-2,-3-1 1,-3 1-2,-1-3 1,4-2 3,3-3-3,3-3 2,-1-6-3,-2-5-2,-3-7-1,-3-5 0,-1-11 1,4-11 0,3-14-1,3-11 0,-1-12 2,-2-9 1,-3-10-1,-3-8 1,-6-6 0,-5 1 1,-7-1 0,-5 1 0,-3 1 2,4 3 0,3 3 2,3 4-2,-1-1 0,-2-3 0,-3-3 0,-3-2 0,-2-3-1,0 1 2,0-1-2,0 1 1,1-1 0,4 1-2,3-1 1,3 1 0,-1 1 0,-2 3 0,-3 3 0,-3 4 0,-2-1 0,0-3-1,0-3 1,0-2-1,0-3 1,0 1 0,0-1-1,0 1 1,0 1 3,0 3 3,0 3 0,0 4 0,0 7-2,0 13-3,0 12 1,0 13-1,0 6 0,0 0-1,0 0 1,0 0-2,1 1 2,4 4-1,3 3-1,3 3 1,1 3-1,1 3-1,-1 3 0,1 4-1,1 2 4,3 4-2,3 3 1,4 3 1,1-2-2,0-6 2,0-6-2,0-6 1,1-4-2,4 1-2,3-1 0,3 1-1,1-4 0,1-6 1,-1-6-1,1-6 0,-1-9 0,1-8-2,-1-10 2,1-9-2,-4-5 6,-6 0 9,-6 0-3,-6 0 1,-4 0-1,1 0-3,-1 0 1,1 0-1,-3-2 0,-2-3 0,-3-3-2,-3-2 1,-1-3 0,4 1 0,3-1-1,3 1 0,1 1 1,1 3-1,-1 3 0,1 4 1,-3-1-1,-2-3 2,-3-3-1,-3-2 0,-2-1 0,0 3-1,0 3 1,0 4-2,0-1 2,0-3-1,0-3 0,0-2 0,0-6 0,0-6 0,0-6 0,0-6 0,0 1 1,0 9 4,0 10-2,0 10 0,-5 10 6,-9 13 3,-10 12 0,-8 13 1,-8 9-10,-2 6-12,-3 7 2,-3 6-2,1 4 2,6 4 1,7 3 0,6 3-1,13-2 2,23-6 1,22-6 0,22-6 1,13-9-1,7-8 1,6-10 1,7-9-2,-3-5 6,-8 0 3,-10 0-1,-9 0 2,-9 4 3,-5 10 3,-7 10 1,-5 9-1,-14 6-14,-18 3-15,-19 3-2,-18 4 1,-10-1 5,0-3 3,0-3 1,0-2-2,4-12 10,10-19 5,10-18 1,9-19 0,6-8 0,3 3 1,3 3 0,4 4-2</inkml:trace>
</inkml:ink>
</file>

<file path=ppt/ink/ink3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7543615698814" units="cm"/>
      <inkml:brushProperty name="height" value="0.0437543615698814" units="cm"/>
      <inkml:brushProperty name="color" value="#69dbaa"/>
      <inkml:brushProperty name="ignorePressure" value="0"/>
    </inkml:brush>
  </inkml:definitions>
  <inkml:trace contextRef="#ctx0" brushRef="#br0">46700 69850 502,'28'-43'44,"6"17"-44,7 15-2,6 16 3,-1 10-4,-5 7 0,-7 6 1,-5 7-2,-6 5 1,-3 7-2,-3 6 0,-2 7 1,-1 0-1,3-2 0,3-3-1,4-3 1,2-15-6,4-24-4,3-26 0,3-24-1,-4-24 14,-8-22 14,-10-22-2,-9-21 1,-4-9-3,4 7-3,3 6 0,3 7-1,-1 8 1,-2 14-2,-3 11-1,-3 14 1,-1 16 3,4 22 2,3 22 0,3 23 1,3 17-8,3 17-4,3 15-1,4 16 0,11 24 3,23 35 2,22 35 1,22 34 0,5 12-2,-8-9-1,-10-10 0,-9-8-1,-10-4 2,-9 3-2,-10 3 1,-8 4 0,-9-4-1,-6-9-2,-6-10 2,-6-8 0,-12-11-2,-15-8 0,-15-10 2,-16-9-3,-18-10-1,-18-9-5,-19-10 0,-18-8 0,-23-18 4,-24-25 2,-26-25 1,-24-25 0,-3-21 6,23-15 10,22-15-3,22-16 3,16-5-5,14 6-2,11 7 0,14 6 1</inkml:trace>
</inkml:ink>
</file>

<file path=ppt/ink/ink3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8004295527935" units="cm"/>
      <inkml:brushProperty name="height" value="0.0388004295527935" units="cm"/>
      <inkml:brushProperty name="color" value="#69dbaa"/>
      <inkml:brushProperty name="ignorePressure" value="0"/>
    </inkml:brush>
  </inkml:definitions>
  <inkml:trace contextRef="#ctx0" brushRef="#br0">49250 69400 567,'178'-96'103,"6"10"-121,7 10-2,6 9 1,4 2 7,4-2 8,3-3-1,3-3 1,-10 1-2,-21 6-1,-22 7 0,-22 6-1,-22 6 2,-22 6 3,-22 7-2,-21 6 1,-28 6 0,-30 6-3,-32 7 2,-30 6 0,-23-5 2,-12-16 4,-13-15 1,-12-15-2,-2-11 5,9-2 3,10-3 1,10-3 0,13 4-5,19 13-1,19 12-1,19 13 1,12 12-1,6 13 2,7 12-1,6 13 1,4 16-1,4 23 3,3 22-3,3 22 3,3 18-3,3 16 3,3 15-2,4 17 0,1 5-4,0-3-4,0-3 0,0-2-1,0-12 0,0-19-1,0-18 1,0-19-1,4-21-4,10-21-3,10-22 1,9-22-2,2-29 6,-2-33 7,-3-35-1,-3-34-1,-2-29 7,0-21 4,0-22-1,0-22 1,-2 3-1,-3 28-3,-3 28 0,-2 29 0,-5 21-1,-2 16-2,-3 15 0,-3 17 0</inkml:trace>
</inkml:ink>
</file>

<file path=ppt/ink/ink3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2147861421108" units="cm"/>
      <inkml:brushProperty name="height" value="0.0392147861421108" units="cm"/>
      <inkml:brushProperty name="color" value="#69dbaa"/>
      <inkml:brushProperty name="ignorePressure" value="0"/>
    </inkml:brush>
  </inkml:definitions>
  <inkml:trace contextRef="#ctx0" brushRef="#br0">51950 67400 561,'0'51'-32,"0"4"53,0 3-2,0 3 0,-4-1-9,-5-2-11,-7-3-1,-5-3 2,-6-1-3,-3 4-2,-3 3 0,-2 3 1,-6 3-1,-6 3-1,-6 3 1,-6 4-1,-1-4 1,7-9 1,6-10 0,7-8-1,13-11 1,22-8-1,22-10-1,23-9 0,10-4 10,0 4 8,0 3 1,0 3-2,0 7 0,0 14-2,0 11 0,0 14 0,-5 10-5,-9 9-5,-10 10 1,-8 10 0,-6 4-2,1 0-1,-1 0 1,1 0 0,-3-8-2,-2-16-1,-3-15-1,-3-15 0,4-34-5,13-49-8,12-51 0,13-49 1,4-24 13,-3 3 13,-3 3 1,-2 4 0,-6 16-1,-6 32 0,-6 31 0,-6 32 1,-2 21 2,3 13 3,3 12 0,4 13 0,1 10-9,0 10-10,0 10-1,0 9 1,-2 6 2,-3 3-1,-3 3 1,-2 4 0,-3-3-1,1-5 1,-1-7-1,1-5 1,1-19-9,3-27-8,3-28 1,4-28-2,-3-24 18,-5-19 17,-7-18-1,-5-19 0,-3-2-5,4 16-6,3 15 0,3 17 1,3 13 1,3 13 4,3 12-1,4 13 1,1 10-3,0 10-3,0 10 1,0 9 0,0 13-2,0 20-1,0 18 1,0 20-1,0 11 0,0 7-3,0 6 1,0 7 0,0-4-1,0-12-1,0-13 1,0-12-2,-2-21-6,-3-28-10,-3-28 0,-2-27 0,-5-22 16,-2-11 18,-3-14-2,-3-11 2,-2 2-5,0 19-4,0 19 2,0 19-2,0 1 0,0-16-2,0-15 0,0-15-1,0-3 0,0 14-3,0 11 1,0 14 0,3 13 8,6 16 11,7 15-1,6 17 0,1 8-13,-3 4-14,-3 3 0,-2 3-1,0 10 4,7 20 4,6 18-1,7 20 0,0 3 0,-2-8-1,-3-10 0,-3-9 0</inkml:trace>
</inkml:ink>
</file>

<file path=ppt/ink/ink3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2311459183693" units="cm"/>
      <inkml:brushProperty name="height" value="0.0402311459183693" units="cm"/>
      <inkml:brushProperty name="color" value="#69dbaa"/>
      <inkml:brushProperty name="ignorePressure" value="0"/>
    </inkml:brush>
  </inkml:definitions>
  <inkml:trace contextRef="#ctx0" brushRef="#br0">54450 68300 546,'-19'42'4,"13"-16"1,12-15 3,13-15-2,9-17-6,6-15-5,7-15 1,6-16-2,-4-12 2,-11-5 1,-14-7 0,-11-5 0,-12-1 2,-9 6 1,-10 7 1,-8 6-1,-8 10 1,-2 17 0,-3 15 1,-3 16-1,-1 9 2,4 3-3,3 3 3,3 4-3,3 10 4,3 19-2,3 19 1,4 19 0,2 12-3,4 6 0,3 7-1,3 6-1,7 3 3,14 0 0,11 0-1,14 0 2,11-2 0,14-3 2,11-3-2,14-2 2,5-12-7,1-19-6,-1-18-1,1-19 0,-3-15 3,-2-8 3,-3-10 1,-3-9-1,-4-20 2,-3-27 4,-3-28-1,-2-28 1,-8-7-10,-8 16-10,-10 15 1,-9 17 0</inkml:trace>
</inkml:ink>
</file>

<file path=ppt/ink/ink3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7442626953125" units="cm"/>
      <inkml:brushProperty name="height" value="0.0347442626953125" units="cm"/>
      <inkml:brushProperty name="color" value="#69dbaa"/>
      <inkml:brushProperty name="ignorePressure" value="0"/>
    </inkml:brush>
  </inkml:definitions>
  <inkml:trace contextRef="#ctx0" brushRef="#br0">56450 67050 633,'98'-72'75,"-3"6"-88,-3 7-2,-2 6 2,-3 1 5,1-3 6,-1-3 1,1-2-1,-6 2 0,-8 9-2,-10 10 1,-9 10-1,-10 2-9,-9-3-11,-10-3 1,-8-2-2,-14-1 21,-15 3 16,-15 3 3,-16 4-3,-12-1-1,-5-3-5,-7-3 0,-5-2 2,-3-3-5,4 1 0,3-1-2,3 1 0,4 1 1,7 3-3,6 3 3,7 4-3,8 11 9,14 23 5,11 22 1,14 22-1,11 19-9,14 20-12,11 18 0,14 20 0,5 13 4,1 9 3,-1 10 0,1 10 0,-3-1 0,-2-9-1,-3-10 0,-3-8 2,-7-14-3,-9-15-1,-10-15 2,-8-16-2,-18-23-3,-25-27-3,-25-28-1,-25-28 1,-13-18 10,1-6 12,-1-6 0,1-6 1,4-1-6,9 7-6,10 6 1,10 7 0,5 8-1,4 14 1,3 11 0,3 14-1,4 10-4,7 9-5,6 10 0,7 10 1,2 5 0,1 4 4,-1 3-2,1 3 0,1-1 4,3-2-1,3-3 1,4-3 1</inkml:trace>
</inkml:ink>
</file>

<file path=ppt/ink/ink3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9231060445309" units="cm"/>
      <inkml:brushProperty name="height" value="0.0439231060445309" units="cm"/>
      <inkml:brushProperty name="color" value="#69dbaa"/>
      <inkml:brushProperty name="ignorePressure" value="0"/>
    </inkml:brush>
  </inkml:definitions>
  <inkml:trace contextRef="#ctx0" brushRef="#br0">57700 65100 500,'-41'1'-17,"19"4"32,19 3-2,19 3 2,10-1-11,4-2-10,3-3 0,3-3 1,7-9 2,14-11 2,11-14 1,14-11-1,3-7 0,-2 0 0,-3 0-1,-3 0 0,-6 1 1,-5 4 0,-7 3-1,-5 3 1,-15 15-6,-22 29-5,-22 28-1,-21 28 1,-7 9 11,9-9 11,10-10 1,10-8 0,5-4-3,4 3-2,3 3 0,3 4-1,7 10 0,14 19 0,11 19-2,14 19 2,7 18-2,3 19 2,3 19-1,4 19 0,1 9-2,0 0-4,0 0 1,0 0-1,-4-11-1,-5-22-2,-7-22 0,-5-21 0,-6-12 2,-3 1 0,-3-1 0,-2 1 1,-6-9-2,-6-15 0,-6-15-2,-6-16 2,-10-10 2,-12-3 4,-13-3 0,-12-2 0,-16-6-11,-19-6-10,-18-6-1,-19-6 0,-15-15 15,-8-21 13,-10-22 1,-9-22-1,-1-19 0,10-16 0,10-15 1,9-15-2,13 2-2,20 22-1,18 22-2,20 23 2</inkml:trace>
</inkml:ink>
</file>

<file path=ppt/ink/ink3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160052031279" units="cm"/>
      <inkml:brushProperty name="height" value="0.0310160052031279" units="cm"/>
      <inkml:brushProperty name="color" value="#69dbaa"/>
      <inkml:brushProperty name="ignorePressure" value="0"/>
    </inkml:brush>
  </inkml:definitions>
  <inkml:trace contextRef="#ctx0" brushRef="#br0">57650 66600 709,'4'-38'4,"10"26"4,10 24-1,9 26 2,2 12-6,-2 0-3,-3 0 0,-3 0 0,-2-2-1,0-3-2,0-3 0,0-2 1</inkml:trace>
</inkml:ink>
</file>

<file path=ppt/ink/ink3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1533767580986" units="cm"/>
      <inkml:brushProperty name="height" value="0.0401533767580986" units="cm"/>
      <inkml:brushProperty name="color" value="#69dbaa"/>
      <inkml:brushProperty name="ignorePressure" value="0"/>
    </inkml:brush>
  </inkml:definitions>
  <inkml:trace contextRef="#ctx0" brushRef="#br0">57900 66400 547,'-19'-44'28,"13"13"-31,12 12-1,13 13 2,7 6 0,4 0 2,3 0 0,3 0-1,1 3 0,1 6 0,-1 7-1,1 6 2,-4 6-2,-6 6 1,-6 7-1,-6 6 1,-7 7 0,-6 10 0,-6 10-1,-6 9 0,-6 2 1,-2-2-4,-3-3 1,-3-3 1,7-15-5,19-24-1,19-26 0,19-24-2,12-26 11,6-24 7,7-26 2,6-24-1,-1-21-2,-5-16-1,-7-15-1,-5-15 1,-8 0-3,-5 20-1,-7 18 0,-5 20-1,-4 16 2,0 16-2,0 15 1,0 17-1,1 14 9,4 17 7,3 15 0,3 16 0,1 16-10,1 20-13,-1 18 1,1 20 0,-3 10 0,-2 3 0,-3 3 0,-3 4 0,-2-6 1,0-11-2,0-14 2,0-11 0,1-17-6,4-18-7,3-19 2,3-18-1,-4-20 12,-8-18 12,-10-19 1,-9-18-1,-5-15 1,0-9 1,0-10-2,0-8 3,0 0-6,0 14-2,0 11 0,0 14 0,0 13 0,0 16 3,0 15-1,0 17 0,3 10 4,6 6 0,7 7 2,6 6-2,4 7-4,4 10-7,3 10 0,3 9 1,1 10-3,1 14 1,-1 11 0,1 14-1,-1 14 2,1 20 1,-1 18 1,1 20-2,-4 3 0,-6-8-2,-6-10 1,-6-9 0,-4-13-5,1-16-3,-1-15-1,1-15 1</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728448569775" units="cm"/>
      <inkml:brushProperty name="height" value="0.0271728448569775" units="cm"/>
      <inkml:brushProperty name="color" value="#69dbaa"/>
      <inkml:brushProperty name="ignorePressure" value="0"/>
    </inkml:brush>
  </inkml:definitions>
  <inkml:trace contextRef="#ctx0" brushRef="#br0">70700 29500 809,'-25'-18'38,"0"17"-46,0 15 0,0 16-1,1 9 4,4 3 2,3 3 1,3 4 0,3-1 0,3-3 2,3-3 0,4-2 0,1-5-2,0-2-1,0-3 1,0-3-1,4-15-1,10-24 2,10-26-2,9-24 1,1-12 3,-6 4 5,-6 3 1,-6 3-2,-4 7-1,1 14-3,-1 11 2,1 14-1,-6 13 4,-8 16 3,-10 15 2,-9 17 0,-4 8-10,4 4-5,3 3-1,3 3 0,3-4 3,3-8 1,3-10 1,4-9-1,1-5-1,0 0-1,0 0 0,0 0 1,4-8-1,10-16 3,10-15 0,9-15-1,1-12 3,-6-6 0,-6-6 1,-6-6 0,-4 1-2,1 9 2,-1 10-1,1 10 0,-4 10 4,-6 13 4,-6 12-1,-6 13 1,-6 10-6,-2 10-8,-3 10 1,-3 9 1,1-1-1,6-8 3,7-10-1,6-9 1,1-5-1,-3 0 1,-3 0-1,-2 0 1,3-10-4,14-18-2,11-19-2,14-18 2,2-10 5,-6 0 7,-6 0 0,-6 0 0,-7 4 3,-6 10 0,-6 10 2,-6 9-2,-4 13-4,1 20-7,-1 18 0,1 20 1,-1 5-2,1-6 2,-1-6-2,1-6 3,1-6-2,3-2 4,3-3-2,4-3 2,1-2-2,0 0 0,0 0 1,0 0 0,3-8-4,6-16-2,7-15 0,6-15 0,3-12 5,0-6 5,0-6 2,0-6-2,-4-1-1,-5 7-3,-7 6-2,-5 7 3,-4 16 2,0 29 6,0 28-2,0 28 1,-2 12-5,-3-3-7,-3-3 0,-2-2 1,-1-8 0,3-8 2,3-10-1,4-9 1,4-13-4,6-16-2,7-15-1,6-15 1,3-11 6,0-2 5,0-3 0,0-3 0,-2 1-2,-3 6-1,-3 7 0,-2 6 1,-6 13 2,-6 23 4,-6 22 0,-6 22 1,-2 8-7,3-2-7,3-3 0,4-3 1,1-6 1,0-5 1,0-7 2,0-5-1,1-11-4,4-11-4,3-14 1,3-11-1,1-12 7,1-9 7,-1-10 0,1-8 1,-1-6-4,1 1 0,-1-1-2,1 1 2,-1 1-2,1 3 0,-1 3 1,1 4-1,-3 15 3,-2 28 0,-3 28 1,-3 29 1,-2 18-4,0 9-2,0 10 1,0 10-1,0-6-1,0-18 2,0-19-3,0-18 2,1-21-3,4-22 1,3-22-2,3-21 2,3-14 0,3-2 5,3-3-2,4-3 1,-1-2-1,-3 0 0,-3 0-1,-2 0 1,-3 3 1,1 6-1,-1 7 3,1 6-2,-1 4 0,1 4 1,-1 3 0,1 3 0,-3 12 0,-2 22 3,-3 22 0,-3 23-2,-4 17-1,-3 17-5,-3 15 2,-2 16 0,-3 1-1,1-12 4,-1-13-3,1-12 3,1-10-3,3-6-1,3-6 1,4-6 0,1-6-1,0-2 0,0-3 1,0-3-2,1-10-1,4-16-5,3-15 1,3-15-1,1-14 8,1-8 6,-1-10 1,1-9 0,-1-4-2,1 4-3,-1 3 0,1 3 1,-1 3-1,1 3-2,-1 3 1,1 4 1,-3 4-1,-2 6 3,-3 7-2,-3 6 2,-2 13-1,0 23 0,0 22-1,0 22 1,-2 13-1,-3 7-2,-3 6 0,-2 7 1,-5-1-1,-2-6 4,-3-6-2,-3-6 1,1-7-3,6-6 1,7-6-2,6-6 0,7-20-2,10-30-6,10-32 1,9-30 1,2-15 5,-2 3 8,-3 3-1,-3 4 1,-4 4-3,-3 6 0,-3 7-3,-2 6 3,-3 6-2,1 6 1,-1 7 1,1 6-1,-3 12 2,-2 19 2,-3 19 0,-3 19-1,-2 12-2,0 6-5,0 7 1,0 6 0,-2-2 0,-3-9 1,-3-10-1,-2-8 1,-1-8 1,3-2 0,3-3-1,4-3 2,4-17-4,6-27-1,7-28-2,6-28 2,3-15 1,0 1 5,0-1-1,0 1 0,-2 2 1,-3 7-1,-3 6 0,-2 7 1,-5 5 0,-2 7-1,-3 6 1,-3 7 0,-1 13 0,4 22 2,3 22 0,3 23 1,-1 13-6,-2 6 0,-3 7-2,-3 6 0,-4 1 3,-3-3-1,-3-3 1,-2-2-1,-1-8 1,3-8-1,3-10 0,4-9 0,-1-15-2,-3-18 0,-3-19-1,-2-18 0,-1-14 3,3-5 3,3-7-2,4-5 2,2 0-1,4 10 0,3 10 0,3 9 0,-1 2 0,-2-2-3,-3-3 3,-3-3-2,-2 1 1,0 6 2,0 7-1,0 6-1,-2 4 3,-3 4-1,-3 3 0,-2 3 0,-5 1-1,-2 1-1,-3-1-1,-3 1 2,-1 5-2,4 14-1,3 11 1,3 14-1,-1 10 1,-2 9 2,-3 10 0,-3 10-1,-1 2 1,4-3 0,3-3 0,3-2 0,1-8-1,1-8 0,-1-10 0,1-9-1,1-12-1,3-11-5,3-14 2,4-11-2,1-14 6,0-11 4,0-14-1,0-11 1,0-6-1,0 4-2,0 3 1,0 3-1,0 3 1,0 3-1,0 3 1,0 4 0,-2 10 0,-3 19 2,-3 19 0,-2 19 0,-1 9-2,3 0-3,3 0 0,4 0 0,-1 6 1,-3 13 0,-3 12 2,-2 13-2,-3 2 2,1-5 1,-1-7-1,1-5 0,1-8 0,3-5-3,3-7 2,4-5-2,1-11 0,0-11-5,0-14 2,0-11 0,1-12 4,4-9 2,3-10 3,3-8-2,1-8 0,1-2-1,-1-3 0,1-3 0,-1 1-1,1 6-1,-1 7 1,1 6-1,-1 6 0,1 6 2,-1 7-1,1 6 0,-4 13 4,-6 23 4,-6 22 0,-6 22-1,-6 10-4,-2 1-7,-3-1 0,-3 1 1,1-1 0,6 1 3,7-1-2,6 1 1,3-4 0,0-6 1,0-6 0,0-6-1,3-16-3,6-25-5,7-25-1,6-25 2,1-11 6,-3 3 7,-3 3-1,-2 4 1,-3 2-1,1 4-2,-1 3 0,1 3 0,-3 12 2,-2 22 1,-3 22 1,-3 23-2,-2 10-2,0 0-4,0 0 0,0 0-1,-2-2 2,-3-3 2,-3-3-2,-2-2 2,-1-11-3,3-15-3,3-15 0,4-16 1,2-13 2,4-9 2,3-10 0,3-8 0,1-4 1,1 3-1,-1 3 1,1 4-1,-3 4 1,-2 6-1,-3 7 1,-3 6 1,-6 7 0,-5 10 4,-7 10 0,-5 9-1,-4 7-3,0 7-4,0 6-1,0 7 1,0 4 0,0 3 2,0 3-2,0 4 2,0 1 0,0 0 0,0 0-1,0 0 2,1-2-2,4-3 0,3-3 0,3-2 1,1-11-4,1-15-4,-1-15 0,1-16 1,1-13 5,3-9 7,3-10 0,4-8-1,1-4-1,0 3-3,0 3 2,0 4-1,0 4 0,0 6 0,0 7 1,0 6-1,-4 10 1,-5 17-1,-7 15 0,-5 16 0,-3 12 1,4 9-2,3 10 0,3 10 2,-1 5-2,-2 4-1,-3 3 2,-3 3-1,1-4-1,6-8 1,7-10-1,6-9 0,3-9 1,0-5 1,0-7-2,0-5 2,0-14-5,0-18-2,0-19 0,0-18 0,3-14 4,6-5 4,7-7 1,6-5 0,1-3-2,-3 4-1,-3 3 0,-2 3 0,-3 3 0,1 3 2,-1 3 0,1 4-1,-3 2 0,-2 4-1,-3 3 1,-3 3 0,-2 9 1,0 16 2,0 15 0,0 17 0,-2 7-3,-3 0-4,-3 0 0,-2 0 0,-1 0 1,3 0 3,3 0-2,4 0 1,-1 6 0,-3 13 1,-3 12 0,-2 13 0,-3 1-1,1-9-1,-1-10-1,1-8 2,1-8-1,3-2 2,3-3 0,4-3-1,4-9-4,6-11-5,7-14 2,6-11-2,3-14 7,0-11 6,0-14 0,0-11 0,0-7-2,0 0-1,0 0 0,0 0 1,-2 4-3,-3 10 2,-3 10-1,-2 9 1,-3 6-1,1 3 2,-1 3 1,1 4-1,-1 7 0,1 13 4,-1 12-3,1 13 2,-3 7-4,-2 4-4,-3 3 1,-3 3-2,-2 3 3,0 3 1,0 3 0,0 4-1,-2-1 1,-3-3 1,-3-3-2,-2-2 1,0-15-4,7-25-1,6-25-1,7-25-1,4-10 5,3 7 4,3 6 0,4 7 0,-1 5-1,-3 7 0,-3 6 1,-2 7 0,-3 7 0,1 9 3,-1 10 0,1 10-1,-3 7-2,-2 6-4,-3 7 1,-3 6-1,-2 4 2,0 4 1,0 3-1,0 3 1,0-2 0,0-6-1,0-6-1,0-6 2,0-6-3,0-2 1,0-3 0,0-3-2,1-13 0,4-22-4,3-22-1,3-21 3,1-12 2,1 1 7,-1-1 0,1 1-1,-3 2 0,-2 7-2,-3 6 0,-3 7 0,-1 5 0,4 7 0,3 6 0,3 7 1,-2 5 1,-6 7 2,-6 6 0,-6 7 0,-4 7-4,1 9-4,-1 10 2,1 10-2,-1 0 1,1-5 2,-1-7-1,1-5 1,-1-4-2,1 0 1,-1 0-2,1 0 3,1-11-4,3-22 1,3-22-1,4-21-1,1-9 5,0 7 2,0 6 1,0 7-2,1 4 0,4 3-2,3 3 0,3 4 1,-2 5 2,-6 10 7,-6 10 0,-6 9-2,-4 6-4,1 3-7,-1 3-1,1 4 2,-1 1 0,1 0 3,-1 0 0,1 0-1,-1 1 1,1 4-1,-1 3 1,1 3-1,4-4-3,9-8-2,10-10-1,10-9 1,2-7 4,-3-3 7,-3-3-1,-2-2 0,-5-5-2,-2-2-2,-3-3 1,-3-3 0,-2-2 0,0 0 0,0 0 2,0 0-1,-2 1 1,-3 4-1,-3 3 1,-2 3-1,-5 3 0,-2 3-4,-3 3 0,-3 4 1,-2 4 1,0 6-1,0 7 1,0 6 0,-2 4 0,-3 4 0,-3 3 0,-2 3 0,-3 3 0,1 3 0,-1 3-1,1 4 2,1-1-2,3-3 1,3-3 0,4-2 0,2-5-1,4-2 1,3-3-1,3-3 0,3-2 0,3 0-1,3 0 0,4 0 0,1-7-1,0-11-1,0-14-2,0-11 2,-4-7 5,-5 0 5,-7 0 0,-5 0 0,-4 1-1,0 4-5,0 3 2,0 3-1,0 3 1,0 3-2,0 3 0,0 4 2,0 7-3,0 13-1,0 12-1,0 13 1,3 4 1,6-3-1,7-3 2,6-2-1,3-5-1,0-2 0,0-3-2,0-3 2,4-9-1,10-11 1,10-14-3,9-11 3,2-11 3,-2-5 2,-3-7 1,-3-5 0,-4-4-1,-3 0-3,-3 0 1,-2 0-1,-5 3 2,-2 6-3,-3 7 0,-3 6 2,-2 3 1,0 0 2,0 0 1,0 0 0,-4 3-2,-5 6 1,-7 7-3,-5 6 3,-6 6-4,-3 6-2,-3 7 1,-2 6-2,-1 4 2,3 4 0,3 3-2,4 3 2,2 3-1,4 3 2,3 3-1,3 4 0,3-3 1,3-5 0,3-7 0,4-5 0,5-6-3,10-3-7,10-3 3,9-2-1,2-6 4,-2-6 9,-3-6-3,-3-6 2,-4-7-2,-3-6 0,-3-6 0,-2-6 0,-5-4 0,-2 1-2,-3-1 1,-3 1 1,-2 1-3,0 3 1,0 3 0,0 4-1,-2 2 1,-3 4 1,-3 3 0,-2 3 1,-3 1-2,1 1 2,-1-1 0,1 1 0,-3 1-2,-2 3 1,-3 3 0,-3 4 0,-2 2 0,0 4 0,0 3 1,0 3-1,0 4-1,0 7 0,0 6-3,0 7 3,3 2-2,6 1 0,7-1 2,6 1-1,3-1-1,0 1 2,0-1-1,0 1 1,0-3-1,0-2-2,0-3 2,0-3-2,3-4 1,6-3 1,7-3 0,6-2-1,3-5 2,0-2-2,0-3 2,0-3-1,0-4 1,0-3 3,0-3-2,0-2 2,-2-5-2,-3-2 2,-3-3-2,-2-3 2,-5-2-2,-2 0 0,-3 0 0,-3 0 0,-6 3 1,-5 6-3,-7 7 3,-5 6-2,-4 3 0,0 0 1,0 0 0,0 0 0,3 3-2,6 6 0,7 7-1,6 6 1,3 3 0,0 0-1,0 0 1,0 0 0,1 0 0,4 0 0,3 0 2,3 0-3,3-2 3,3-3-1,3-3 0,4-2 0,1-3 0,0 1-2,0-1-1,0 1 2,0-3 1,0-2-1,0-3 2,0-3-1,-7-4 1,-11-3 2,-14-3 0,-11-2 0,-7-3-1,0 1-3,0-1 2,0 1-2,0-1 2,0 1-2,0-1 1,0 1-1,1 4 3,4 9 0,3 10 0,3 10 1,6 2-3,9-3-4,10-3 0,10-2 1,4-1 2,0 3-1,0 3 3,0 4-2,0-1 1,0-3 0,0-3-1,0-2 1,0-3-1,0 1 1,0-1 0,0 1-1,0-3-6,0-2-4,0-3-2,0-3 2,-2-4 8,-3-3 10,-3-3 0,-2-2 1</inkml:trace>
</inkml:ink>
</file>

<file path=ppt/ink/ink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9808863997459" units="cm"/>
      <inkml:brushProperty name="height" value="0.0279808863997459" units="cm"/>
      <inkml:brushProperty name="color" value="#69dbaa"/>
      <inkml:brushProperty name="ignorePressure" value="0"/>
    </inkml:brush>
  </inkml:definitions>
  <inkml:trace contextRef="#ctx0" brushRef="#br0">31550 39350 786,'115'0'72,"-18"0"-90,-19 0 2,-18 0-2,-12-2 9,-3-3 6,-3-3 1,-2-2 1,-9-9-12,-12-12-8,-13-13 0,-12-12-1,-9-5 20,-2 3 19,-3 3-1,-3 4 0,-1 2-5,4 4-9,3 3 2,3 3-1,1 9 3,1 16 3,-1 15 1,1 17-2,1 16-3,3 19-6,3 19 2,4 19-1,1 13-1,0 10-2,0 10-1,0 9 2,0-5-2,0-19 0,0-18 0,0-19 0,1-12 1,4-2 1,3-3 1,3-3-2,-1 1 2,-2 6-1,-3 7 1,-3 6-1,-2-2 0,0-9-1,0-10 0,0-8 0,-11-18 1,-22-25 1,-22-25 0,-21-25-1,-7-11 6,9 3 5,10 3-2,10 4 2,7 4-4,6 6-2,7 7 0,6 6 0,12-1-5,19-5-4,19-7-2,19-5 1,12-3 3,6 4 0,7 3 2,6 3-2,3 1 4,0 1-1,0-1 3,0 1-3,-7 2 3,-11 7-1,-14 6 2,-11 7-2,-9 0 0,-3-2 1,-3-3 0,-2-3-1</inkml:trace>
</inkml:ink>
</file>

<file path=ppt/ink/ink4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1847792565823" units="cm"/>
      <inkml:brushProperty name="height" value="0.0411847792565823" units="cm"/>
      <inkml:brushProperty name="color" value="#69dbaa"/>
      <inkml:brushProperty name="ignorePressure" value="0"/>
    </inkml:brush>
  </inkml:definitions>
  <inkml:trace contextRef="#ctx0" brushRef="#br0">60400 65450 534,'51'4'58,"4"10"-56,3 10 0,3 9 0,1 9-6,1 9-5,-1 10 1,1 10 0,-4 0-4,-6-5-1,-6-7-2,-6-5 2</inkml:trace>
</inkml:ink>
</file>

<file path=ppt/ink/ink4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431543052197" units="cm"/>
      <inkml:brushProperty name="height" value="0.0249431543052197" units="cm"/>
      <inkml:brushProperty name="color" value="#69dbaa"/>
      <inkml:brushProperty name="ignorePressure" value="0"/>
    </inkml:brush>
  </inkml:definitions>
  <inkml:trace contextRef="#ctx0" brushRef="#br0">59400 65400 882,'-19'45'4,"13"-9"6,12-10-1,13-8 1,9-9-13,6-6-14,7-6 3,6-6-2,1-4 9,-3 1 11,-3-1 0,-2 1-2,-5 1-3,-2 3-8,-3 3 2,-3 4-1</inkml:trace>
</inkml:ink>
</file>

<file path=ppt/ink/ink4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014167845249" units="cm"/>
      <inkml:brushProperty name="height" value="0.0333014167845249" units="cm"/>
      <inkml:brushProperty name="color" value="#69dbaa"/>
      <inkml:brushProperty name="ignorePressure" value="0"/>
    </inkml:brush>
  </inkml:definitions>
  <inkml:trace contextRef="#ctx0" brushRef="#br0">61200 63850 660,'-5'75'96,"-9"0"-117,-10 0 0,-8 0-2,-9 3 11,-6 6 5,-6 7 1,-6 6 1,2-5-4,14-16 1,11-15-3,14-15 2,21-20 3,31-21 1,32-22 1,31-22 0,9-8 8,-12 6 8,-13 7 0,-12 6 1,-13 4-3,-12 4 0,-13 3-1,-12 3 1,-9 6-4,-2 9-1,-3 10 0,-3 10 0,-9 8-6,-11 10-3,-14 10-1,-11 9 0,-11 7 1,-5 7 0,-7 6 0,-5 7-1,0-3 1,10-8-1,10-10 1,9-9-1,24-20-8,42-27-9,40-28 1,41-28-1,10-7 23,-18 16 20,-19 15 0,-18 17 0,-15 11-4,-9 10-4,-10 10-2,-8 9 2,-8 9-8,-2 9-5,-3 10 0,-3 10-2,-2 5 1,0 4-4,0 3 2,0 3-2,-2-5 1,-3-12-1,-3-13-1,-2-12 1,-1-23-9,3-30-11,3-32 0,4-30 0,1-19 23,0-2 19,0-3 1,0-3-1,0 2-5,0 10-7,0 10 0,0 9 0</inkml:trace>
</inkml:ink>
</file>

<file path=ppt/ink/ink4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665030241013" units="cm"/>
      <inkml:brushProperty name="height" value="0.0334665030241013" units="cm"/>
      <inkml:brushProperty name="color" value="#69dbaa"/>
      <inkml:brushProperty name="ignorePressure" value="0"/>
    </inkml:brush>
  </inkml:definitions>
  <inkml:trace contextRef="#ctx0" brushRef="#br0">61450 63050 657,'45'50'125,"-9"0"-155,-10 0-1,-8 0 0,-4 4 13,3 10 11,3 10 1,4 9 1,-1-2 2,-3-12 5,-3-13-1,-2-12 1</inkml:trace>
</inkml:ink>
</file>

<file path=ppt/ink/ink4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3980304896832" units="cm"/>
      <inkml:brushProperty name="height" value="0.0343980304896832" units="cm"/>
      <inkml:brushProperty name="color" value="#69dbaa"/>
      <inkml:brushProperty name="ignorePressure" value="0"/>
    </inkml:brush>
  </inkml:definitions>
  <inkml:trace contextRef="#ctx0" brushRef="#br0">61250 62650 639,'98'-46'87,"-3"10"-105,-3 10 1,-2 9 0,-3 7 6,1 7 9,-1 6-2,1 7 2,-4 4 0,-6 3-2,-6 3 1,-6 4 1,-10 2-1,-12 4-1,-13 3 2,-12 3 0,-9 3-1,-2 3 2,-3 3-1,-3 4 1,-9 2-4,-11 4-3,-14 3 0,-11 3-1,-6-2 7,4-6 9,3-6-1,3-6 0,-1-6-4,-2-2-2,-3-3 0,-3-3-1,-6-4 2,-5-3 4,-7-3-2,-5-2 1,0-8-1,10-8-1,10-10 0,9-9 0,10-9-1,14-5 0,11-7-1,14-5 0,8 0 1,7 10-1,6 10-1,7 9 2,4 4 2,3 1 3,3-1 0,4 1 0,-1 1-2,-3 3-3,-3 3 0,-2 4 1,-6 4-3,-6 6-2,-6 7 0,-6 6 0,-6 6-2,-2 6-3,-3 7 2,-3 6-2,-7 3 4,-9 0 1,-10 0 1,-8 0 0,-6-2 1,1-3 2,-1-3 1,1-2-2,2-3 1,7 1-2,6-1 1,7 1-2,8-4 5,14-6 1,11-6 2,14-6-2,7-6-1,3-2 0,3-3-1,4-3 0,-3-2-1,-5 0-4,-7 0 1,-5 0 1,-3 0 3,4 0 4,3 0 0,3 0 2,-10 7-7,-21 17-3,-22 15 0,-22 16 0,-11 5-4,0-2-3,0-3 0,0-3 0,3-6 6,6-5 5,7-7 0,6-5 0,9-8-3,13-5-2,12-7 0,13-5-1,9-6 6,6-3 6,7-3-2,6-2 2,3-1-3,0 3-4,0 3 1,0 4-1,-2 1 0,-3 0-2,-3 0 0,-2 0 1,-8 3 0,-8 6 0,-10 7 2,-9 6-1,-10 6-3,-9 6 0,-10 7-1,-8 6 0,-9 4 1,-6 4-1,-6 3 0,-6 3 1,-4-4 0,1-8 3,-1-10-2,1-9 1,4-7-1,9-3 1,10-3-2,10-2 1,11-6-1,17-6 1,15-6 0,16-6-1,13-7 3,14-6 2,11-6 0,14-6 0,2-2-1,-6 3-1,-6 3-1,-6 4 2,-7 2-3,-6 4 2,-6 3-1,-6 3 0,-7 1 2,-6 1 3,-6-1 0,-6 1 0,-9-1-2,-8 1-1,-10-1-1,-9 1 1,-4 7-1,4 16-1,3 15 0,3 17 0,4 3-3,7-5-4,6-7 0,7-5 1,7 8 2,9 26 2,10 24 2,10 26-2,2 10 6,-3-3 3,-3-3 0,-2-2 0,-6-12-3,-6-19-6,-6-18 1,-6-19 0,-15-13 3,-21-6 6,-22-6 0,-22-6-2,-16-7-11,-9-6-14,-10-6-1,-8-6 1,-1-6 9,9-2 12,10-3-1,10-3 0,11-2 1,17 0-1,15 0 2,16 0-2,15-4 1,16-5 1,15-7-1,17-5 0,10-9-1,6-9-1,7-10 0,6-8 1,-1-6-3,-5 1-2,-7-1 2,-5 1-2,-8 7 5,-5 16 3,-7 15-1,-5 17 1</inkml:trace>
</inkml:ink>
</file>

<file path=ppt/ink/ink4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987464547157" units="cm"/>
      <inkml:brushProperty name="height" value="0.0284987464547157" units="cm"/>
      <inkml:brushProperty name="color" value="#69dbaa"/>
      <inkml:brushProperty name="ignorePressure" value="0"/>
    </inkml:brush>
  </inkml:definitions>
  <inkml:trace contextRef="#ctx0" brushRef="#br0">63350 62900 771,'70'0'72,"-9"0"-89,-10 0-1,-8 0 2,-8 1 3,-2 4 6,-3 3-1,-3 3 0,-10 10 6,-16 20 6,-15 18-1,-15 20 1,-11 10-5,-2 3-4,-3 3 1,-3 4-1,1-3 3,6-5 5,7-7-2,6-5 2,9-15-3,13-22 0,12-22 1,13-21-2,9-17 3,6-8 2,7-10 0,6-9 0,1-5-2,-3 0 0,-3 0-2,-2 0 2,-5 3 0,-2 6 0,-3 7 1,-3 6 0,-7 15 3,-9 26 2,-10 24 2,-8 26-2,-8 13-8,-2 4-8,-3 3 0,-3 3-1,-1-5 1,4-12 0,3-13-1,3-12 1</inkml:trace>
</inkml:ink>
</file>

<file path=ppt/ink/ink4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4594632089138" units="cm"/>
      <inkml:brushProperty name="height" value="0.0394594632089138" units="cm"/>
      <inkml:brushProperty name="color" value="#69dbaa"/>
      <inkml:brushProperty name="ignorePressure" value="0"/>
    </inkml:brush>
  </inkml:definitions>
  <inkml:trace contextRef="#ctx0" brushRef="#br0">63350 64700 557,'-61'131'36,"28"-37"-39,28-38 0,29-37 0,16-26-2,7-11 1,6-14-2,7-11 0,0-7 1,-2 0-1,-3 0 0,-3 0-1,-4-2 5,-3-3 3,-3-3 1,-2-2-2,-11 3-1,-15 14-5,-15 11 1,-16 14 1,-8 11 4,0 14 8,0 11-1,0 14 0,-2 11-3,-3 14-2,-3 11-1,-2 14 1,0 0 1,7-8 3,6-10-1,7-9 1,4-9-3,3-5-2,3-7 2,4-5-3,4-6 2,6-3-1,7-3 1,6-2-2,4-6-2,4-6-5,3-6 0,3-6 1,1-9-1,1-8 1,-1-10 1,1-9-1,1-15 2,3-18 4,3-19-1,4-18 0,-3-10 2,-5 0 0,-7 0 0,-5 0 0,-6 7 0,-3 17 2,-3 15-2,-2 16 1,-1 20 7,3 25 8,3 25 0,4 25 0,1 17-14,0 9-13,0 10 0,0 10 0,0 0 2,0-5 2,0-7 1,0-5 1,-2-15-6,-3-22 0,-3-22-2,-2-21 1,-5-17 7,-2-8 11,-3-10-1,-3-9 0,-6-26-1,-5-40 1,-7-40-1,-5-41 0,-4-13-2,0 16-2,0 15 1,0 17-2,3 21 4,6 28 3,7 28 0,6 29-1,10 29 1,17 31 3,15 32-2,16 31 2,12 37-11,9 44-7,10 44-1,10 44 1,0 21 2,-5 1 4,-7-1-1,-5 1 0,-11 8 3,-11 20 1,-14 18 2,-11 20-1,-15-6-10,-16-28-6,-15-28-3,-15-27 2,-14-30 10,-8-27 10,-10-28-1,-9-28 1,-2-23-10,6-15-8,7-15-2,6-16 2</inkml:trace>
</inkml:ink>
</file>

<file path=ppt/ink/ink4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0346706062555" units="cm"/>
      <inkml:brushProperty name="height" value="0.0300346706062555" units="cm"/>
      <inkml:brushProperty name="color" value="#69dbaa"/>
      <inkml:brushProperty name="ignorePressure" value="0"/>
    </inkml:brush>
  </inkml:definitions>
  <inkml:trace contextRef="#ctx0" brushRef="#br0">54300 71050 732,'1'48'-41,"4"-3"68,3-3-2,3-2 2,4 2-15,7 9-14,6 10 0,7 10 0,2 2-5,1-3-3,-1-3-1,1-2 0,-3-8-1,-2-8-4,-3-10 1,-3-9 0</inkml:trace>
</inkml:ink>
</file>

<file path=ppt/ink/ink4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807666867971" units="cm"/>
      <inkml:brushProperty name="height" value="0.0271807666867971" units="cm"/>
      <inkml:brushProperty name="color" value="#69dbaa"/>
      <inkml:brushProperty name="ignorePressure" value="0"/>
    </inkml:brush>
  </inkml:definitions>
  <inkml:trace contextRef="#ctx0" brushRef="#br0">54550 70450 809,'-40'-4'19,"23"-5"-17,22-7-3,22-5 3,19-6-3,20-3-1,18-3 1,20-2-2,6 2 1,-2 9-1,-3 10 1,-3 10-2,-7 8 1,-9 10-2,-10 10 3,-8 9-3,-12 6 2,-12 3 2,-13 3 0,-12 4-2,-13 7 2,-12 13-2,-13 12 0,-12 13 1,-13 2 1,-12-5 0,-13-7 2,-12-5-1,-7-6 2,1-3 5,-1-3-2,1-2 1,7-9-2,16-12-3,15-13 0,17-12 0</inkml:trace>
</inkml:ink>
</file>

<file path=ppt/ink/ink4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372571349144" units="cm"/>
      <inkml:brushProperty name="height" value="0.0315372571349144" units="cm"/>
      <inkml:brushProperty name="color" value="#69dbaa"/>
      <inkml:brushProperty name="ignorePressure" value="0"/>
    </inkml:brush>
  </inkml:definitions>
  <inkml:trace contextRef="#ctx0" brushRef="#br0">54650 71150 697,'93'-44'1,"-11"13"2,-14 12 0,-11 13-1,-9 6 0,-3 0-1,-3 0 2,-2 0-2,-6 3 0,-6 6-3,-6 7 0,-6 6 0,-6 6 1,-2 6-4,-3 7 3,-3 6-1,-9 4 1,-11 4 2,-14 3 2,-11 3-2,-6-1-4,4-2-6,3-3 0,3-3 0,17-15 6,31-24 6,32-26 0,31-24-1,9-9 3,-12 10 2,-13 10 1,-12 9-1,-9 6 1,-2 3-1,-3 3 1,-3 4-2,-6 5-1,-5 10-5,-7 10 1,-5 9-1,-9 7-1,-9 7-1,-10 6 0,-8 7 0,-11 5 0,-8 7 4,-10 6-2,-9 7 1,-7 2-1,-3 1 1,-3-1-1,-2 1-1,-5-3-2,-2-2-4,-3-3-1,-3-3 0,-6-4 9,-5-3 7,-7-3-1,-5-2 2,3-1-4,17 3-3,15 3 0,16 4 1,13-4 1,14-9 2,11-10 0,14-8 0,10-14 1,9-15 2,10-15-1,10-16 0,22-24-5,39-31-5,36-31-1,39-31 0,21-18 0,6-3 2,7-3-2,6-2 1,-2-1-2,-9 3-2,-10 3 0,-8 4 2,-15 10-2,-19 19 2,-18 19 0,-19 19 0,-26 23-3,-30 28-3,-32 28 0,-30 29 1,-22 19 11,-8 14 13,-10 11 0,-9 14 0,-1-3-6,10-15-4,10-15-2,9-16 0</inkml:trace>
</inkml:ink>
</file>

<file path=ppt/ink/ink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2861253470182" units="cm"/>
      <inkml:brushProperty name="height" value="0.0272861253470182" units="cm"/>
      <inkml:brushProperty name="color" value="#69dbaa"/>
      <inkml:brushProperty name="ignorePressure" value="0"/>
    </inkml:brush>
  </inkml:definitions>
  <inkml:trace contextRef="#ctx0" brushRef="#br0">32350 38600 806,'-43'117'60,"17"-16"-73,15-15 0,16-15 1,10-12 3,7-6 6,6-6-1,7-6-1,2-7 3,1-6-1,-1-6 0,1-6 0,2-12 1,7-15-2,6-15 1,7-16 0,-1-10 0,-6-3-3,-6-3 2,-6-2-1,-9 0 6,-8 7 5,-10 6 1,-9 7-1,-9 5 3,-5 7 1,-7 6-1,-5 7 2,-6 4-7,-3 3-6,-3 3 0,-2 4 0,-5 10-1,-2 19-2,-3 19 0,-3 19-1,-1 10 2,4 4 2,3 3-1,3 3 1,3-4 0,3-8 2,3-10-1,4-9 1,2-9 0,4-5 3,3-7 0,3-5-2</inkml:trace>
</inkml:ink>
</file>

<file path=ppt/ink/ink4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655390411615" units="cm"/>
      <inkml:brushProperty name="height" value="0.0296655390411615" units="cm"/>
      <inkml:brushProperty name="color" value="#69dbaa"/>
      <inkml:brushProperty name="ignorePressure" value="0"/>
    </inkml:brush>
  </inkml:definitions>
  <inkml:trace contextRef="#ctx0" brushRef="#br0">54800 72800 741,'21'246'-44,"-5"-55"64,-7-57-1,-5-55 1,-1-33-13,6-5-10,7-7-2,6-5 2,4-14-4,4-18 0,3-19-1,3-18 1,-1-15 6,-2-9 5,-3-10 2,-3-8-2,1-17-3,6-21-6,7-22 0,6-22 0,-1 3 4,-5 28 6,-7 28-1,-5 29 0,-3 22 1,4 20-3,3 18 1,3 20 1,6 28-2,9 42 0,10 40-1,10 41 1,4 23-1,0 6-2,0 7 1,0 6 0,-2 6 4,-3 6 6,-3 7 0,-2 6 0,-6-15-8,-6-33-4,-6-35-2,-6-34 0</inkml:trace>
</inkml:ink>
</file>

<file path=ppt/ink/ink4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8492508530617" units="cm"/>
      <inkml:brushProperty name="height" value="0.0358492508530617" units="cm"/>
      <inkml:brushProperty name="color" value="#69dbaa"/>
      <inkml:brushProperty name="ignorePressure" value="0"/>
    </inkml:brush>
  </inkml:definitions>
  <inkml:trace contextRef="#ctx0" brushRef="#br0">55100 72500 613,'68'23'22,"-11"-3"-26,-14-3 2,-11-2 0,-6-3-1,4 1 0,3-1 1,3 1 0,-2 2-1,-6 7 1,-6 6-1,-6 7 0,-7 5 2,-6 7 3,-6 6-1,-6 7 0,-4 2-1,1 1-5,-1-1 1,1 1 0,-3-7 2,-2-12 3,-3-13-1,-3-12 0,4-12 2,13-8 1,12-10 1,13-9-1,7-5 1,4 0-1,3 0 1,3 0-2,-1 4 3,-2 10 0,-3 10 0,-3 9-1,-7 10-3,-9 14-8,-10 11 2,-8 14-1,-6 7 2,1 3 4,-1 3-2,1 4 1,-1-4-1,1-9 0,-1-10-2,1-8 2,2-18-4,7-25 0,6-25-2,7-25 1,4-18 8,3-8 7,3-10 0,4-9 0,1-5-3,0 0-5,0 0 1,0 0-1,1 4 2,4 10 0,3 10 0,3 9-1,1 7 1,1 7-1,-1 6 0,1 7 0,-1 4 2,1 3 2,-1 3-1,1 4 0,-3 1 0,-2 0-3,-3 0 0,-3 0 0,-2 9-1,0 19-3,0 19-1,0 19 2,-4 15-3,-5 13 0,-7 12-1,-5 13 0,-4 12 4,0 13 3,0 12 0,0 13 1,0-7-3,0-24-1,0-26 1,0-24-1,-4-34-7,-5-40-7,-7-40-1,-5-41 2,-4-23 12,0-2 18,0-3-1,0-3 0,3 8-5,6 23-7,7 22 1,6 22 0,7 13 0,10 7 0,10 6 0,9 7 1,7 5 5,7 7 7,6 6-1,7 7 2,2 5-14,1 7-11,-1 6-1,1 7 0,-1 4 1,1 3 3,-1 3-1,1 4-1,-3-1 1,-2-3-3,-3-3 2,-3-2-1</inkml:trace>
</inkml:ink>
</file>

<file path=ppt/ink/ink4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9382073879242" units="cm"/>
      <inkml:brushProperty name="height" value="0.0379382073879242" units="cm"/>
      <inkml:brushProperty name="color" value="#69dbaa"/>
      <inkml:brushProperty name="ignorePressure" value="0"/>
    </inkml:brush>
  </inkml:definitions>
  <inkml:trace contextRef="#ctx0" brushRef="#br0">57700 69900 579,'90'-24'7,"-18"4"5,-19 3 1,-18 3 0,-14 7-12,-5 14-10,-7 11-2,-5 14 0,-14 18 3,-18 25-2,-19 25 1,-18 25 0,-10 7 5,0-8 2,0-10 2,0-9-1,15-20 3,32-27 2,31-28 0,32-28 1,19-23-2,10-15 1,10-15-1,9-16 1,1-5-1,-6 6-1,-6 7-1,-6 6 0,-7 6 1,-6 6-2,-6 7 0,-6 6 0,-9 10 4,-8 17 2,-10 15 1,-9 16 0,-10 23-5,-9 31-2,-10 32-1,-8 31-1,-11 21 0,-8 14-6,-10 11 2,-9 14-1,-5 0 5,0-8 3,0-10 0,0-9 1,4-15-7,10-18-9,10-19 1,9-18 1,13-32 0,20-44 1,18-43 2,20-44-2,14-26 14,14-5 11,11-7 1,14-5 0,0 0-6,-8 10-5,-10 10 1,-9 9-2,-7 13 2,-3 20-3,-3 18 2,-2 20-2,-3 14 0,1 14-2,-1 11-1,1 14 1,-4 3 7,-6-2 7,-6-3-1,-6-3 1,-6-4-12,-2-3-10,-3-3 0,-3-2-1,-1-12-4,4-19-4,3-18 0,3-19-1,-1-21 9,-2-21 9,-3-22-1,-3-22 0,-2-10 5,0 4 2,0 3 1,0 3 1,0 9-4,0 16 0,0 15-2,0 17 3,1 16 1,4 19 4,3 19 2,3 19-2,-1 12-5,-2 6-3,-3 7-2,-3 6 1,-6 3-4,-5 0-3,-7 0 0,-5 0-1,5-10-8,19-18-8,19-19-1,19-18 0,5-7 21,-5 6 23,-7 7-3,-5 6 2,-4 4-6,0 4-7,0 3 1,0 3-1,-4-4-10,-5-8-9,-7-10-1,-5-9 0</inkml:trace>
</inkml:ink>
</file>

<file path=ppt/ink/ink4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8688797354698" units="cm"/>
      <inkml:brushProperty name="height" value="0.0378688797354698" units="cm"/>
      <inkml:brushProperty name="color" value="#69dbaa"/>
      <inkml:brushProperty name="ignorePressure" value="0"/>
    </inkml:brush>
  </inkml:definitions>
  <inkml:trace contextRef="#ctx0" brushRef="#br0">58500 70750 580,'-40'-4'24,"23"-5"-19,22-7 2,22-5-1,19-8-4,20-5-5,18-7 0,20-5 0,5-6-1,-6-3 1,-6-3-1,-6-2 1,-7 2-3,-6 9 0,-6 10-1,-6 10 2,-6 8 0,-2 10 3,-3 10 1,-3 9-1,1 13 3,6 20 2,7 18 0,6 20 0,-1 17 0,-5 20 1,-7 18-2,-5 20 3,-9 6-5,-9-2-1,-10-3 0,-8-3 0,-8-10-4,-2-16-2,-3-15-1,-3-15 0,-7-17 6,-9-15 3,-10-15 1,-8-16-1,-8-18-7,-2-18-7,-3-19-2,-3-18 2,2-9 12,10 4 15,10 3-2,9 3 2,4-1-6,1-2-5,-1-3 1,1-3 0</inkml:trace>
</inkml:ink>
</file>

<file path=ppt/ink/ink4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1484976708889" units="cm"/>
      <inkml:brushProperty name="height" value="0.0351484976708889" units="cm"/>
      <inkml:brushProperty name="color" value="#69dbaa"/>
      <inkml:brushProperty name="ignorePressure" value="0"/>
    </inkml:brush>
  </inkml:definitions>
  <inkml:trace contextRef="#ctx0" brushRef="#br0">59550 70750 625,'-49'-25'-2,"4"0"-5,3 0 2,3 0-1,4 7 11,7 17 11,6 15-1,7 16 1,2 20-5,1 25-4,-1 25-1,1 25 2,-3 17-12,-2 9-9,-3 10 1,-3 10-2,1-4 2,6-16 0,7-15-1,6-15-1</inkml:trace>
</inkml:ink>
</file>

<file path=ppt/ink/ink4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2420220673084" units="cm"/>
      <inkml:brushProperty name="height" value="0.0412420220673084" units="cm"/>
      <inkml:brushProperty name="color" value="#69dbaa"/>
      <inkml:brushProperty name="ignorePressure" value="0"/>
    </inkml:brush>
  </inkml:definitions>
  <inkml:trace contextRef="#ctx0" brushRef="#br0">61250 69250 533,'-96'121'92,"10"-5"-113,10-7 1,9-5-2,2 2 11,-2 13 6,-3 12 2,-3 13-1,1-2-3,6-16 0,7-15-1,6-15 1,13-23-1,23-28 3,22-28-1,22-27 1,16-20 5,14-9 7,11-10 0,14-8 1,0 3-1,-8 20 1,-10 18 0,-9 20 1,-7 19-4,-3 22-3,-3 22 1,-2 23 0,-5 11-1,-2 4-2,-3 3 1,-3 3-1,-6-5 1,-5-12 2,-7-13-2,-5-12 2,-1-24-11,6-34-7,7-35-1,6-33 1,-1-33 8,-5-27 7,-7-28 1,-5-28-1,-4-10 3,0 9 1,0 10-1,0 10 0,0 16 3,0 26-2,0 24 3,0 26-2,4 16-1,10 10-3,10 10-1,9 9 2,4 12 1,1 16 3,-1 15 0,1 17-1,2 11-2,7 10-6,6 10 0,7 9 2,2 12-2,1 16-1,-1 15 0,1 17 1,-4 2 0,-6-9 2,-6-10-1,-6-8 1,-6-12 0,-2-12 2,-3-13-1,-3-12 1,-15-26-16,-24-36-14,-26-39 0,-24-36-1,-15-20 26,-3 1 26,-3-1-1,-2 1 2,-5-1-11,-2 1-7,-3-1-1,-3 1 1,13 8-1,32 20 3,31 18-1,32 20 0,19 10-3,10 3-4,10 3 0,9 4 1,-1 4 0,-8 6-1,-10 7 2,-9 6-1,-7 9-1,-3 13 0,-3 12 0,-2 13-1,-5 7 0,-2 4-1,-3 3 1,-3 3-1,-2-5 1,0-12 3,0-13-2,0-12 1,1-19-3,4-25-3,3-25-2,3-25 2,1-27 4,1-28 3,-1-28 0,1-27 1,-4-17 1,-6-3-2,-6-3 3,-6-2-2,-4 2-1,1 9-2,-1 10 0,1 10 1,1 11-1,3 17 4,3 15-2,4 16 1,1 15 7,0 16 8,0 15-1,0 17 1,0 24-10,0 34-9,0 35-2,0 35 1,0 21-2,0 9-2,0 10 0,0 10-1,1-4-1,4-16-4,3-15 1,3-15 0,4-18 3,7-19 4,6-18 0,7-19 1,4-21 2,3-21 7,3-22-2,4-22 2,-1-13-3,-3-3 3,-3-3-3,-2-2 2,-6 3 1,-6 14-1,-6 11 2,-6 14-2,-1 8 3,7 7-1,6 6 0,7 7 1,5 13-1,7 22-1,6 22 0,7 23 1,4 16-5,3 13-6,3 12 1,4 13 0,-3 4 2,-5-3 1,-7-3 1,-5-2 0,-6-8-4,-3-8 0,-3-10-2,-2-9 1,-9-9-6,-12-5-4,-13-7-2,-12-5 1,-16-12 8,-19-16 5,-18-15 1,-19-15-1,-15-17 7,-8-15 5,-10-15 0,-9-16-1,1-4 1,13 10-1,12 10-1,13 9 2,15 6-5,19 3-3,19 3-1,19 4 1,12 2 5,6 4 4,7 3 1,6 3 0,6 1-9,6 1-8,7-1 0,6 1 0,-1-3-8,-5-2-12,-7-3 2,-5-3-1</inkml:trace>
</inkml:ink>
</file>

<file path=ppt/ink/ink4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941009998322" units="cm"/>
      <inkml:brushProperty name="height" value="0.0317941009998322" units="cm"/>
      <inkml:brushProperty name="color" value="#69dbaa"/>
      <inkml:brushProperty name="ignorePressure" value="0"/>
    </inkml:brush>
  </inkml:definitions>
  <inkml:trace contextRef="#ctx0" brushRef="#br0">63950 68100 691,'51'43'1,"4"-11"-1,3-14 0,3-11 2,-1-12-6,-2-9-4,-3-10 2,-3-8-1,-2-14 4,0-15 6,0-15 0,0-16 0,-2-2 0,-3 13-1,-3 12 2,-2 13-1,-14 18 9,-21 26 11,-22 24 1,-22 26-2,-13 16-20,-3 10-22,-3 10 0,-2 9 1,-3 2 3,1-2 5,-1-3 0,1-3-1,5-9 10,14-11 6,11-14 0,14-11 0,-1-4-1,-12 6-3,-13 7 0,-12 6 1,-9 6-2,-2 6-1,-3 7-1,-3 6 2,2-2 2,10-9 3,10-10 2,9-8-1,7-9 0,7-6 2,6-6-1,7-6 1,10-9 2,16-8 3,15-10-1,17-9 1,16-15-11,19-18-11,19-19 0,19-18 1,7-10 0,-3 0 2,-3 0 0,-2 0 0,-9 4-1,-12 10 2,-13 10 0,-12 9 0,-10 4 0,-6 1 3,-6-1-1,-6 1 0,-10 1 3,-12 3 1,-13 3 0,-12 4 1,-15 2 3,-15 4 2,-15 3 2,-16 3-2,-2 4 0,13 7-5,12 6 2,13 7-2,6 2 1,0 1-1,0-1-1,0 1 0</inkml:trace>
</inkml:ink>
</file>

<file path=ppt/ink/ink4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1663844883442" units="cm"/>
      <inkml:brushProperty name="height" value="0.0341663844883442" units="cm"/>
      <inkml:brushProperty name="color" value="#69dbaa"/>
      <inkml:brushProperty name="ignorePressure" value="0"/>
    </inkml:brush>
  </inkml:definitions>
  <inkml:trace contextRef="#ctx0" brushRef="#br0">63800 66900 643,'-47'-24'4,"6"4"1,7 3 2,6 3-1,17 20-2,28 38 0,28 37 0,29 38-1,13 21-5,1 7-3,-1 6-2,1 7 1,-4 0 4,-6-2 0,-6-3 2,-6-3-1,-7-12-1,-6-18-1,-6-19-1,-6-18 2,-15-25-11,-21-27-5,-22-28-1,-22-28-1,-13-24 18,-3-19 16,-3-18-1,-2-19 1,2 1-4,9 22-5,10 22 2,10 23-2,4 19 3,0 19 0,0 19 1,0 19-1,1 21-5,4 26-8,3 24 2,3 26-1,1 10-1,1-3 3,-1-3-2,1-2 1,1-12 0,3-19 1,3-18-1,4-19 2,5-26-9,10-30-5,10-32 1,9-30-3,7-29 17,7-25 13,6-25 0,7-25-1,0-4-4,-2 20-5,-3 18 0,-3 20-1,-1 14 2,4 14 3,3 11-3,3 14 3,-4 11 2,-8 14 1,-10 11 3,-9 14-3,-9 8-12,-5 7-13,-7 6-2,-5 7 1,-8 5 5,-5 7 5,-7 6 1,-5 7-1,-9 5-1,-9 7 1,-10 6-1,-8 7 1,-3-3 7,7-8 6,6-10 1,7-9-1,4-9-1,3-5-3,3-7 0,4-5 1</inkml:trace>
</inkml:ink>
</file>

<file path=ppt/ink/ink4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0139875710011" units="cm"/>
      <inkml:brushProperty name="height" value="0.0400139875710011" units="cm"/>
      <inkml:brushProperty name="color" value="#69dbaa"/>
      <inkml:brushProperty name="ignorePressure" value="0"/>
    </inkml:brush>
  </inkml:definitions>
  <inkml:trace contextRef="#ctx0" brushRef="#br0">64000 69850 549,'-91'156'0,"19"-37"1,19-38-1,19-37 0,26-35 8,34-31 6,35-31 0,35-31 0,19-18-11,7-3-12,6-3 0,7-2 0,-4 2 3,-12 9 4,-13 10-1,-12 10 1,-13 7-3,-12 6-2,-13 7 0,-12 6-1,-5 4 2,3 4-3,3 3 0,4 3 1,-10 6 4,-22 9 3,-22 10 1,-21 10-1,-14 7 7,-2 6 3,-3 7 2,-3 6-2,-6 6 0,-5 6-4,-7 7 1,-5 6-1,3 3 0,17 0-2,15 0-1,16 0 2,9 3-3,3 6-2,3 7 1,4 6-2,2 4 2,4 4 1,3 3-2,3 3 2,6-2-2,9-6-2,10-6 2,10-6-1,5-10-1,4-12 1,3-13-1,3-12 0,3-10 1,3-6 3,3-6-2,4-6 1,-1-10-2,-3-12-4,-3-13 3,-2-12-3,-8-13 2,-8-12 0,-10-13 0,-9-12 1,-9-4 2,-5 7 5,-7 6 0,-5 7-1,-9 10 2,-9 16 0,-10 15 1,-8 17-1,-6 10 1,1 6 0,-1 7 0,1 6 1,-3 9-5,-2 13-3,-3 12 0,-3 13 1,-1 12-2,4 13 2,3 12-1,3 13-1,3 4 0,3-3-2,3-3 0,4-2 1,13-36-10,26-65-6,24-65-1,26-66 0,5-38 16,-11-9 13,-14-10 1,-11-8-1,-7-6 1,0 1-3,0-1 1,0 1 0,0 16-1,0 35 1,0 35-1,0 34 0,-8 37 6,-16 41 2,-15 40 2,-15 42 0,-9 27-20,1 16-16,-1 15 0,1 17-1,2-1 8,7-16 5,6-15 1,7-15 0,13-28-4,22-36-3,22-39-1,23-36 1,10-26 12,0-12 13,0-13 0,0-12-1,-4-2-4,-5 9-6,-7 10 1,-5 10-2,-8 11 1,-5 17-1,-7 15 0,-5 16-1,-4 20 11,0 25 11,0 25-2,0 25 2,-2 25-15,-3 25-13,-3 25-1,-2 25 0,-5 9 2,-2-6 3,-3-6-1,-3-6 0,-2-12 2,0-15-2,0-15 1,0-16 0,-4-30-10,-5-44-12,-7-43 0,-5-44-1,-6-32 20,-3-18 16,-3-19 0,-2-18-1,-1 0 4,3 23 2,3 22-1,4 22 0,11 24 5,23 29 2,22 28 1,22 28-1,12 14-21,3 0-22,3 0 1,4 0-1,-3-5 3,-5-9 4,-7-10-2,-5-8 2</inkml:trace>
</inkml:ink>
</file>

<file path=ppt/ink/ink4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6763753592968" units="cm"/>
      <inkml:brushProperty name="height" value="0.0376763753592968" units="cm"/>
      <inkml:brushProperty name="color" value="#69dbaa"/>
      <inkml:brushProperty name="ignorePressure" value="0"/>
    </inkml:brush>
  </inkml:definitions>
  <inkml:trace contextRef="#ctx0" brushRef="#br0">66800 67150 583,'51'-27'54,"4"-3"-62,3-3 1,3-2-1,1-3 3,1 1 0,-1-1 1,1 1 0,-3-1-1,-2 1-3,-3-1 2,-3 1-1,-7-1-1,-9 1-1,-10-1 1,-8 1-1,-17 2 8,-21 7 6,-22 6 2,-22 7-2,-8 4 2,6 3 0,7 3 0,6 4 1,6 1-2,6 0 0,7 0 1,6 0-2,15 6 1,26 13-2,24 12-1,26 13 2,13 16-6,4 23-4,3 22-2,3 22 2,-4 12 3,-8 3 5,-10 3 0,-9 4-1,-10-4-2,-9-9-3,-10-10 0,-8-8-1,-6-11 1,1-8-3,-1-10 1,1-9-1,-13-16-7,-25-22-8,-25-22 1,-25-21 0,-13-26 16,1-28 19,-1-28 0,1-27-2,8-8-2,20 17-7,18 15 1,20 16-1,11 5 1,7-2-4,6-3 1,7-3 0,7 1 0,9 6 1,10 7 0,10 6-1,4-5-1,0-16-4,0-15 2,0-15-1,0-12 0,0-6 3,0-6-2,0-6 1,-5 9-2,-9 25-2,-10 25 1,-8 25 0</inkml:trace>
</inkml:ink>
</file>

<file path=ppt/ink/ink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441104978323" units="cm"/>
      <inkml:brushProperty name="height" value="0.0289441104978323" units="cm"/>
      <inkml:brushProperty name="color" value="#69dbaa"/>
      <inkml:brushProperty name="ignorePressure" value="0"/>
    </inkml:brush>
  </inkml:definitions>
  <inkml:trace contextRef="#ctx0" brushRef="#br0">32300 39700 760,'0'46'29,"0"-5"-32,0-7-1,0-5 0,1-3 3,4 4-1,3 3 3,3 3-2,-1 1 0,-2 1-3,-3-1 1,-3 1 0,-2-1 1,0 1 4,0-1 0,0 1 0,1-1-6,4 1-4,3-1 0,3 1 0,3-4 0,3-6 1,3-6-2,4-6 3,-1-9 6,-3-8 8,-3-10 1,-2-9 0,-5-5-3,-2 0-2,-3 0 0,-3 0 0,-2 0-1,0 0-3,0 0 1,0 0 0,0-2-1,0-3 0,0-3 1,0-2-1,0-3 0,0 1 0,0-1-1,0 1 2,0 1 1,0 3 2,0 3-1,0 4 0,3 1 4,6 0 2,7 0-1,6 0 2,4 1-9,4 4-8,3 3 0,3 3 1,4 4 0,7 7 1,6 6-1,7 7 2,-3 11 2,-8 20 3,-10 18 1,-9 20 0,-5 10-2,0 3-1,0 3 0,0 4 0,0-4 0,0-9 0,0-10-1,0-8 1,-2-8-3,-3-2-2,-3-3 1,-2-3-1,-6-15-2,-6-24-3,-6-26 0,-6-24 0,-9-18 12,-8-9 12,-10-10 0,-9-8 1,-7-1-6,-3 9-5,-3 10-1,-2 10 1,0 10 0,7 13-1,6 12 1,7 13 0,13 6 3,22 0 4,22 0-1,23 0 2,8 1-14,-3 4-11,-3 3 0,-2 3-2,-8 4 8,-8 7 4,-10 6 1,-9 7-1,-9 4 3,-5 3 3,-7 3 0,-5 4 0,-4-1 1,0-3 1,0-3-2,0-2 2,0-6-1,0-6 0,0-6-2,0-6 3,6-9 0,13-8 5,12-10 0,13-9-1,10-12-11,10-11-10,10-14-1,9-11 0,-1-6 8,-8 4 7,-10 3 0,-9 3-1,-5 6 1,0 9-3,0 10-1,0 10 3</inkml:trace>
</inkml:ink>
</file>

<file path=ppt/ink/ink4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2097211182117" units="cm"/>
      <inkml:brushProperty name="height" value="0.0362097211182117" units="cm"/>
      <inkml:brushProperty name="color" value="#69dbaa"/>
      <inkml:brushProperty name="ignorePressure" value="0"/>
    </inkml:brush>
  </inkml:definitions>
  <inkml:trace contextRef="#ctx0" brushRef="#br0">67800 64750 607,'48'-22'148,"-3"6"-188,-3 7 0,-2 6-2,-8 13 17,-8 23 15,-10 22 0,-9 22-2,-10 12 9,-9 3 5,-10 3-1,-8 4 2,-4-1-1,3-3 0,3-3 2,4-2-1,2-11-1,4-15 0,3-15 1,3-16-1,9-13-1,16-9-1,15-10 0,17-8 1,7-9-1,0-6 0,0-6 1,0-6-1,-4-2 2,-5 3 2,-7 3 0,-5 4 0,-6 1-3,-3 0-2,-3 0-1,-2 0 2,-9 3-2,-12 6-1,-13 7 1,-12 6-1,-9 1 2,-2-3 0,-3-3 0,-3-2 1,-1-1 0,4 3 1,3 3 0,3 4 0,4 7-1,7 13 1,6 12 1,7 13-2,8 13 1,14 17 0,11 15 0,14 16-1,8 15 4,7 16 1,6 15 0,7 17 0,0 8-3,-2 4-6,-3 3 3,-3 3-3,-4-5 8,-3-12 4,-3-13 1,-2-12-1,-3-15-7,1-15-11,-1-15 1,1-16-1,-7-33-8,-12-50-13,-13-50 1,-12-50 0,-13-32 26,-12-11 25,-13-14-1,-12-11 2,-2 5-8,9 26-5,10 24-1,10 26 0,8 16 0,10 10 0,10 10-1,9 9 0,9 2-2,9-2-4,10-3-1,10-3 2,7-2-4,6 0 0,7 0-2,6 0 1,1-2-1,-3-3-1,-3-3 0,-2-2-1,-8-1-3,-8 3-5,-10 3 0,-9 4 1,-10 2 3,-9 4 3,-10 3 0,-8 3 1,-11 6 9,-8 9 10,-10 10 1,-9 10 0,-5 7-7,0 6-2,0 7-2,0 6 1,3 1-3,6-3 1,7-3-2,6-2 1,9-3 5,13 1 5,12-1 1,13 1 0,4 4-8,-3 9-4,-3 10-1,-2 10 1,-3 7-6,1 6-2,-1 7-2,1 6 1,-3 3 2,-2 0 2,-3 0-1,-3 0 1,-2-5-1,0-9 0,0-10 0,0-8-1</inkml:trace>
</inkml:ink>
</file>

<file path=ppt/ink/ink4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8742054253817" units="cm"/>
      <inkml:brushProperty name="height" value="0.0288742054253817" units="cm"/>
      <inkml:brushProperty name="color" value="#69dbaa"/>
      <inkml:brushProperty name="ignorePressure" value="0"/>
    </inkml:brush>
  </inkml:definitions>
  <inkml:trace contextRef="#ctx0" brushRef="#br0">68800 66900 761,'0'50'0,"0"0"0,0 0 0,0 0 0,3 0 9,6 0 6,7 0 1,6 0 1,1-2-19,-3-3-16,-3-3-3,-2-2 3,-3-5 4,1-2 5,-1-3 0,1-3 0</inkml:trace>
</inkml:ink>
</file>

<file path=ppt/ink/ink4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3778420984745" units="cm"/>
      <inkml:brushProperty name="height" value="0.0393778420984745" units="cm"/>
      <inkml:brushProperty name="color" value="#69dbaa"/>
      <inkml:brushProperty name="ignorePressure" value="0"/>
    </inkml:brush>
  </inkml:definitions>
  <inkml:trace contextRef="#ctx0" brushRef="#br0">69050 67050 558,'92'0'170,"-16"0"-213,-15 0-1,-15 0 1,-12 6 18,-6 13 17,-6 12-1,-6 13 1,-6 7 4,-2 4 3,-3 3 0,-3 3 0,-2-2 0,0-6-2,0-6 1,0-6-1,6-12 3,13-15 3,12-15-1,13-16 0,4-16 1,-3-16 2,-3-15-1,-2-15 1,-5-15-5,-2-12-4,-3-13 1,-3-12 0,-1-2-3,4 9-1,3 10 0,3 10-1,-1 13 9,-2 19 6,-3 19 2,-3 19-2,-2 12-2,0 6-2,0 7-1,0 6 0,-2 4 18,-3 4 19,-3 3-2,-2 3 1</inkml:trace>
</inkml:ink>
</file>

<file path=ppt/ink/ink4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7331874072552" units="cm"/>
      <inkml:brushProperty name="height" value="0.0347331874072552" units="cm"/>
      <inkml:brushProperty name="color" value="#69dbaa"/>
      <inkml:brushProperty name="ignorePressure" value="0"/>
    </inkml:brush>
  </inkml:definitions>
  <inkml:trace contextRef="#ctx0" brushRef="#br0">17100 32550 633,'103'-2'69,"6"-3"-85,7-3-2,6-2 2,6-1 7,6 3 8,7 3 1,6 4-1,10 1 0,17 0-1,15 0 1,16 0 0,4 0-1,-6 0 3,-6 0-1,-6 0 0,-7 0 1,-6 0-1,-6 0 2,-6 0-2,-2 0 0,3 0 0,3 0 0,4 0-1,1-4 0,0-5 0,0-7-1,0-5 2,-2-3-1,-3 4 2,-3 3-1,-2 3 1,-3 1-1,1 1 0,-1-1-1,1 1 1,-4 1 0,-6 3 0,-6 3-1,-6 4 1,-4 1 0,1 0 1,-1 0-2,1 0 1,-1 1 1,1 4-1,-1 3 1,1 3 0,-1 1-1,1 1 0,-1-1-1,1 1 1,-3-1 0,-2 1 0,-3-1 1,-3 1-1,-1-3 0,4-2 0,3-3-1,3-3 2,1-2-2,1 0 0,-1 0 2,1 0-2,1 1 1,3 4 1,3 3-1,4 3 0,-1-1 0,-3-2 0,-3-3 0,-2-3 0,-1-2 0,3 0 0,3 0 0,4 0 0,-3 0-1,-5 0 2,-7 0-2,-5 0 1,-4 1-1,0 4 2,0 3-2,0 3 1,1-1 1,4-2-2,3-3 2,3-3-1,-1-1 0,-2 4 0,-3 3 0,-3 3 1,-1-1-1,4-2-1,3-3 2,3-3-1,-1-1 1,-2 4-2,-3 3 1,-3 3 0,-2-1 0,0-2-1,0-3 1,0-3-1,1-1 2,4 4-2,3 3 1,3 3 0,1 1 0,1 1 0,-1-1 1,1 1-2,-1-1 2,1 1-2,-1-1 2,1 1-2,1-3 2,3-2 2,3-3 0,4-3-1,4-2-1,6 0-3,7 0 2,6 0-3,1 0 3,-3 0-1,-3 0 1,-2 0-1,-3-2 1,1-3-2,-1-3 2,1-2 0,1-3-2,3 1 1,3-1 0,4 1-1,2-1 3,4 1-1,3-1 2,3 1-2,6-1-1,9 1-2,10-1 0,10 1-1,2-1-1,-3 1-4,-3-1 1,-2 1-1,-17-3 7,-28-2 4,-28-3 0,-27-3 1,-20-1 1,-9 4 3,-10 3-2,-8 3 1</inkml:trace>
</inkml:ink>
</file>

<file path=ppt/ink/ink4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32200 26100 1000,'25'51'-3,"0"4"-11,0 3 2,0 3-3,-7-4 14,-11-8 11,-14-10 0,-11-9 0,-7-7-4,0-3-4,0-3 0,0-2 0</inkml:trace>
</inkml:ink>
</file>

<file path=ppt/ink/ink4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905841678381" units="cm"/>
      <inkml:brushProperty name="height" value="0.0296905841678381" units="cm"/>
      <inkml:brushProperty name="color" value="#69dbaa"/>
      <inkml:brushProperty name="ignorePressure" value="0"/>
    </inkml:brush>
  </inkml:definitions>
  <inkml:trace contextRef="#ctx0" brushRef="#br0">31950 26750 740,'4'114'26,"10"-22"-31,10-22 2,9-21 0,2-12 0,-2 1 4,-3-1 0,-3 1-2,-2-1 0,0 1-2,0-1-1,0 1 2,-4-1-1,-5 1 0,-7-1 2,-5 1-2,-11-1-4,-11 1-2,-14-1-3,-11 1 2,-11-3 10,-5-2 11,-7-3-2,-5-3 2,-1-2-6,6 0-4,7 0-1,6 0 2,6 0 1,6 0 5,7 0-1,6 0 1,23 0 0,41 0 3,40 0-1,42 0 0,25-2-12,14-3-11,11-3 0,14-2-1,7-3 6,3 1 5,3-1 1,4 1-1,-6 1 1,-11 3-3,-14 3 2,-11 4 0,-15-3 1,-16-5 3,-15-7 0,-15-5 0,-15-6-8,-12-3-6,-13-3-3,-12-2 3,-13-5 11,-12-2 17,-13-3-2,-12-3 1</inkml:trace>
</inkml:ink>
</file>

<file path=ppt/ink/ink4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8354844301939" units="cm"/>
      <inkml:brushProperty name="height" value="0.0268354844301939" units="cm"/>
      <inkml:brushProperty name="color" value="#69dbaa"/>
      <inkml:brushProperty name="ignorePressure" value="0"/>
    </inkml:brush>
  </inkml:definitions>
  <inkml:trace contextRef="#ctx0" brushRef="#br0">32700 26250 819,'-61'1'68,"28"4"-85,28 3 1,29 3-1,21-2 6,16-6 6,15-6-2,17-6 1,5-4 0,-3 1-3,-3-1 1,-2 1 0,-11-3 7,-15-2 10,-15-3 0,-16-3-1</inkml:trace>
</inkml:ink>
</file>

<file path=ppt/ink/ink4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7657175213099" units="cm"/>
      <inkml:brushProperty name="height" value="0.0287657175213099" units="cm"/>
      <inkml:brushProperty name="color" value="#69dbaa"/>
      <inkml:brushProperty name="ignorePressure" value="0"/>
    </inkml:brush>
  </inkml:definitions>
  <inkml:trace contextRef="#ctx0" brushRef="#br0">33150 25700 764,'-69'54'2,"13"10"1,12 10 0,13 9 0,4 9 0,-3 9-2,-3 10 0,-2 10 0,-5 2-1,-2-3 0,-3-3 0,-3-2-1,2-11 1,10-15 1,10-15-1,9-16 2,21-18-9,35-18-9,35-19 2,34-18-1,18-17 9,4-11 6,3-14 3,3-11-3,-7-1 2,-15 13 1,-15 12-1,-16 13-1,-15 9 4,-11 6-2,-14 7 2,-11 6-1,-12 6 0,-9 6-3,-10 7 1,-8 6-1,-15 9 0,-19 13 0,-18 12-1,-19 13 1,-10 4-1,1-3-1,-1-3 2,1-2-1,-4 0 2,-6 7 1,-6 6 0,-6 7 1,5-6-1,20-15 0,18-15 0,20-16-1,21-12 0,25-5-1,25-7 0,25-5 0,17-8-2,9-5-2,10-7-1,10-5 0,8-8 0,10-5-2,10-7 1,9-5 0,-7-3-2,-21 4 1,-22 3-1,-22 3 0,-16-1 4,-9-2 3,-10-3 1,-8-3 0,-11-2 2,-8 0 4,-10 0-1,-9 0 0,-4 3-2,4 6-2,3 7-1,3 6 0</inkml:trace>
</inkml:ink>
</file>

<file path=ppt/ink/ink4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7079167366028" units="cm"/>
      <inkml:brushProperty name="height" value="0.0337079167366028" units="cm"/>
      <inkml:brushProperty name="color" value="#69dbaa"/>
      <inkml:brushProperty name="ignorePressure" value="0"/>
    </inkml:brush>
  </inkml:definitions>
  <inkml:trace contextRef="#ctx0" brushRef="#br0">33350 26500 652,'-43'81'31,"17"13"-33,15 12 3,16 13-3,7 12 3,1 13-1,-1 12 1,1 13-1,-1-4-1,1-18-5,-1-19 0,1-18 2,-3-12 1,-2-3 1,-3-3 0,-3-2 1</inkml:trace>
</inkml:ink>
</file>

<file path=ppt/ink/ink4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2334192842245" units="cm"/>
      <inkml:brushProperty name="height" value="0.0232334192842245" units="cm"/>
      <inkml:brushProperty name="color" value="#69dbaa"/>
      <inkml:brushProperty name="ignorePressure" value="0"/>
    </inkml:brush>
  </inkml:definitions>
  <inkml:trace contextRef="#ctx0" brushRef="#br0">34900 26050 946,'-74'93'2,"4"-11"-2,3-14 0,3-11 0,1-6 0,1 4-1,-1 3 1,1 3 0,4-5 0,9-12 1,10-13-1,10-12 0,10-7-4,13 1-6,12-1 0,13 1 1,12-6 7,13-8 10,12-10 0,13-9-1,4-4-1,-3 4-5,-3 3 0,-2 3 2,-8 3-2,-8 3 0,-10 3 0,-9 4 1,-10 5-2,-9 10-1,-10 10 0,-8 9 1,-11 9 1,-8 9 1,-10 10 0,-9 10 1,-5 4-2,0 0 2,0 0-3,0 0 3,3-7-4,6-11-2,7-14 2,6-11-2,13-11-3,23-5-5,22-7 0,22-5 1,8-6 7,-2-3 9,-3-3-1,-3-2 0,-6-1-1,-5 3-2,-7 3 0,-5 4-1,-6 11 2,-3 23 0,-3 22-2,-2 22 3,-6 7-3,-6-6 0,-6-6 1,-6-6-2,-4-4 1,1 1 1,-1-1-2,1 1 3,10-28-7,22-52-2,22-53-1,23-53 1,6-34-1,-5-11-1,-7-14 1,-5-11 0,-11 10 6,-11 34 10,-14 35-1,-11 35 0,-6 19-3,4 7-4,3 6 1,3 7 0</inkml:trace>
</inkml:ink>
</file>

<file path=ppt/ink/ink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8106875270605" units="cm"/>
      <inkml:brushProperty name="height" value="0.0298106875270605" units="cm"/>
      <inkml:brushProperty name="color" value="#69dbaa"/>
      <inkml:brushProperty name="ignorePressure" value="0"/>
    </inkml:brush>
  </inkml:definitions>
  <inkml:trace contextRef="#ctx0" brushRef="#br0">33850 38400 737,'-2'-63'5,"-3"26"5,-3 24-2,-2 26 3,-6 19-10,-6 17-7,-6 15 1,-6 16-1,-6 10 4,-2 7 2,-3 6 2,-3 7-3,1-4-4,6-12-7,7-13 0,6-12-1,9-16 2,13-19 2,12-18 0,13-19 0,10-18 11,10-15 12,10-15-2,9-16 3,2-2-8,-2 13-4,-3 12 0,-3 13 0,-6 9-1,-5 6-2,-7 7 2,-5 6-2,-3 3 3,4 0 1,3 0 0,3 0-1,-2 3-1,-6 6-4,-6 7 2,-6 6-1,-7 3-2,-6 0-2,-6 0 1,-6 0-1,-9 1 2,-8 4 1,-10 3 0,-9 3 0,-5 1 2,0 1 2,0-1 0,0 1-1,3-4 1,6-6 0,7-6 0,6-6 1,10-6 2,17-2 5,15-3 0,16-3 0,7-2-9,1 0-9,-1 0 2,1 0-3,-3 0 5,-2 0 1,-3 0 0,-3 0 1,-6 3 0,-5 6 2,-7 7-1,-5 6 1,-6 3-1,-3 0-1,-3 0 1,-2 0-1,-6 0 0,-6 0-2,-6 0 2,-6 0-1,1 0 1,9 0 4,10 0-2,10 0 1,8-2 4,10-3 5,10-3-1,9-2 0,2-3-5,-2 1-5,-3-1-1,-3 1 1,-2-3-1,0-2 0,0-3-1,0-3 1,-4 1 1,-5 6-1,-7 7 0,-5 6 2,-11 4-1,-11 4-1,-14 3 1,-11 3-1,-4-1 1,6-2 0,7-3 0,6-3-1,3-2 2,0 0 2,0 0-1,0 0 1,6-2 1,13-3 4,12-3-1,13-2-1,7-1-2,4 3-6,3 3 0,3 4 1,1 1-1,1 0 0,-1 0 1,1 0-1,-1 0 0,1 0 1,-1 0-1,1 0 0,-3-4-1,-2-5-1,-3-7-1,-3-5 0,-2-8 6,0-5 3,0-7 0,0-5 1</inkml:trace>
</inkml:ink>
</file>

<file path=ppt/ink/ink4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5056057572365" units="cm"/>
      <inkml:brushProperty name="height" value="0.0235056057572365" units="cm"/>
      <inkml:brushProperty name="color" value="#69dbaa"/>
      <inkml:brushProperty name="ignorePressure" value="0"/>
    </inkml:brush>
  </inkml:definitions>
  <inkml:trace contextRef="#ctx0" brushRef="#br0">34950 25600 935,'-55'40'-51,"41"-18"83,40-19-2,42-18 3,16-10-29,-6 0-25,-6 0-1,-6 0-1,-9 0 14,-8 0 8,-10 0 2,-9 0-1</inkml:trace>
</inkml:ink>
</file>

<file path=ppt/ink/ink4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107139617205" units="cm"/>
      <inkml:brushProperty name="height" value="0.0263107139617205" units="cm"/>
      <inkml:brushProperty name="color" value="#69dbaa"/>
      <inkml:brushProperty name="ignorePressure" value="0"/>
    </inkml:brush>
  </inkml:definitions>
  <inkml:trace contextRef="#ctx0" brushRef="#br0">35300 25200 836,'-47'3'-1,"6"6"0,7 7-1,6 6 1,6 7 1,6 10 3,7 10 0,6 9 0,3 9-4,0 9-1,0 10 0,0 10-1,-2 0-1,-3-5 2,-3-7-2,-2-5 1,-5-8 2,-2-5 3,-3-7-1,-3-5 2,-2-8-3,0-5 1,0-7-1,0-5 0,-2-6 1,-3-3 1,-3-3 1,-2-2-1,8-8 5,22-8 5,22-10 1,23-9-1,17-10-8,17-9-8,15-10-2,16-8 2,9-6 1,3 1 1,3-1 1,4 1-1,-6 5-6,-11 14-7,-14 11 0,-11 14-1,-14 7 9,-11 3 8,-14 3 1,-11 4 0,-12 4-1,-9 6 4,-10 7-3,-8 6 2,-15 9-1,-19 13 1,-18 12-2,-19 13 2,-2-1-2,16-11-1,15-14 1,17-11-1</inkml:trace>
</inkml:ink>
</file>

<file path=ppt/ink/ink4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1924615800381" units="cm"/>
      <inkml:brushProperty name="height" value="0.0231924615800381" units="cm"/>
      <inkml:brushProperty name="color" value="#69dbaa"/>
      <inkml:brushProperty name="ignorePressure" value="0"/>
    </inkml:brush>
  </inkml:definitions>
  <inkml:trace contextRef="#ctx0" brushRef="#br0">35100 26750 948,'-41'65'0,"19"-18"-1,19-19 0,19-18 1,12-10 0,6 0 3,7 0 0,6 0 0,-1-2-2,-5-3 0,-7-3 1,-5-2-2,-3-1-3,4 3-7,3 3 3,3 4-3,-5 5 5,-12 10-1,-13 10 2,-12 9-2,-10 2 9,-6-2 5,-6-3 0,-6-3 1,-2-4-4,3-3-4,3-3 1,4-2-1,11-5 3,23-2 2,22-3 0,22-3 0,5-2-5,-8 0-4,-10 0-1,-9 0 1,-7 3-2,-3 6-3,-3 7 2,-2 6-1,-12 6 4,-19 6 7,-18 7-2,-19 6 1,-10 3 1,1 0-1,-1 0 1,1 0 0,-3-2-1,-2-3-2,-3-3 0,-3-2 0,4-6 1,13-6 0,12-6-1,13-6 2,21-9-2,32-8-1,31-10 1,32-9-1,18-12-2,6-11-3,7-14 0,6-11-1,1-6 4,-3 4 2,-3 3 0,-2 3 1,-9 4-6,-12 7-2,-13 6-1,-12 7-1</inkml:trace>
</inkml:ink>
</file>

<file path=ppt/ink/ink4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2905660569668" units="cm"/>
      <inkml:brushProperty name="height" value="0.0282905660569668" units="cm"/>
      <inkml:brushProperty name="color" value="#69dbaa"/>
      <inkml:brushProperty name="ignorePressure" value="0"/>
    </inkml:brush>
  </inkml:definitions>
  <inkml:trace contextRef="#ctx0" brushRef="#br0">35950 26900 777,'-47'-2'-2,"6"-3"-3,7-3 0,6-2 1,6 2 9,6 9 9,7 10 0,6 10 1,3 13-11,0 19-7,0 19-2,0 19 1,-5 12 0,-9 6 2,-10 7-1,-8 6 0,-4-2 1,3-9 0,3-10 0,4-8 0,2-12-2,4-12 1,3-13-1,3-12 1,12-18-8,22-21-3,22-22-1,23-22 1,11-15 13,4-5 16,3-7-2,3-5 3,-4 5-8,-8 19-4,-10 19 0,-9 19-1,-5 12 3,0 6 2,0 7-1,0 6 1,-2 4-4,-3 4-3,-3 3-1,-2 3 1,-1 3-1,3 3 0,3 3 0,4 4 0,-4-3-4,-9-5-3,-10-7 0,-8-5 0</inkml:trace>
</inkml:ink>
</file>

<file path=ppt/ink/ink4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6690789461136" units="cm"/>
      <inkml:brushProperty name="height" value="0.0236690789461136" units="cm"/>
      <inkml:brushProperty name="color" value="#69dbaa"/>
      <inkml:brushProperty name="ignorePressure" value="0"/>
    </inkml:brush>
  </inkml:definitions>
  <inkml:trace contextRef="#ctx0" brushRef="#br0">37050 26200 929,'68'3'19,"-11"6"-28,-14 7 2,-11 6-2,-11 7 4,-5 10 1,-7 10 2,-5 9-1,-9-1 2,-9-8 1,-10-10 2,-8-9-1,-8-2 0,-2 6-1,-3 7 1,-3 6 0,-2-1 1,0-5 0,0-7 2,0-5-1,3-6 1,6-3 3,7-3 0,6-2-1,9-5-3,13-2-3,12-3-1,13-3 0,10-2 0,10 0-3,10 0 2,9 0 0,4 6-1,1 13 1,-1 12 1,1 13 0,-3 12-1,-2 13 2,-3 12-2,-3 13 3,-7 2-2,-9-5 3,-10-7-2,-8-5 1,-6-8 0,1-5 0,-1-7 0,1-5-1,1-17-3,3-24-4,3-26 0,4-24-1,1-29 5,0-31 2,0-31 1,0-31-1,0-21 1,0-9 0,0-10 1,0-8-1,0-1 2,0 9 3,0 10-2,0 10 2,1 10 0,4 13-2,3 12 1,3 13 1,-1 15-3,-2 19-2,-3 19 0,-3 19 0,-6 18 3,-5 19 2,-7 19 0,-5 19 1,-4 13-7,0 10-3,0 10-1,0 9-1,-2 12 3,-3 16 0,-3 15-1,-2 17 2,-5-1 1,-2-16 0,-3-15 2,-3-15-1,-2-12-3,0-6-7,0-6 3,0-6-3,0-7 7,0-6 3,0-6 0,0-6 0,1-4 3,4 1 4,3-1-2,3 1 1,7-4 4,14-6 4,11-6-1,14-6 1,10-7-10,9-6-11,10-6 1,10-6-1,4-2 0,0 3-1,0 3 2,0 4-2,-5 1 3,-9 0 0,-10 0 2,-8 0-1,-9 6 1,-6 13-1,-6 12 1,-6 13-1</inkml:trace>
</inkml:ink>
</file>

<file path=ppt/ink/ink4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2863651365042" units="cm"/>
      <inkml:brushProperty name="height" value="0.0242863651365042" units="cm"/>
      <inkml:brushProperty name="color" value="#69dbaa"/>
      <inkml:brushProperty name="ignorePressure" value="0"/>
    </inkml:brush>
  </inkml:definitions>
  <inkml:trace contextRef="#ctx0" brushRef="#br0">38250 26900 905,'4'64'-12,"10"-22"18,10-22-2,9-21 2,10-14-1,14-2-3,11-3 1,14-3 1,2-2-5,-6 0-3,-6 0 0,-6 0 0,-7 3 2,-6 6 1,-6 7 0,-6 6 0,-6 3 2,-2 0-1,-3 0 1,-3 0 0,-4 12-3,-3 26 1,-3 24-2,-2 26 1,-5 8 1,-2-5 3,-3-7 1,-3-5-2,-6-6-1,-5-3-2,-7-3-2,-5-2 2,-4-8 1,0-8 3,0-10-1,0-9 1</inkml:trace>
</inkml:ink>
</file>

<file path=ppt/ink/ink4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3619395494461" units="cm"/>
      <inkml:brushProperty name="height" value="0.0323619395494461" units="cm"/>
      <inkml:brushProperty name="color" value="#69dbaa"/>
      <inkml:brushProperty name="ignorePressure" value="0"/>
    </inkml:brush>
  </inkml:definitions>
  <inkml:trace contextRef="#ctx0" brushRef="#br0">38500 26350 679,'-46'-35'3,"10"32"4,10 31-2,9 32 1,4 18-3,1 6-4,-1 7-1,1 6 1,-6 17 2,-8 28-1,-10 28 3,-9 29-2,-2-1-1,6-28-3,7-28 0,6-27 2,6-23-8,6-16-6,7-15 2,6-15-2,6-26 6,6-34 3,7-35 0,6-33 0,3-17 9,0 4 9,0 3-1,0 3 0,0 4-4,0 7-3,0 6 0,0 7 0</inkml:trace>
</inkml:ink>
</file>

<file path=ppt/ink/ink4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40050 25650 1000,'65'-18'-47,"-18"17"53,-19 15-1,-18 16-1</inkml:trace>
</inkml:ink>
</file>

<file path=ppt/ink/ink4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7933295369148" units="cm"/>
      <inkml:brushProperty name="height" value="0.0297933295369148" units="cm"/>
      <inkml:brushProperty name="color" value="#69dbaa"/>
      <inkml:brushProperty name="ignorePressure" value="0"/>
    </inkml:brush>
  </inkml:definitions>
  <inkml:trace contextRef="#ctx0" brushRef="#br0">40000 26250 738,'-21'139'2,"10"-22"3,10-22 0,9-21 0,4-9-2,1 7-3,-1 6 2,1 7-1,-1 0-1,1-2-1,-1-3-1,1-3 2,-3-7-2,-2-9-2,-3-10 2,-3-8 0,2-15-13,10-19-10,10-18 1,9-19 0,1-21 19,-6-21 25,-6-22-3,-6-22 2,-4-1-9,1 23-6,-1 22 0,1 22 0,-1 10-2,1 1-2,-1-1 1,1 1 0</inkml:trace>
</inkml:ink>
</file>

<file path=ppt/ink/ink4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7199724316597" units="cm"/>
      <inkml:brushProperty name="height" value="0.0377199724316597" units="cm"/>
      <inkml:brushProperty name="color" value="#69dbaa"/>
      <inkml:brushProperty name="ignorePressure" value="0"/>
    </inkml:brush>
  </inkml:definitions>
  <inkml:trace contextRef="#ctx0" brushRef="#br0">40700 25150 583,'48'-111'-21,"-3"28"35,-3 28 1,-2 29-1,-3 19-8,1 14-9,-1 11 0,1 14 0,1 19 2,3 29-1,3 28 2,4 28-1,1 26 0,0 26 0,0 24 0,0 26 1,3 19-1,6 17 3,7 15-2,6 16 2,-1 1-1,-5-12-1,-7-13 1,-5-12-1,-6-21 1,-3-28-2,-3-28 0,-2-27 1,-6-23-3,-6-16-4,-6-15 1,-6-15 0,-6-15-1,-2-12 1,-3-13 0,-3-12 0,-7-16 0,-9-19 1,-10-18-1,-8-19 0,-15-24 7,-19-28 6,-18-28 0,-19-27 0,1-5-2,22 23 0,22 22 0,23 22-1</inkml:trace>
</inkml:ink>
</file>

<file path=ppt/ink/ink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3736525774002" units="cm"/>
      <inkml:brushProperty name="height" value="0.0253736525774002" units="cm"/>
      <inkml:brushProperty name="color" value="#69dbaa"/>
      <inkml:brushProperty name="ignorePressure" value="0"/>
    </inkml:brush>
  </inkml:definitions>
  <inkml:trace contextRef="#ctx0" brushRef="#br0">13100 44200 867,'-41'0'-35,"19"0"42,19 0 1,19 0-2,9 0 1,0 0-4,0 0 1,0 0 0,0 0-1,0 0-4,0 0 2,0 0-1,0 0-1,0 0 0,0 0 0,0 0-1,1-2 2,4-3 0,3-3 0,3-2-1,-1-1 2,-2 3-2,-3 3 0,-3 4 1,2-1 0,10-3 1,10-3 0,9-2-1,9-3 0,9 1 0,10-1-1,10 1 1,5-3-1,4-2 2,3-3-1,3-3 1,1-4-1,1-3 1,-1-3-1,1-2-1,2-1 2,7 3-1,6 3 1,7 4-2,2 2 1,1 4 0,-1 3 0,1 3 0,-3 3-1,-2 3 2,-3 3-2,-3 4 2,-4 1-1,-3 0 0,-3 0 1,-2 0-2,-3 1 1,1 4 1,-1 3-2,1 3 1,-3 1 0,-2 1 1,-3-1 0,-3 1-1,-2-1 1,0 1-2,0-1 0,0 1 1,-2 1-2,-3 3 2,-3 3-2,-2 4 1,0 2 1,7 4-1,6 3 2,7 3 0,0-1-2,-2-2 1,-3-3 1,-3-3-2,-1-4 2,4-3-2,3-3 2,3-2-1,4-5 0,7-2 0,6-3 0,7-3 0,2-2 0,1 0 1,-1 0 0,1 0 0,2-4-1,7-5 1,6-7-1,7-5 0,4-4 1,3 0-1,3 0 0,4 0 0,-3 1 0,-5 4-1,-7 3 2,-5 3-1,-4 1-2,0 1 1,0-1 0,0 1-2,-2 1 2,-3 3-1,-3 3 1,-2 4 0,-3 1 1,1 0 0,-1 0 2,1 0-1,-4 0 0,-6 0-1,-6 0 1,-6 0-1,-4 1 1,1 4-1,-1 3 0,1 3 1,-3 3-1,-2 3 0,-3 3 0,-3 4-1,-4 1 2,-3 0-2,-3 0 2,-2 0-2,-3 0 2,1 0-2,-1 0 2,1 0-2,1 0 2,3 0 0,3 0 0,4 0-1,1-2 1,0-3-3,0-3 3,0-2-2,0-3 1,0 1-1,0-1 2,0 1-2,0-1 1,0 1 0,0-1 0,0 1 1,1-3-2,4-2 1,3-3 1,3-3-2,1-2 2,1 0-2,-1 0 2,1 0-2,2-2 1,7-3 2,6-3-2,7-2 1,4-3-1,3 1-1,3-1 1,4 1-1,1-3 0,0-2 2,0-3-1,0-3-1,1-1 2,4 4-2,3 3 1,3 3 0,-1 1-1,-2 1 2,-3-1-2,-3 1 1,1-1 1,6 1-2,7-1 2,6 1-1,3 1 0,0 3 0,0 3 1,0 4 0,0-1-2,0-3 1,0-3 0,0-2-1,-4-1 2,-5 3-2,-7 3 2,-5 4-1,-4 2-1,0 4 0,0 3-1,0 3 1,-5 1 1,-9 1 1,-10-1-1,-8 1 1,-4-1-1,3 1 1,3-1-1,4 1 0,1-1 0,0 1 1,0-1-1,0 1 0,0-3 0,0-2 0,0-3 1,0-3-1,3-2 0,6 0 0,7 0 0,6 0-1,4-2 1,4-3 1,3-3-2,3-2 1,-1-3 0,-2 1 0,-3-1 0,-3 1 0,-2-1 0,0 1 0,0-1 0,0 1 0,1 1 0,4 3 0,3 3-2,3 4 3,1 1-2,1 0 1,-1 0 1,1 0-1,-3 0 0,-2 0 2,-3 0-3,-3 0 3,-2 0-2,0 0-1,0 0 1,0 0 1,-4 0-2,-5 0 0,-7 0 2,-5 0-1,-4 1 0,0 4-1,0 3-1,0 3 3,0 1-3,0 1 3,0-1-1,0 1 0,-2-1 0,-3 1 0,-3-1 0,-2 1 0,-1-1 1,3 1-1,3-1 0,4 1 0,2-1 1,4 1-1,3-1-1,3 1 1,3-3 1,3-2 0,3-3-1,4-3 1,4-4-1,6-3 0,7-3-1,6-2 1,4-3 0,4 1 0,3-1 0,3 1-1,-1-3 2,-2-2-2,-3-3 2,-3-3-2,-1 1 2,4 6-2,3 7 1,3 6 1,-1 3-2,-2 0 0,-3 0 2,-3 0-2,-4 0 1,-3 0-1,-3 0-1,-2 0 2,-3 0 0,1 0 0,-1 0 2,1 0-2,-4 0 1,-6 0-2,-6 0 2,-6 0-1,-6 1 0,-2 4 0,-3 3 0,-3 3 1,-4 1 0,-3 1-2,-3-1 3,-2 1-3,-5 1 2,-2 3-1,-3 3 1,-3 4 0,-4 1-2,-3 0 1,-3 0-1,-2 0 1,-3 0-1,1 0 1,-1 0 1,1 0-2,-3-2 1,-2-3 0,-3-3 0,-3-2-1,-2-3 1,0 1-1,0-1 2,0 1-1,1-3 0,4-2 0,3-3 0,3-3 0,1-2 0,1 0 0,-1 0 0,1 0-1,-1-2 2,1-3 0,-1-3-2,1-2 3,1-3-3,3 1 2,3-1-2,4 1 1,2-3 0,4-2 2,3-3-2,3-3 2,1-1-2,1 4-3,-1 3 3,1 3-3,1 3 3,3 3-2,3 3 2,4 4-1,-1-1 1,-3-3-1,-3-3 1,-2-2 0,-3-1 0,1 3-1,-1 3 1,1 4 0,-4 1 0,-6 0 0,-6 0 1,-6 0-1,-2-2-2,3-3-3,3-3 1,4-2-1,-6-1 4,-11 3 1,-14 3 0,-11 4 0,-11-3 2,-5-5 0,-7-7 1,-5-5-1</inkml:trace>
</inkml:ink>
</file>

<file path=ppt/ink/ink4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126407921314" units="cm"/>
      <inkml:brushProperty name="height" value="0.0247126407921314" units="cm"/>
      <inkml:brushProperty name="color" value="#69dbaa"/>
      <inkml:brushProperty name="ignorePressure" value="0"/>
    </inkml:brush>
  </inkml:definitions>
  <inkml:trace contextRef="#ctx0" brushRef="#br0">40600 26500 890,'-2'53'2,"-3"6"3,-3 7-1,-2 6 0,0-1-2,7-5-4,6-7 1,7-5-2,4-6 1,3-3-1,3-3-1,4-2 1,1-3-2,0 1-1,0-1 0,0 1-1,-4-12 2,-5-21 2,-7-22 0,-5-22-1,-6-8 7,-3 6 5,-3 7 0,-2 6 1</inkml:trace>
</inkml:ink>
</file>

<file path=ppt/ink/ink4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2081529945135" units="cm"/>
      <inkml:brushProperty name="height" value="0.0262081529945135" units="cm"/>
      <inkml:brushProperty name="color" value="#69dbaa"/>
      <inkml:brushProperty name="ignorePressure" value="0"/>
    </inkml:brush>
  </inkml:definitions>
  <inkml:trace contextRef="#ctx0" brushRef="#br0">40600 26550 839,'-13'-43'4,"26"17"5,24 15-1,26 16 0,7 10-6,-9 7-9,-10 6 2,-8 7-2,-9 2 2,-6 1-2,-6-1 3,-6 1-3,-7 4 4,-6 9 1,-6 10 1,-6 10-1,-9 4 2,-8 0 2,-10 0 0,-9 0-1,-1-5 2,10-9-1,10-10 1,9-8-1,12-14 0,16-15-4,15-15 2,17-16 0,11-19-4,10-22 1,10-22-2,9-21 1,-1-6 2,-8 14 5,-10 11-2,-9 14 1,-7 8 1,-3 7 0,-3 6 0,-2 7-1</inkml:trace>
</inkml:ink>
</file>

<file path=ppt/ink/ink4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42150 26500 1000,'3'87'-7,"6"-24"-4,7-26-1,6-24 0</inkml:trace>
</inkml:ink>
</file>

<file path=ppt/ink/ink4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8442073613405" units="cm"/>
      <inkml:brushProperty name="height" value="0.0278442073613405" units="cm"/>
      <inkml:brushProperty name="color" value="#69dbaa"/>
      <inkml:brushProperty name="ignorePressure" value="0"/>
    </inkml:brush>
  </inkml:definitions>
  <inkml:trace contextRef="#ctx0" brushRef="#br0">54650 37000 790,'4'62'45,"10"26"-53,10 24-3,9 26 3,4 44 2,1 67 6,-1 65 1,1 66-2,-6-15 0,-8-93-1,-10-94 0,-9-93 0,-4-40 0,4 16-3,3 15 2,3 17-2,1-1 2,1-16-3,-1-15 3,1-15-3,-1-17 2,1-15-1,-1-15 0,1-16 1</inkml:trace>
</inkml:ink>
</file>

<file path=ppt/ink/ink4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344088464975" units="cm"/>
      <inkml:brushProperty name="height" value="0.0251344088464975" units="cm"/>
      <inkml:brushProperty name="color" value="#69dbaa"/>
      <inkml:brushProperty name="ignorePressure" value="0"/>
    </inkml:brush>
  </inkml:definitions>
  <inkml:trace contextRef="#ctx0" brushRef="#br0">54250 37850 875,'-43'3'19,"17"6"-17,15 7 0,16 6 1,9 1-7,3-3-6,3-3 0,4-2-1,1-3 7,0 1 4,0-1 0,0 1 0,-7 7-2,-11 16-4,-14 15 0,-11 17 1,-12 5 4,-9-3 6,-10-3-1,-8-2 1,-3-6 1,7-6 0,6-6 0,7-6 0,11-7-2,20-6-4,18-6 0,20-6 1,8-6-2,1-2-3,-1-3 1,1-3-1,-3-4 2,-2-3 1,-3-3 0,-3-2 1,-10 8 1,-16 22 4,-15 22-2,-15 23 2,-12 8-4,-6-3-3,-6-3 1,-6-2-1,-6-1 4,-2 3 1,-3 3 1,-3 4 1,4-6-5,13-11 0,12-14-2,13-11 0,12-12 1,13-9 1,12-10-2,13-8 1,16-12-3,23-12-2,22-13 0,22-12-1,8-10 2,-2-6 1,-3-6-1,-3-6 0,-9 2 5,-11 14 3,-14 11 0,-11 14 1,-11 5 0,-5 1-1,-7-1 2,-5 1-1</inkml:trace>
</inkml:ink>
</file>

<file path=ppt/ink/ink4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2031991779804" units="cm"/>
      <inkml:brushProperty name="height" value="0.0312031991779804" units="cm"/>
      <inkml:brushProperty name="color" value="#69dbaa"/>
      <inkml:brushProperty name="ignorePressure" value="0"/>
    </inkml:brush>
  </inkml:definitions>
  <inkml:trace contextRef="#ctx0" brushRef="#br0">55000 36600 705,'-40'-7'70,"23"39"-86,22 36 0,22 39-2,12 28 11,3 23 7,3 22 1,4 22-1,-4-7-1,-9-34-3,-10-35 1,-8-33-1,-3 17 3,7 73 4,6 72-1,7 72 0,0 30-3,-2-8-4,-3-10 1,-3-9-1,-4-20 3,-3-27 3,-3-28 0,-2-28 0,-1-24-4,3-19-4,3-18-1,4-19 2,-1-21 1,-3-21 3,-3-22 0,-2-22 0,-5-21 4,-2-18 2,-3-19 2,-3-18-2,-2-12 1,0-3-1,0-3 1,0-2-1</inkml:trace>
</inkml:ink>
</file>

<file path=ppt/ink/ink4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249791234732" units="cm"/>
      <inkml:brushProperty name="height" value="0.0246249791234732" units="cm"/>
      <inkml:brushProperty name="color" value="#69dbaa"/>
      <inkml:brushProperty name="ignorePressure" value="0"/>
    </inkml:brush>
  </inkml:definitions>
  <inkml:trace contextRef="#ctx0" brushRef="#br0">55300 37750 893,'50'0'48,"0"0"-62,0 0-1,0 0 1,-2 0 3,-3 0 4,-3 0-2,-2 0 1,-6 3 4,-6 6 3,-6 7 0,-6 6 1,-7 1 3,-6-3 4,-6-3 0,-6-2 1,-4-3-3,1 1-4,-1-1 0,1 1 1</inkml:trace>
</inkml:ink>
</file>

<file path=ppt/ink/ink4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587068945169" units="cm"/>
      <inkml:brushProperty name="height" value="0.0230587068945169" units="cm"/>
      <inkml:brushProperty name="color" value="#69dbaa"/>
      <inkml:brushProperty name="ignorePressure" value="0"/>
    </inkml:brush>
  </inkml:definitions>
  <inkml:trace contextRef="#ctx0" brushRef="#br0">55500 38300 954,'-18'64'-5,"17"-22"10,15-22 0,16-21-2,7-12-2,1 1-3,-1-1 1,1 1-2,-1 1 3,1 3-1,-1 3 3,1 4-2,-6 7-5,-8 13-4,-10 12 1,-9 13-2,-10 7 9,-9 4 6,-10 3 1,-8 3-1,-6 1-1,1 1-3,-1-1 0,1 1 1,4-6-1,9-8 2,10-10 0,10-9-1,11-13 0,17-16-2,15-15 1,16-15-1,5-9 0,-2 1-1,-3-1 1,-3 1-2,-6 2 2,-5 7-2,-7 6 1,-5 7 0,-4 4-2,0 3-2,0 3-1,0 4 0</inkml:trace>
</inkml:ink>
</file>

<file path=ppt/ink/ink4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161052525043" units="cm"/>
      <inkml:brushProperty name="height" value="0.0357161052525043" units="cm"/>
      <inkml:brushProperty name="color" value="#69dbaa"/>
      <inkml:brushProperty name="ignorePressure" value="0"/>
    </inkml:brush>
  </inkml:definitions>
  <inkml:trace contextRef="#ctx0" brushRef="#br0">57450 37650 615,'-25'70'-16,"0"-9"17,0-10 1,0-8-2,-2-8 2,-3-2-1,-3-3-1,-2-3 2,-1-4-1,3-3 2,3-3 0,4-2 1,5 0-2,10 7 2,10 6 0,9 7-1,7 5-3,7 7-3,6 6-1,7 7 1,0 4 1,-2 3 1,-3 3 1,-3 4-1,-4-3 2,-3-5-1,-3-7 0,-2-5 0,-5-8 1,-2-5-2,-3-7 0,-3-5 1,-7-4-1,-9 0 0,-10 0-1,-8 0 1,-6-2 1,1-3 1,-1-3 0,1-2 0,-4-5-2,-6-2 1,-6-3-2,-6-3 0,-4-6 3,1-5 1,-1-7 0,1-5 0,4-3 2,9 4 1,10 3 1,10 3-2,11 3-2,17 3-4,15 3-2,16 4 2,18 1 2,22 0 0,22 0 2,23 0 0,16 3-3,13 6 0,12 7 0,13 6-1,4 1 2,-3-3 0,-3-3 0,-2-2-1,-6-1 2,-6 3 0,-6 3 0,-6 4 2,-9-3-11,-8-5-8,-10-7 0,-9-5 1,-10-4 7,-9 0 8,-10 0 0,-8 0 0,-22-7 1,-30-11-1,-32-14 1,-30-11-1,-15-6 4,3 4 5,3 3-1,4 3 0,1 3-2,0 3-5,0 3 1,0 4-1</inkml:trace>
</inkml:ink>
</file>

<file path=ppt/ink/ink4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6023803055286" units="cm"/>
      <inkml:brushProperty name="height" value="0.0286023803055286" units="cm"/>
      <inkml:brushProperty name="color" value="#69dbaa"/>
      <inkml:brushProperty name="ignorePressure" value="0"/>
    </inkml:brush>
  </inkml:definitions>
  <inkml:trace contextRef="#ctx0" brushRef="#br0">57750 37350 769,'75'-24'70,"0"4"-85,0 3 0,0 3 1,-2-1 3,-3-2 8,-3-3-1,-2-3 0,-1-6-6,3-5-10,3-7 2,4-5-1,-7-1 16,-16 6 14,-15 7 0,-15 6 1</inkml:trace>
</inkml:ink>
</file>

<file path=ppt/ink/ink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3430353999138" units="cm"/>
      <inkml:brushProperty name="height" value="0.0313430353999138" units="cm"/>
      <inkml:brushProperty name="color" value="#69dbaa"/>
      <inkml:brushProperty name="ignorePressure" value="0"/>
    </inkml:brush>
  </inkml:definitions>
  <inkml:trace contextRef="#ctx0" brushRef="#br0">35450 38800 701,'43'4'81,"-11"10"-99,-14 10 0,-11 9-1,-11 7 10,-5 7 10,-7 6-2,-5 7 1,-8 2-5,-5 1-4,-7-1-2,-5 1 3,-1-6 2,6-8 8,7-10-1,6-9-1,12-9-3,19-5-4,19-7-1,19-5 1,5-3 9,-5 4 8,-7 3 2,-5 3-2,-9 4 0,-9 7-3,-10 6 2,-8 7-3,-8 4-4,-2 3-7,-3 3-1,-3 4 1,-4-3 1,-3-5 3,-3-7-1,-2-5 1,-1-8-2,3-5-4,3-7 1,4-5-1,8-4 6,17 0 3,15 0 0,16 0 0,5 0 1,-2 0 1,-3 0 1,-3 0 0,-4 6-1,-3 13 2,-3 12-1,-2 13 0,-5 6-2,-2 0-3,-3 0 0,-3 0 1,-4-2-3,-3-3-1,-3-3-1,-2-2 1,0-5-4,7-2-1,6-3 0,7-3-1,5-9 6,7-11 6,6-14-1,7-11 1,4-15-2,3-16-1,3-15 0,4-15 0,1-9 1,0 1 0,0-1-1,0 1 1,-4 5 1,-5 14-1,-7 11 0,-5 14 1</inkml:trace>
</inkml:ink>
</file>

<file path=ppt/ink/ink4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2045265883207" units="cm"/>
      <inkml:brushProperty name="height" value="0.0272045265883207" units="cm"/>
      <inkml:brushProperty name="color" value="#69dbaa"/>
      <inkml:brushProperty name="ignorePressure" value="0"/>
    </inkml:brush>
  </inkml:definitions>
  <inkml:trace contextRef="#ctx0" brushRef="#br0">58550 36650 808,'-50'75'2,"0"0"0,0 0 2,0 0-1,0 6 0,0 13-2,0 12 0,0 13 2,0 4-4,0-3 0,0-3-1,0-2 0,3-11 1,6-15-1,7-15 1,6-16-1,18-18-3,32-18-5,31-19 2,32-18-1,16-17 5,4-11 4,3-14 1,3-11 0,-4-7-2,-8 0 0,-10 0-2,-9 0 2,-13 7 3,-16 17 5,-15 15 0,-15 16-1,-14 13-1,-8 14-4,-10 11 1,-9 14-2,-10 8 2,-9 7-2,-10 6 0,-8 7 1,-9 5-1,-6 7 0,-6 6-1,-6 7 2,-4 0-1,1-2 0,-1-3 0,1-3 0,2-7 0,7-9 0,6-10 0,7-8 0,15-11 3,25-8 2,25-10 1,25-9-2,18-9 2,14-5-5,11-7 3,14-5-1,7-4-3,3 0-1,3 0-1,4 0 0,-4-2-1,-9-3-3,-10-3-1,-8-2 2,-9 0-1,-6 7 0,-6 6 0,-6 7 0,-9-1 0,-8-6 0,-10-6 0,-9-6-1,-5-2 8,0 3 7,0 3 0,0 4 0,-2 2-3,-3 4-1,-3 3-2,-2 3 1</inkml:trace>
</inkml:ink>
</file>

<file path=ppt/ink/ink4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5029897242785" units="cm"/>
      <inkml:brushProperty name="height" value="0.0295029897242785" units="cm"/>
      <inkml:brushProperty name="color" value="#69dbaa"/>
      <inkml:brushProperty name="ignorePressure" value="0"/>
    </inkml:brush>
  </inkml:definitions>
  <inkml:trace contextRef="#ctx0" brushRef="#br0">58350 37400 745,'-18'217'59,"17"-16"-69,15-15 1,16-15 0,5-12 3,-2-6 1,-3-6 1,-3-6 0,-1-12-6,4-15-2,3-15-3,3-16 3,-1-16 7,-2-16 12,-3-15 0,-3-15-1</inkml:trace>
</inkml:ink>
</file>

<file path=ppt/ink/ink4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3556589335203" units="cm"/>
      <inkml:brushProperty name="height" value="0.0223556589335203" units="cm"/>
      <inkml:brushProperty name="color" value="#69dbaa"/>
      <inkml:brushProperty name="ignorePressure" value="0"/>
    </inkml:brush>
  </inkml:definitions>
  <inkml:trace contextRef="#ctx0" brushRef="#br0">60600 36850 984,'-46'68'-39,"10"-11"57,10-14 0,9-11 0,2-6-11,-2 4-11,-3 3-2,-3 3 3,-7 7-4,-9 14 1,-10 11-1,-8 14 0,-6 0 3,1-8 5,-1-10 0,1-9-1,1-10 2,3-9 0,3-10 1,4-8-1,15-9 1,28-6 0,28-6 0,29-6 0,13-6-1,1-2-1,-1-3-1,1-3 0,-6 2 1,-8 10-2,-10 10 0,-9 9 0,-9 9 1,-5 9 1,-7 10-1,-5 10 0,-9 4 0,-9 0-1,-10 0 0,-8 0 1,-11 3 0,-8 6 2,-10 7 0,-9 6 0,-1-4-2,10-11-1,10-14-1,9-11 2,13-14-3,20-11 1,18-14-2,20-11 1,10-6 3,3 4 0,3 3 3,4 3-3,-1 4 1,-3 7 0,-3 6-2,-2 7 2,-9 13-1,-12 22 1,-13 22 0,-12 23-1,-9 6 3,-2-5 2,-3-7 0,-3-5-1,-2-9-2,0-9-3,0-10-1,0-8 2,10-17-5,23-21 1,22-22-3,22-22 2,12-27-1,3-31 0,3-31 0,4-31 0,-7-6 7,-16 23 3,-15 22 3,-15 22-3,-9 16 1,1 14-3,-1 11-1,1 14 2</inkml:trace>
</inkml:ink>
</file>

<file path=ppt/ink/ink4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60400 37100 1000,'184'-27'-22,"-31"-3"21,-31-3 0,-31-2 0,-21-3 2,-9 1 0,-10-1 0,-8 1 0</inkml:trace>
</inkml:ink>
</file>

<file path=ppt/ink/ink4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5732737928629" units="cm"/>
      <inkml:brushProperty name="height" value="0.0235732737928629" units="cm"/>
      <inkml:brushProperty name="color" value="#69dbaa"/>
      <inkml:brushProperty name="ignorePressure" value="0"/>
    </inkml:brush>
  </inkml:definitions>
  <inkml:trace contextRef="#ctx0" brushRef="#br0">60850 36600 933,'-44'93'-28,"13"-11"30,12-14 1,13-11-1,6-3 0,0 10-1,0 10 0,0 9 0,-4-1 1,-5-8 1,-7-10-2,-5-9 2,-6-9-1,-3-5-1,-3-7 1,-2-5-2,-5-6 1,-2-3-1,-3-3 1,-3-2-2,7-5 8,19-2 3,19-3 3,19-3-3,19-9-6,23-11-10,22-14 1,22-11 1,7-4-2,-6 6 1,-6 7 1,-6 6-2,-9 6 3,-8 6-2,-10 7 1,-9 6 0,-12 6-1,-11 6-3,-14 7 0,-11 6 0,-14 4 8,-11 4 5,-14 3 1,-11 3 0,-3-2-2,10-6 0,10-6 0,9-6 0,-2-2-3,-12 3 1,-13 3-2,-12 4 1,-12 1-1,-8 0 1,-10 0-2,-9 0 2,4-2-1,19-3 0,19-3 0,19-2 0,15-3 2,13 1 5,12-1-1,13 1-1,9-3-2,6-2-2,7-3 0,6-3-2,1-2 0,-3 0-5,-3 0 1,-2 0-1,-3-2 1,1-3 0,-1-3 0,1-2 0</inkml:trace>
</inkml:ink>
</file>

<file path=ppt/ink/ink4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4559127390385" units="cm"/>
      <inkml:brushProperty name="height" value="0.0264559127390385" units="cm"/>
      <inkml:brushProperty name="color" value="#69dbaa"/>
      <inkml:brushProperty name="ignorePressure" value="0"/>
    </inkml:brush>
  </inkml:definitions>
  <inkml:trace contextRef="#ctx0" brushRef="#br0">60750 38200 831,'-135'112'-3,"32"-24"-3,31-26-1,32-24 1,21-17 7,13-5 7,12-7 1,13-5-1,12-8-5,13-5-4,12-7 0,13-5-1,2-3 2,-5 4-1,-7 3 2,-5 3-1,-6 3-2,-3 3-4,-3 3 0,-2 4 1,-8 4 2,-8 6 5,-10 7-1,-9 6-1,-12 6 3,-11 6-1,-14 7 1,-11 6 0,-12 3-2,-9 0 0,-10 0-1,-8 0 2,-4-2 0,3-3 1,3-3 0,4-2 1,4-6 0,6-6-1,7-6 2,6-6-1,13-7 1,23-6 1,22-6 2,22-6-3,21-7-8,22-6-14,22-6 1,23-6 1,8-6 4,-3-2 6,-3-3 0,-2-3-1,-8-2 5,-8 0 4,-10 0 1,-9 0-2,-13 1-1,-16 4-4,-15 3 0,-15 3 1,-11 3 3,-2 3 3,-3 3-1,-3 4 2,-6 1-3,-5 0 1,-7 0-1,-5 0 1</inkml:trace>
</inkml:ink>
</file>

<file path=ppt/ink/ink4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089986234903" units="cm"/>
      <inkml:brushProperty name="height" value="0.0284089986234903" units="cm"/>
      <inkml:brushProperty name="color" value="#69dbaa"/>
      <inkml:brushProperty name="ignorePressure" value="0"/>
    </inkml:brush>
  </inkml:definitions>
  <inkml:trace contextRef="#ctx0" brushRef="#br0">61200 37950 774,'-47'96'10,"6"-5"-9,7-7 1,6-5-1,3-1-1,0 6 0,0 7 0,0 6-1,0-1 1,0-5 0,0-7-1,0-5 1,-2-3 1,-3 4 2,-3 3-2,-2 3 1,10-11-14,25-25-14,25-25-1,25-25 0,7-13 22,-8 1 21,-10-1 1,-9 1-1,-5-1-5,0 1-7,0-1 0,0 1-1</inkml:trace>
</inkml:ink>
</file>

<file path=ppt/ink/ink4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8861561566591" units="cm"/>
      <inkml:brushProperty name="height" value="0.0288861561566591" units="cm"/>
      <inkml:brushProperty name="color" value="#69dbaa"/>
      <inkml:brushProperty name="ignorePressure" value="0"/>
    </inkml:brush>
  </inkml:definitions>
  <inkml:trace contextRef="#ctx0" brushRef="#br0">61300 39250 761,'92'-22'-14,"-16"6"22,-15 7-1,-15 6 2,-11 4-4,-2 4-2,-3 3 0,-3 3 0,-4 3-2,-3 3-4,-3 3 2,-2 4-3,-1 1 4,3 0 1,3 0-1,4 0 1,1 0-7,0 0-8,0 0 1,0 0 1,-2 0 1,-3 0 5,-3 0-1,-2 0 1</inkml:trace>
</inkml:ink>
</file>

<file path=ppt/ink/ink4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3014652132988" units="cm"/>
      <inkml:brushProperty name="height" value="0.0333014652132988" units="cm"/>
      <inkml:brushProperty name="color" value="#69dbaa"/>
      <inkml:brushProperty name="ignorePressure" value="0"/>
    </inkml:brush>
  </inkml:definitions>
  <inkml:trace contextRef="#ctx0" brushRef="#br0">64900 38650 660,'-38'42'11,"26"-16"-16,24-15 1,26-15-1,18-15 4,13-12 3,12-13 0,13-12 1,4-12-3,-3-8-2,-3-10 1,-2-9-1,-8-5 1,-8 0 0,-10 0-1,-9 0 0,-12 7 1,-11 17-1,-14 15 0,-11 16 1,-14 13 1,-11 14 2,-14 11 0,-11 14 0,-14 14 2,-11 20 0,-14 18 0,-11 20 1,-9 16-3,-3 16-1,-3 15 1,-2 17-2,8-4 2,22-22-2,22-22 2,23-21-2,14-15 0,10-6-1,10-6 1,9-6-1,13-7-4,20-6-4,18-6 1,20-6-1,14-10 4,14-12 3,11-13 2,14-12-2,5-16 2,1-19 1,-1-18 1,1-19-1,-4-10 2,-6 1-1,-6-1 1,-6 1 0,-12 5-1,-15 14 0,-15 11 0,-16 14-2,-13 10 3,-9 9-2,-10 10 2,-8 10-2,-9 2 5,-6-3 3,-6-3 1,-6-2-1,-6-3-7,-2 1-5,-3-1-2,-3 1 1,-2 1 0,0 3-2,0 3 1,0 4 0,-4 5 0,-5 10 2,-7 10-1,-5 9 2,-6 12-1,-3 16 5,-3 15-3,-2 17 2,0 13-2,7 13-1,6 12 1,7 13-1,5 2 2,7-5 2,6-7 0,7-5 0,8-12 0,14-16-2,11-15 0,14-15 2,10-12-4,9-6 0,10-6 0,10-6 1,4-9-2,0-8 2,0-10 0,0-9 0,-2-13 1,-3-16 1,-3-15 0,-2-15 0,-9-7 0,-12 3 1,-13 3-1,-12 4 1,-9 7 0,-2 13 3,-3 12-2,-3 13 2,-1 21-1,4 32-3,3 31 2,3 32 0,1 32-4,1 34-3,-1 35 2,1 35-3,-1 14 4,1-2 0,-1-3 1,1-3-2,-1-12 6,1-18 4,-1-19-2,1-18 1,-3-18-3,-2-16-6,-3-15 2,-3-15-1,-4-14-1,-3-8-3,-3-10 0,-2-9 2,-6-9-2,-6-5 4,-6-7-2,-6-5 1,-15-9-5,-21-9-2,-22-10 0,-22-8-2,-24-23 4,-24-34 1,-26-35-1,-24-33 0,4-11 9,34 17 8,35 15 0,35 16-1,21 12-1,9 9-4,10 10 0,10 10 2</inkml:trace>
</inkml:ink>
</file>

<file path=ppt/ink/ink4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343248695135" units="cm"/>
      <inkml:brushProperty name="height" value="0.0230343248695135" units="cm"/>
      <inkml:brushProperty name="color" value="#69dbaa"/>
      <inkml:brushProperty name="ignorePressure" value="0"/>
    </inkml:brush>
  </inkml:definitions>
  <inkml:trace contextRef="#ctx0" brushRef="#br0">68400 38100 955,'4'46'-8,"10"-5"16,10-7 1,9-5 0,7-4-10,7 0-8,6 0 1,7 0-1,-3 0 2,-8 0 0,-10 0 1,-9 0-1,-10 0 7,-9 0 6,-10 0-1,-8 0 0,-12 1-1,-12 4 0,-13 3 0,-12 3-2,-2-1 4,9-2-1,10-3 1,10-3-1,13-4 2,19-3-1,19-3 1,19-2 0,9-8-15,0-8-13,0-10-1,0-9 2,-2-5 11,-3 0 14,-3 0-1,-2 0 0</inkml:trace>
</inkml:ink>
</file>

<file path=ppt/ink/ink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698207646608" units="cm"/>
      <inkml:brushProperty name="height" value="0.0277698207646608" units="cm"/>
      <inkml:brushProperty name="color" value="#69dbaa"/>
      <inkml:brushProperty name="ignorePressure" value="0"/>
    </inkml:brush>
  </inkml:definitions>
  <inkml:trace contextRef="#ctx0" brushRef="#br0">36250 38600 792,'46'26'20,"-5"4"-26,-7 3 2,-5 3-1,-8 1-1,-5 1 2,-7-1-2,-5 1 2,-4 2 3,0 7 3,0 6 2,0 7-2,-5 0 0,-9-2 1,-10-3-1,-8-3-1,-1-4 1,9-3-3,10-3 2,10-2-2,10-6-2,13-6-5,12-6 2,13-6-2,2-4 8,-5 1 7,-7-1 0,-5 1-1,-4-1 0,0 1 0,0-1 0,0 1 0,-4 4-4,-5 9-3,-7 10 0,-5 10 0,-4 5 2,0 4 5,0 3-2,0 3 2,-5 1-8,-9 1-3,-10-1-1,-8 1 0,-6-3-2,1-2-3,-1-3 2,1-3-1,1-9 2,3-11 1,3-14 2,4-11-2,2-11 8,4-5 5,3-7 3,3-5-3</inkml:trace>
</inkml:ink>
</file>

<file path=ppt/ink/ink4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70350 37450 1000,'100'-4'-2,"0"-5"2,0-7 0,0-5 0,3-6-1,6-3-2,7-3 1,6-2-1,-8-3-1,-22 1-2,-22-1 0,-21 1-1,-18 1 8,-12 3 6,-13 3 1,-12 4-1,-9 1-3,-2 0-2,-3 0 0,-3 0-2</inkml:trace>
</inkml:ink>
</file>

<file path=ppt/ink/ink4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50614374876" units="cm"/>
      <inkml:brushProperty name="height" value="0.023750614374876" units="cm"/>
      <inkml:brushProperty name="color" value="#69dbaa"/>
      <inkml:brushProperty name="ignorePressure" value="0"/>
    </inkml:brush>
  </inkml:definitions>
  <inkml:trace contextRef="#ctx0" brushRef="#br0">71100 36500 926,'-66'-33'1,"19"34"1,19 35 0,19 35 0,12 27-1,6 22-4,7 22 1,6 23-1,3 6 4,0-5 1,0-7-1,0-5 1,-4-11-1,-5-11-2,-7-14 0,-5-11 1,-3-12-2,4-9 0,3-10 1,3-8-1,-1-11-1,-2-8 1,-3-10 0,-3-9-1,-6-7 2,-5-3 2,-7-3-1,-5-2 1,-8-6-1,-5-6-1,-7-6 0,-5-6-1,-1-9 5,6-8 1,7-10 1,6-9-1,4-2-2,4 6-3,3 7 0,3 6-1,9-2 0,16-9 2,15-10-2,17-8 1,13-14 0,13-15 0,12-15 0,13-16 0,-1-2 2,-11 13 0,-14 12 0,-11 13 1,-11 10-2,-5 10-2,-7 10 0,-5 9 0</inkml:trace>
</inkml:ink>
</file>

<file path=ppt/ink/ink4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72000 35450 1000,'-44'71'-2,"13"-5"-2,12-7-2,13-5 1,4-6 2,-3-3 1,-3-3 0,-2-2 0</inkml:trace>
</inkml:ink>
</file>

<file path=ppt/ink/ink4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558849871159" units="cm"/>
      <inkml:brushProperty name="height" value="0.0230558849871159" units="cm"/>
      <inkml:brushProperty name="color" value="#69dbaa"/>
      <inkml:brushProperty name="ignorePressure" value="0"/>
    </inkml:brush>
  </inkml:definitions>
  <inkml:trace contextRef="#ctx0" brushRef="#br0">71500 36050 954,'-44'71'1,"13"-5"2,12-7 0,13-5 0,9-3-4,6 4 0,7 3-3,6 3 2,4 3-1,4 3-4,3 3 2,3 4-1,-2-4 6,-6-9 5,-6-10 2,-6-8-2,-2-9-6,3-6-10,3-6 1,4-6-1</inkml:trace>
</inkml:ink>
</file>

<file path=ppt/ink/ink4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485979259014" units="cm"/>
      <inkml:brushProperty name="height" value="0.0331485979259014" units="cm"/>
      <inkml:brushProperty name="color" value="#69dbaa"/>
      <inkml:brushProperty name="ignorePressure" value="0"/>
    </inkml:brush>
  </inkml:definitions>
  <inkml:trace contextRef="#ctx0" brushRef="#br0">71600 36400 663,'-18'-44'37,"17"13"-45,15 12-1,16 13 1,15 6 3,16 0 7,15 0-2,17 0 1,7 0-1,0 0-2,0 0 1,0 0 0,-5 0 0,-9 0-1,-10 0 2,-8 0-2,-11 1-2,-8 4-3,-10 3 0,-9 3 0,-9 3 4,-5 3 5,-7 3 0,-5 4 0,-11 5 0,-11 10-2,-14 10 3,-11 9-3,-12 4 2,-9 1-1,-10-1 0,-8 1-1,-14 2 2,-15 7-2,-15 6 0,-16 7 1,-1-1 0,17-6 1,15-6-1,16-6 2,13-9-1,14-8 1,11-10 2,14-9-3,13-9 3,16-5-1,15-7 0,17-5 1,13-6-6,13-3-3,12-3 0,13-2-1,13-5 3,17-2-1,15-3 1,16-3 1,4-2-2,-6 0 1,-6 0 0,-6 0 1,-9 0-4,-8 0 1,-10 0-3,-9 0 3,-12 1 1,-11 4 3,-14 3 0,-11 3 1,-14 3 1,-11 3 3,-14 3 0,-11 4 0,-11 1-3,-5 0 0,-7 0-1,-5 0-1,-6-2 1,-3-3 0,-3-3-2,-2-2 2,-3-3-1,1 1 0,-1-1-1,1 1 2,4-1 2,9 1 3,10-1 0,10 1 0,7 4-4,6 9-3,7 10 1,6 10-1,1 13 0,-3 19-1,-3 19 0,-2 19 1,-3 10-1,1 4 1,-1 3 0,1 3 1,1-1-2,3-2 1,3-3 1,4-3-1,4-9-2,6-11-1,7-14-1,6-11 1,6-11 1,6-5 0,7-7 1,6-5 0,4-9 0,4-9 2,3-10-1,3-8 1,-1-14 1,-2-15 0,-3-15 0,-3-16 1,-7-13 1,-9-9 0,-10-10 0,-8-8 0,-8 2-1,-2 16-1,-3 15-1,-3 17 1,-4 11 2,-3 10 0,-3 10 1,-2 9 0,-6 6 0,-6 3-1,-6 3 0,-6 4 0,-6 7 0,-2 13-4,-3 12 2,-3 13 0,-6 10-2,-5 10 0,-7 10-1,-5 9 1,-4 2-1,0-2 3,0-3-1,0-3 0,4-7-2,10-9-3,10-10 1,9-8 0,12-18-9,16-25-10,15-25 1,17-25-1,8-10 18,4 7 16,3 6 2,3 7-2</inkml:trace>
</inkml:ink>
</file>

<file path=ppt/ink/ink4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9451552778482" units="cm"/>
      <inkml:brushProperty name="height" value="0.0279451552778482" units="cm"/>
      <inkml:brushProperty name="color" value="#69dbaa"/>
      <inkml:brushProperty name="ignorePressure" value="0"/>
    </inkml:brush>
  </inkml:definitions>
  <inkml:trace contextRef="#ctx0" brushRef="#br0">73850 36600 787,'143'-69'25,"-11"13"-24,-14 12 2,-11 13-3,-9 6-1,-3 0-7,-3 0 2,-2 0-2,-11 6 4,-15 13-1,-15 12 3,-16 13-3,-19 13 5,-22 17 1,-22 15 2,-21 16-2,-15 12 2,-6 9-1,-6 10 1,-6 10-1,-4-1 1,1-9-1,-1-10 0,1-8 0,5-14-2,14-15-5,11-15 2,14-16-1,7-8 0,3 0-2,3 0 0,4 0 1,10-7-3,19-11-2,19-14 0,19-11 0,13-11 13,10-5 8,10-7 3,9-5-1,1 0-5,-6 10-4,-6 10-1,-6 9 1,-7 6-2,-6 3 0,-6 3-1,-6 4 0,-7 7 5,-6 13 1,-6 12 2,-6 13-2,-7 6-6,-6 0-7,-6 0-2,-6 0 2,-9 0 1,-8 0 2,-10 0 0,-9 0 0,-5-4 0,0-5-2,0-7 1,0-5 0,-5-8-2,-9-5-1,-10-7 0,-8-5 1,0-6 4,14-3 6,11-3 1,14-2-1,10-5 1,9-2-1,10-3 1,10-3 0,10-1-2,13 4-2,12 3-1,13 3 2,6 1-2,0 1 0,0-1 1,0 1-2,1-1 3,4 1-2,3-1 2,3 1-1,-1-3-2,-2-2 0,-3-3-1,-3-3-1,-6-4 4,-5-3-2,-7-3 2,-5-2 0,-6-1-1,-3 3 0,-3 3 1,-2 4-1</inkml:trace>
</inkml:ink>
</file>

<file path=ppt/ink/ink4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2540055662394" units="cm"/>
      <inkml:brushProperty name="height" value="0.0252540055662394" units="cm"/>
      <inkml:brushProperty name="color" value="#69dbaa"/>
      <inkml:brushProperty name="ignorePressure" value="0"/>
    </inkml:brush>
  </inkml:definitions>
  <inkml:trace contextRef="#ctx0" brushRef="#br0">75100 36850 871,'23'51'45,"-3"4"-55,-3 3 0,-2 3 1,-3-4 0,1-8 2,-1-10 0,1-9-2,-3-16 3,-2-22-3,-3-22 2,-3-21-1,-1-9 9,4 7 7,3 6 0,3 7 1</inkml:trace>
</inkml:ink>
</file>

<file path=ppt/ink/ink4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115163862705" units="cm"/>
      <inkml:brushProperty name="height" value="0.0331115163862705" units="cm"/>
      <inkml:brushProperty name="color" value="#69dbaa"/>
      <inkml:brushProperty name="ignorePressure" value="0"/>
    </inkml:brush>
  </inkml:definitions>
  <inkml:trace contextRef="#ctx0" brushRef="#br0">75400 35050 664,'0'-63'-20,"0"26"31,0 24-2,0 26 0,3 26-3,6 28-7,7 28 1,6 29 0,4 32 0,4 38-1,3 37 1,3 38 1,-2 9-2,-6-19 1,-6-18 0,-6-19 0,-2-10 2,3 1 3,3-1 0,4 1-1,-1-12-4,-3-21-4,-3-22-1,-2-22 1,-5-18-2,-2-11-1,-3-14 2,-3-11-2,-7-12 5,-9-9 4,-10-10 0,-8-8-1,-9-11-10,-6-8-12,-6-10 0,-6-9 0</inkml:trace>
</inkml:ink>
</file>

<file path=ppt/ink/ink4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34768640995" units="cm"/>
      <inkml:brushProperty name="height" value="0.031534768640995" units="cm"/>
      <inkml:brushProperty name="color" value="#69dbaa"/>
      <inkml:brushProperty name="ignorePressure" value="0"/>
    </inkml:brush>
  </inkml:definitions>
  <inkml:trace contextRef="#ctx0" brushRef="#br0">76700 35800 697,'90'46'15,"-18"-5"-20,-19-7-2,-18-5 1,-14-3 5,-5 4 3,-7 3 2,-5 3-3,-11 3-3,-11 3-5,-14 3-2,-11 4 2,-11 1 5,-5 0 6,-7 0 0,-5 0-1,-1-5 1,6-9-4,7-10 3,6-8-2,7-6 4,10 1 4,10-1-1,9 1 0,10-3-7,14-2-7,11-3 0,14-3-2,7-2 6,3 0 2,3 0 0,4 0 1,2 0-3,4 0-1,3 0-1,3 0 0,-2 7 4,-6 17 2,-6 15 0,-6 16-1,-9 9 3,-8 3-2,-10 3 0,-9 4 1,-5-3-1,0-5-2,0-7 1,0-5 0,0-6-2,0-3-1,0-3 0,0-2 1,1-17-7,4-28-4,3-28-1,3-27 1,4-25 10,7-18 9,6-19 1,7-18 0,4-18-4,3-16 0,3-15-2,4-15 2,1-3-3,0 14 0,0 11 0,0 14-1,-2 16 0,-3 22 1,-3 22-1,-2 23-1,-6 17 2,-6 17-1,-6 15 0,-6 16 0,-6 13 4,-2 14 4,-3 11 0,-3 14 0,-9 10-7,-11 9-9,-14 10 1,-11 10-1,-7 4 3,0 0 3,0 0-1,0 0-1,3-5 3,6-9 0,7-10-1,6-8 1,13-11 5,23-8 5,22-10 0,22-9-1,10-9-4,1-5-8,-1-7 1,1-5 0,-3-1-1,-2 6 2,-3 7-1,-3 6 0,-6 1 0,-5-3 0,-7-3 1,-5-2-1,-6 5 0,-3 16 1,-3 15 0,-2 17 0,-8 10 3,-8 6 3,-10 7 1,-9 6-1,-7 3-1,-3 0-2,-3 0 0,-2 0 0,-1-4-1,3-5 0,3-7 1,4-5-1,13-11 3,26-11 6,24-14-1,26-11 0,12-9-7,0-3-5,0-3 0,0-2-1,-4-1 2,-5 3 2,-7 3 1,-5 4-2,-8 4 2,-5 6-1,-7 7 0,-5 6 0,-6 6 1,-3 6 1,-3 7 0,-2 6-1,-6 4 1,-6 4-1,-6 3-1,-6 3 1,-6 1-1,-2 1 0,-3-1 0,-3 1-1,-7-4 0,-9-6-1,-10-6 1,-8-6 0,-8-9-5,-2-8-1,-3-10-1,-3-9 1,4-16 4,13-22 8,12-22-1,13-21 1,9-20 1,6-15 0,7-15 1,6-16-1,6-5-1,6 6-3,7 7 0,6 6 0,-1 15 0,-5 26 0,-7 24-2,-5 26 2,-4 19 9,0 17 10,0 15 1,0 16 0,-7 18-18,-11 22-15,-14 22-2,-11 23 3,-9 10 0,-3 0 6,-3 0-1,-2 0 0,0-8 1,7-16 2,6-15 0,7-15 0,8-21-10,14-25-8,11-25 0,14-25 0</inkml:trace>
</inkml:ink>
</file>

<file path=ppt/ink/ink4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826083391905" units="cm"/>
      <inkml:brushProperty name="height" value="0.0263826083391905" units="cm"/>
      <inkml:brushProperty name="color" value="#69dbaa"/>
      <inkml:brushProperty name="ignorePressure" value="0"/>
    </inkml:brush>
  </inkml:definitions>
  <inkml:trace contextRef="#ctx0" brushRef="#br0">79850 35200 833,'-35'0'68,"32"0"-85,31 0-2,32 0 3,7 3-3,-16 6 2,-15 7 0,-15 6-1</inkml:trace>
</inkml:ink>
</file>

<file path=ppt/ink/ink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9505793005228" units="cm"/>
      <inkml:brushProperty name="height" value="0.0279505793005228" units="cm"/>
      <inkml:brushProperty name="color" value="#69dbaa"/>
      <inkml:brushProperty name="ignorePressure" value="0"/>
    </inkml:brush>
  </inkml:definitions>
  <inkml:trace contextRef="#ctx0" brushRef="#br0">36250 39650 787,'-69'145'77,"13"-9"-95,12-10-1,13-8 1,6-8 6,0-2 6,0-3 2,0-3-2,1-12-1,4-18-2,3-19 0,3-18 0,4-17 4,7-11 7,6-14-1,7-11 0</inkml:trace>
</inkml:ink>
</file>

<file path=ppt/ink/ink4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0757324546576" units="cm"/>
      <inkml:brushProperty name="height" value="0.0290757324546576" units="cm"/>
      <inkml:brushProperty name="color" value="#69dbaa"/>
      <inkml:brushProperty name="ignorePressure" value="0"/>
    </inkml:brush>
  </inkml:definitions>
  <inkml:trace contextRef="#ctx0" brushRef="#br0">79800 35950 756,'-22'139'-48,"6"-22"76,7-22 2,6-21-2,3-9-15,0 7-17,0 6-2,0 7 2,0-1-1,0-6-2,0-6 1,0-6-1,6-16-7,13-25-7,12-25 0,13-25 1,-1-11 15,-11 3 18,-14 3 0,-11 4 0,-4-1-5,6-3-4,7-3-1,6-2 0</inkml:trace>
</inkml:ink>
</file>

<file path=ppt/ink/ink4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705524146557" units="cm"/>
      <inkml:brushProperty name="height" value="0.0334705524146557" units="cm"/>
      <inkml:brushProperty name="color" value="#69dbaa"/>
      <inkml:brushProperty name="ignorePressure" value="0"/>
    </inkml:brush>
  </inkml:definitions>
  <inkml:trace contextRef="#ctx0" brushRef="#br0">80550 34250 657,'46'-88'2,"-5"26"4,-7 24-1,-5 26 0,-4 15-4,0 6-2,0 7 0,0 6-1,6 17 2,13 28 0,12 28 1,13 29-1,-1 29-1,-11 31-1,-14 32 1,-11 31-1,-9 20 1,-3 9 3,-3 10-1,-2 10 1,-3-6-3,1-18 0,-1-19 0,1-18-1,-1-18 1,1-16 0,-1-15 0,1-15 1,-1-15-3,1-12-4,-1-13 2,1-12-1,-3-16 2,-2-19 2,-3-18 0,-3-19-1,-12-35-1,-18-49-4,-19-51-1,-18-49 2,-6-18 7,10 16 10,10 15 0,9 17-1,6 10-2,3 6-3,3 7 0,4 6 0</inkml:trace>
</inkml:ink>
</file>

<file path=ppt/ink/ink4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223551645875" units="cm"/>
      <inkml:brushProperty name="height" value="0.027223551645875" units="cm"/>
      <inkml:brushProperty name="color" value="#69dbaa"/>
      <inkml:brushProperty name="ignorePressure" value="0"/>
    </inkml:brush>
  </inkml:definitions>
  <inkml:trace contextRef="#ctx0" brushRef="#br0">80350 35900 808,'-22'70'-18,"6"-9"33,7-10-2,6-8 1,6-8-11,6-2-14,7-3 0,6-3 2,1-10-1,-3-16 0,-3-15 2,-2-15-3,-6-12 12,-6-6 8,-6-6 1,-6-6-1,-2-1-4,3 7-2,3 6-2,4 7 1,4 5 5,6 7 5,7 6-2,6 7 3,4 7-9,4 9-6,3 10 0,3 10 1,-1 5-4,-2 4 1,-3 3-2,-3 3 0,-4 4 3,-3 7-1,-3 6 1,-2 7 0,-6 4-2,-6 3 2,-6 3-3,-6 4 2,-10 1 3,-12 0 1,-13 0 2,-12 0 0,-4-7-4,7-11 0,6-14-1,7-11 0,19-22 1,35-27 1,35-28-1,34-28 1,15-17 2,-3-2 5,-3-3-3,-2-3 3,-9 7-4,-12 19-3,-13 19 2,-12 19-1</inkml:trace>
</inkml:ink>
</file>

<file path=ppt/ink/ink4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104580879211" units="cm"/>
      <inkml:brushProperty name="height" value="0.0289104580879211" units="cm"/>
      <inkml:brushProperty name="color" value="#69dbaa"/>
      <inkml:brushProperty name="ignorePressure" value="0"/>
    </inkml:brush>
  </inkml:definitions>
  <inkml:trace contextRef="#ctx0" brushRef="#br0">82900 34500 760,'-24'73'100,"4"-3"-128,3-3 2,3-2-1,-1-3 10,-2 1 10,-3-1-1,-3 1 0,5-10-1,17-19-1,15-18-1,16-19 0,7-10 14,1 1 13,-1-1 1,1 1-1,-1-3-6,1-2-3,-1-3-2,1-3 1,-3-1-4,-2 4-3,-3 3 0,-3 3-1,-2 3 2,0 3 0,0 3-1,0 4 1,-7 5-6,-11 10-5,-14 10 0,-11 9 0,-17 12 6,-18 16 10,-19 15-1,-18 17 0,-12 11-2,-3 10-3,-3 10 0,-2 9-1,-3-1 5,1-8 2,-1-10-1,1-9 2,4-9-2,9-5 1,10-7-2,10-5 2,11-11-2,17-11-2,15-14 2,16-11-2,12-11 0,9-5-1,10-7-2,10-5 1,13-6 0,19-3-3,19-3 1,19-2-1,16-11 3,17-15 0,15-15 1,16-16-1,7-10 0,1-3-4,-1-3 1,1-2 0,-9-1 4,-15 3 0,-15 3 2,-16 4 0,-19 7-10,-22 13-7,-22 12 0,-21 13-1,-21 9 14,-19 6 15,-18 7-2,-19 6 1,-8 3-4,3 0-6,3 0 2,4 0 0,1 1-2,0 4 3,0 3 0,0 3-2,1 7 4,4 14 1,3 11 2,3 14-1,1 8-10,1 7-7,-1 6 0,1 7-2,-1 5 7,1 7 3,-1 6 1,1 7-1,2-6-2,7-15-4,6-15 1,7-16 0,10-18-5,16-18-4,15-19-1,17-18 1,10-17 11,6-11 14,7-14-1,6-11 1,-4 0-3,-11 17-2,-14 15 0,-11 16 1,-9 12-3,-3 9-2,-3 10 1,-2 10 0,-3 7-1,1 6-1,-1 7 1,1 6-1,-3 3 1,-2 0-4,-3 0 2,-3 0-1,1-8-6,6-16-7,7-15 0,6-15 0,3-17 9,0-15 10,0-15 0,0-16 0,-2-4 0,-3 10-2,-3 10 1,-2 9-1</inkml:trace>
</inkml:ink>
</file>

<file path=ppt/ink/ink4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340530514717" units="cm"/>
      <inkml:brushProperty name="height" value="0.0306340530514717" units="cm"/>
      <inkml:brushProperty name="color" value="#69dbaa"/>
      <inkml:brushProperty name="ignorePressure" value="0"/>
    </inkml:brush>
  </inkml:definitions>
  <inkml:trace contextRef="#ctx0" brushRef="#br0">83850 34700 718,'137'-22'84,"-24"6"-106,-26 7 1,-24 6-1,-13 3 5,0 0 8,0 0-1,0 0-1,-10 3 4,-18 6 2,-19 7-1,-18 6 2,-14 3 6,-5 0 9,-7 0-1,-5 0 1,-3-2-4,4-3-6,3-3 2,3-2-1,4 0-1,7 7 0,6 6-2,7 7 3,2 2 1,1 1 3,-1-1 1,1 1 0,1 5-5,3 14-6,3 11 2,4 14-1,-1 13 5,-3 16 7,-3 15 0,-2 17-2,-3 3-5,1-5-7,-1-7-2,1-5 3,1-11-3,3-11 1,3-14 0,4-11-1,5-14 4,10-11-1,10-14 1,9-11 1,7-11-3,7-5 0,6-7-2,7-5 0,4-12 4,3-16 2,3-15-1,4-15 1,-3-12 2,-5-6 4,-7-6 0,-5-6 0,-8 2-1,-5 14 1,-7 11-1,-5 14 1</inkml:trace>
</inkml:ink>
</file>

<file path=ppt/ink/ink4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7658236920834" units="cm"/>
      <inkml:brushProperty name="height" value="0.0287658236920834" units="cm"/>
      <inkml:brushProperty name="color" value="#69dbaa"/>
      <inkml:brushProperty name="ignorePressure" value="0"/>
    </inkml:brush>
  </inkml:definitions>
  <inkml:trace contextRef="#ctx0" brushRef="#br0">84300 35350 764,'-38'0'64,"26"0"-77,24 0 2,26 0-1,10 1 4,-3 4 3,-3 3 1,-2 3-1,-9 9-4,-12 16-6,-13 15 0,-12 17-1,-10 8 12,-6 4 11,-6 3-1,-6 3 0,9-11-1,25-25-1,25-25-1,25-25 0,9-16 2,-6-6-3,-6-6 2,-6-6-1,-6-4-1,-2 1-1,-3-1-1,-3 1 1</inkml:trace>
</inkml:ink>
</file>

<file path=ppt/ink/ink4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8678094297647" units="cm"/>
      <inkml:brushProperty name="height" value="0.0308678094297647" units="cm"/>
      <inkml:brushProperty name="color" value="#69dbaa"/>
      <inkml:brushProperty name="ignorePressure" value="0"/>
    </inkml:brush>
  </inkml:definitions>
  <inkml:trace contextRef="#ctx0" brushRef="#br0">85600 34700 712,'118'-24'78,"-11"4"-97,-14 3 0,-11 3 0,-11 3 8,-5 3 4,-7 3 2,-5 4-2,-19 5 1,-27 10-5,-28 10 2,-28 9-1,-15 6 8,1 3 7,-1 3 0,1 4 1,5-3-1,14-5 3,11-7-2,14-5 2,11-4-6,14 0-1,11 0-2,14 0 2,5 0 0,1 0 5,-1 0-2,1 0 1,-3 1 0,-2 4-3,-3 3 0,-3 3 2,-6-1-3,-5-2-2,-7-3 1,-5-3 0,-11 2-6,-11 10-5,-14 10 0,-11 9 0,-7-4 5,0-15 4,0-15 0,0-16 1,1-15-1,4-11 0,3-14 1,3-11 0,4-6 2,7 4 4,6 3 0,7 3 1,4 14 0,3 25 3,3 25-1,4 25 2,2 18-6,4 14-1,3 11-1,3 14 1,-1 5-4,-2 1 1,-3-1-2,-3 1 0,-1-6 0,4-8-2,3-10 1,3-9-1,1-9 3,1-5 1,-1-7 2,1-5-2,4-14-13,9-18-16,10-19 2,10-18-2,-1-10 25,-9 0 21,-10 0 2,-8 0-2</inkml:trace>
</inkml:ink>
</file>

<file path=ppt/ink/ink4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3525907695293" units="cm"/>
      <inkml:brushProperty name="height" value="0.0313525907695293" units="cm"/>
      <inkml:brushProperty name="color" value="#69dbaa"/>
      <inkml:brushProperty name="ignorePressure" value="0"/>
    </inkml:brush>
  </inkml:definitions>
  <inkml:trace contextRef="#ctx0" brushRef="#br0">86550 34500 701,'26'-44'76,"4"13"-92,3 12 1,3 13 0,6 6 6,9 0 9,10 0-1,10 0-1,2-2-8,-3-3-12,-3-3 0,-2-2 2</inkml:trace>
</inkml:ink>
</file>

<file path=ppt/ink/ink4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24717643857" units="cm"/>
      <inkml:brushProperty name="height" value="0.030524717643857" units="cm"/>
      <inkml:brushProperty name="color" value="#69dbaa"/>
      <inkml:brushProperty name="ignorePressure" value="0"/>
    </inkml:brush>
  </inkml:definitions>
  <inkml:trace contextRef="#ctx0" brushRef="#br0">87150 34200 720,'-93'78'4,"17"6"2,15 7 1,16 6 0,2 6-5,-8 6-4,-10 7-1,-9 6 1,-2 1-1,6-3 2,7-3-1,6-2-1,9-12 2,13-19-2,12-18 0,13-19 1,10-15 0,10-8-1,10-10 0,9-9 1,12-9 1,16-5 2,15-7 0,17-5 0,5-8 0,-3-5-2,-3-7 2,-2-5-1,-8-1 0,-8 6 1,-10 7-1,-9 6 1,-20 15-8,-27 26-6,-28 24 0,-28 26 0,-18 13 12,-6 4 12,-6 3 1,-6 3-1,-7-1-5,-6-2-3,-6-3 0,-6-3-2,2-6 4,14-5 1,11-7-1,14-5 1,24-9 4,38-9 2,37-10 2,38-8-3,21-12-10,7-12-13,6-13-2,7-12 2,0-9 3,-2-2 1,-3-3 2,-3-3-2,-7-2 2,-9 0 0,-10 0 0,-8 0-1,-12 3 1,-12 6 0,-13 7 1,-12 6-2,-9 3 9,-2 0 6,-3 0 1,-3 0 0</inkml:trace>
</inkml:ink>
</file>

<file path=ppt/ink/ink4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0682955682278" units="cm"/>
      <inkml:brushProperty name="height" value="0.0330682955682278" units="cm"/>
      <inkml:brushProperty name="color" value="#69dbaa"/>
      <inkml:brushProperty name="ignorePressure" value="0"/>
    </inkml:brush>
  </inkml:definitions>
  <inkml:trace contextRef="#ctx0" brushRef="#br0">87100 35050 665,'-44'-11'7,"13"28"8,12 28 0,13 29-1,6 32-10,0 38-14,0 37 2,0 38-2,0 20 4,0 3 1,0 3 0,0 4-1,0-3 2,0-5-4,0-7 2,0-5-1,3-9 5,6-9 4,7-10-1,6-8 2,-1-22-4,-5-30-3,-7-32-1,-5-30 1,-3-22 0,4-8 2,3-10-2,3-9 1</inkml:trace>
</inkml:ink>
</file>

<file path=ppt/ink/ink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797068297863" units="cm"/>
      <inkml:brushProperty name="height" value="0.0293797068297863" units="cm"/>
      <inkml:brushProperty name="color" value="#69dbaa"/>
      <inkml:brushProperty name="ignorePressure" value="0"/>
    </inkml:brush>
  </inkml:definitions>
  <inkml:trace contextRef="#ctx0" brushRef="#br0">36350 40050 748,'48'26'44,"-3"4"-49,-3 3 1,-2 3 1,-3-1-1,1-2 0,-1-3 1,1-3-1,-1-2-3,1 0-1,-1 0-3,1 0 2,-3-2-1,-2-3 2,-3-3-2,-3-2 2</inkml:trace>
</inkml:ink>
</file>

<file path=ppt/ink/ink4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88100 38100 1000,'3'40'-7,"6"-18"-4,7-19-1,6-18 0</inkml:trace>
</inkml:ink>
</file>

<file path=ppt/ink/ink4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275842428207" units="cm"/>
      <inkml:brushProperty name="height" value="0.0327275842428207" units="cm"/>
      <inkml:brushProperty name="color" value="#69dbaa"/>
      <inkml:brushProperty name="ignorePressure" value="0"/>
    </inkml:brush>
  </inkml:definitions>
  <inkml:trace contextRef="#ctx0" brushRef="#br0">90050 25850 672,'-41'-15'12,"19"23"-1,19 22-3,19 22 3,7 16-12,-3 14-9,-3 11 0,-2 14 0,-3 2 3,1-6 2,-1-6 0,1-6 1,-3-9 1,-2-8 5,-3-10-1,-3-9 1,-2-24-7,0-37-10,0-38 2,0-37 0,-4-19 11,-5 0 16,-7 0-3,-5 0 2,-6 1-6,-3 4-5,-3 3 1,-2 3-1,-3 7 2,1 14-1,-1 11 1,1 14 0,1 10 4,3 9 2,3 10 1,4 10 0,15-1-10,28-9-8,28-10 1,29-8-2,21-11 2,16-8 2,15-10-2,17-9 2,-3-1 0,-18 10 2,-19 10 1,-18 9-1,-10 2 0,0-2-1,0-3 0,0-3 0,-5 5 2,-9 17 2,-10 15 0,-8 16 0,-6 13 1,1 14 0,-1 11 0,1 14 0,-4 25-1,-6 42 1,-6 40 0,-6 41-1,-6 15-1,-2-9-1,-3-10 1,-3-8-2,-4-9 4,-3-6 3,-3-6-2,-2-6 2,-3-12-6,1-15-5,-1-15-2,1-16 3,1-16-1,3-16 2,3-15 0,4-15-1,-4-18-2,-9-19-5,-10-18 1,-8-19 0,-4-18 10,3-15 11,3-15 2,4-16-2,-1-30-3,-3-44-1,-3-43-2,-2-44 2,-1-18-4,3 10 0,3 10-2,4 9 2,4 6-2,6 3 0,7 3 1,6 4-2,3 16 2,0 32-1,0 31 0,0 32 0,1 24 1,4 19 3,3 19-1,3 19 0,-1 18-2,-2 19-4,-3 19 2,-3 19-2,-6 19 6,-5 23 5,-7 22-2,-5 22 3,-8 15-9,-5 9-5,-7 10 0,-5 10 0,-3 0 2,4-5 4,3-7 0,3-5-1,3-12-3,3-16-2,3-15-2,4-15 1,7-25-3,13-30-3,12-32 1,13-30-2,4-15 13,-3 3 12,-3 3-1,-2 4 0</inkml:trace>
</inkml:ink>
</file>

<file path=ppt/ink/ink4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3226882517338" units="cm"/>
      <inkml:brushProperty name="height" value="0.0223226882517338" units="cm"/>
      <inkml:brushProperty name="color" value="#69dbaa"/>
      <inkml:brushProperty name="ignorePressure" value="0"/>
    </inkml:brush>
  </inkml:definitions>
  <inkml:trace contextRef="#ctx0" brushRef="#br0">90800 25800 985,'90'46'2,"-18"-5"-2,-19-7-1,-18-5 2,-10-6-1,0-3 0,0-3-1,0-2 3</inkml:trace>
</inkml:ink>
</file>

<file path=ppt/ink/ink4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628743052483" units="cm"/>
      <inkml:brushProperty name="height" value="0.0237628743052483" units="cm"/>
      <inkml:brushProperty name="color" value="#69dbaa"/>
      <inkml:brushProperty name="ignorePressure" value="0"/>
    </inkml:brush>
  </inkml:definitions>
  <inkml:trace contextRef="#ctx0" brushRef="#br0">91900 24900 925,'95'-49'29,"-9"4"-37,-10 3 1,-8 3 1,-4 3 0,3 3 4,3 3-1,4 4 1,-4 1-3,-9 0 0,-10 0-1,-8 0 0,-8 0 5,-2 0 2,-3 0 2,-3 0-3,-4 0 3,-3 0-1,-3 0 0,-2 0 0</inkml:trace>
</inkml:ink>
</file>

<file path=ppt/ink/ink4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0661027431488" units="cm"/>
      <inkml:brushProperty name="height" value="0.0300661027431488" units="cm"/>
      <inkml:brushProperty name="color" value="#69dbaa"/>
      <inkml:brushProperty name="ignorePressure" value="0"/>
    </inkml:brush>
  </inkml:definitions>
  <inkml:trace contextRef="#ctx0" brushRef="#br0">92800 24200 731,'-94'142'3,"13"-16"4,12-15-2,13-15 2,6-6-5,0 7-4,0 6 0,0 7 0,-2-1 1,-3-6 1,-3-6-1,-2-6 0,0-6-2,7-2-6,6-3 2,7-3-1,13-18-3,22-31-2,22-31 0,23-31 0,8-12 14,-3 10 12,-3 10 0,-2 9 2,-6 9-7,-6 9-6,-6 10 1,-6 10 0,-6 11 0,-2 17 0,-3 15 1,-3 16-1,-2 7-1,0 1-1,0-1 0,0 1 0,0-7-1,0-12-1,0-13-1,0-12 2,4-18-6,10-21-4,10-22 1,9-22-1,1-15 9,-6-5 6,-6-7 0,-6-5 2,-2-8-4,3-5-2,3-7 0,4-5 0,-1-3 0,-3 4-1,-3 3 1,-2 3-1,-5 6-1,-2 9 2,-3 10-1,-3 10 0,-1 8 2,4 10 3,3 10-1,3 9 0,3 6 0,3 3-2,3 3-1,4 4 1,2-1-2,4-3-2,3-3 0,3-2 1,-1 5-1,-2 16 2,-3 15-1,-3 17 1,-2 16-2,0 19 0,0 19 0,0 19 0,-4 12 1,-5 6 2,-7 7-2,-5 6 2,-4-1-1,0-5 0,0-7 0,0-5 0,1-11-1,4-11 2,3-14-1,3-11 0,-1-12 0,-2-9 0,-3-10 2,-3-8-3,-9-11-7,-11-8-9,-14-10-2,-11-9 2,-7-13 11,0-16 11,0-15 0,0-15 2,1-6-2,4 7 3,3 6-1,3 7-1,1-6 1,1-15-4,-1-15 0,1-16 2,2-4-3,7 10-2,6 10 1,7 9-1,4 9 0,3 9 0,3 10 0,4 10-1,5 5 3,10 4-2,10 3 3,9 3-1,6 1-1,3 1 2,3-1-1,4 1 0,2-3-3,4-2-2,3-3 0,3-3-1,3-4-2,3-3-2,3-3 1,4-2-2,-6 0 5,-11 7 2,-14 6 1,-11 7-1</inkml:trace>
</inkml:ink>
</file>

<file path=ppt/ink/ink4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6250311136246" units="cm"/>
      <inkml:brushProperty name="height" value="0.0236250311136246" units="cm"/>
      <inkml:brushProperty name="color" value="#69dbaa"/>
      <inkml:brushProperty name="ignorePressure" value="0"/>
    </inkml:brush>
  </inkml:definitions>
  <inkml:trace contextRef="#ctx0" brushRef="#br0">94250 25000 931,'-49'25'37,"4"0"-51,3 0-1,3 0 2,-1 1 7,-2 4 6,-3 3 1,-3 3-1,2 1 0,10 1-4,10-1 1,9 1-1,6 2 6,3 7 2,3 6 2,4 7-1,1 5-3,0 7-1,0 6-1,0 7 0,1-1 4,4-6 2,3-6 0,3-6 0,-1-7-5,-2-6-5,-3-6 1,-3-6-1,1-7-6,6-6-5,7-6-1,6-6 1</inkml:trace>
</inkml:ink>
</file>

<file path=ppt/ink/ink4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7364626526833" units="cm"/>
      <inkml:brushProperty name="height" value="0.0277364626526833" units="cm"/>
      <inkml:brushProperty name="color" value="#69dbaa"/>
      <inkml:brushProperty name="ignorePressure" value="0"/>
    </inkml:brush>
  </inkml:definitions>
  <inkml:trace contextRef="#ctx0" brushRef="#br0">93900 25700 793,'0'-91'0,"0"19"2,0 19 0,0 19-2,9 9 4,19 0 0,19 0-1,19 0 2,12-2-3,6-3-4,7-3 1,6-2-1,-1-5 0,-5-2 0,-7-3-1,-5-3 1,-8 2-1,-5 10 3,-7 10-1,-5 9 1,-6 2-5,-3-2-2,-3-3 0,-2-3 1,-6-4-2,-6-3 2,-6-3-1,-6-2 0,-4-1 8,1 3 8,-1 3-2,1 4 2</inkml:trace>
</inkml:ink>
</file>

<file path=ppt/ink/ink4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3949181735516" units="cm"/>
      <inkml:brushProperty name="height" value="0.0353949181735516" units="cm"/>
      <inkml:brushProperty name="color" value="#69dbaa"/>
      <inkml:brushProperty name="ignorePressure" value="0"/>
    </inkml:brush>
  </inkml:definitions>
  <inkml:trace contextRef="#ctx0" brushRef="#br0">94850 23750 621,'-21'131'52,"10"13"-62,10 12-1,9 13 1,2 9 4,-2 6 7,-3 7-3,-3 6 3,-2-15-3,0-33 0,0-35 0,0-34-1,-2 2 4,-3 42 1,-3 40 0,-2 41 1,-1 10-2,3-18-1,3-19 0,4-18 0,1-20-2,0-18-1,0-19-1,0-18 1,0-14 0,0-5-2,0-7 1,0-5 0,-5-22-7,-9-33-4,-10-35-1,-8-34 0,-4-27 15,3-19 13,3-18 0,4-19 1,4-8-4,6 3-3,7 3-2,6 4 1,3-4-1,0-9-3,0-10 1,0-8-1,0 11 2,0 35-2,0 35 2,0 34-2,-5 31 6,-9 28 2,-10 28 1,-8 29-1,-18 47-11,-25 70-14,-25 68 0,-25 70 1,6-12 6,38-91 5,37-90 2,38-90-1</inkml:trace>
</inkml:ink>
</file>

<file path=ppt/ink/ink4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94300 26150 1000,'417'-85'-25,"-116"32"22,-115 31-2,-115 32 0</inkml:trace>
</inkml:ink>
</file>

<file path=ppt/ink/ink4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714073985815" units="cm"/>
      <inkml:brushProperty name="height" value="0.029714073985815" units="cm"/>
      <inkml:brushProperty name="color" value="#69dbaa"/>
      <inkml:brushProperty name="ignorePressure" value="0"/>
    </inkml:brush>
  </inkml:definitions>
  <inkml:trace contextRef="#ctx0" brushRef="#br0">94150 26750 740,'95'20'75,"-9"-9"-89,-10-10-2,-8-8 0,-6-6 7,1 1 4,-1-1 0,1 1-1,1-3 0,3-2-3,3-3-1,4-3 1,-4-2 1,-9 0 2,-10 0-2,-8 0 3</inkml:trace>
</inkml:ink>
</file>

<file path=ppt/ink/ink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0781872570515" units="cm"/>
      <inkml:brushProperty name="height" value="0.0280781872570515" units="cm"/>
      <inkml:brushProperty name="color" value="#69dbaa"/>
      <inkml:brushProperty name="ignorePressure" value="0"/>
    </inkml:brush>
  </inkml:definitions>
  <inkml:trace contextRef="#ctx0" brushRef="#br0">37450 38650 783,'68'21'-18,"-11"-5"14,-14-7 0,-11-5 1,-6-9 3,4-9 7,3-10-1,3-8 1,-10 3 9,-21 20 12,-22 18-1,-22 20 1,-13 13-28,-3 9-28,-3 10 0,-2 10 1,0 0 13,7-5 11,6-7 0,7-5 1,13-12-2,22-16-5,22-15 1,23-15 1,8-7 8,-3 3 12,-3 3-3,-2 4 3,-3-1-6,1-3-4,-1-3 0,1-2 1,-1-1-4,1 3-1,-1 3-2,1 4 2,-6 4-6,-8 6-4,-10 7-1,-9 6 1,-10 4 9,-9 4 10,-10 3 0,-8 3 1,-6 1-5,1 1-1,-1-1-3,1 1 3,1-4-2,3-6-2,3-6 3,4-6-3</inkml:trace>
</inkml:ink>
</file>

<file path=ppt/ink/ink4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668674409389" units="cm"/>
      <inkml:brushProperty name="height" value="0.0305668674409389" units="cm"/>
      <inkml:brushProperty name="color" value="#69dbaa"/>
      <inkml:brushProperty name="ignorePressure" value="0"/>
    </inkml:brush>
  </inkml:definitions>
  <inkml:trace contextRef="#ctx0" brushRef="#br0">90850 20300 719,'-47'25'70,"6"0"-82,7 0-1,6 0 1,-4 6 3,-11 13 4,-14 12 1,-11 13-1,-3 1 1,10-9-2,10-10 3,9-8-2,7-6 3,7 1 1,6-1 0,7 1 1,5-3-2,7-2 0,6-3 1,7-3-1,15-2 2,25 0 3,25 0-2,25 0 1,10-2 2,-2-3-2,-3-3 2,-3-2-1,-9-3-1,-11 1-3,-14-1 0,-11 1 0,-14 1 3,-11 3 0,-14 3 2,-11 4-1,-7 4-1,0 6-3,0 7 0,0 6 1,-7 3 2,-11 0 1,-14 0 1,-11 0 1,-7-4-7,0-5-2,0-7-1,0-5 0,0-8 1,0-5 3,0-7-2,0-5 2,4-11-2,10-11 0,10-14 0,9-11-1,12-15 2,16-16-2,15-15 1,17-15-1,13-15 1,13-12-2,12-13 2,13-12 0,6-5 3,0 3 6,0 3 0,0 4 0,-5 8-1,-9 17-1,-10 15 0,-8 16 0,-9 13-2,-6 14-1,-6 11 0,-6 14 0,-7 8 1,-6 7 1,-6 6 1,-6 7-1,-9 10-1,-8 16 1,-10 15-2,-9 17 1,-10 10 3,-9 6 1,-10 7 0,-8 6 0,-6 3-5,1 0-5,-1 0-2,1 0 1,4-5-2,9-9-1,10-10-1,10-8 2,14-14-4,23-15 2,22-15-1,22-16-1,12-10 11,3-3 11,3-3-2,4-2 1,-1-3-4,-3 1-3,-3-1-1,-2 1 1,-3 1-1,1 3-4,-1 3 2,1 4-2,-6 4 0,-8 6-2,-10 7-1,-9 6 0,-9 9 4,-5 13 2,-7 12 0,-5 13 1,-8 1 0,-5-9 0,-7-10 2,-5-8-1</inkml:trace>
</inkml:ink>
</file>

<file path=ppt/ink/ink4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5947376489639" units="cm"/>
      <inkml:brushProperty name="height" value="0.0385947376489639" units="cm"/>
      <inkml:brushProperty name="color" value="#69dbaa"/>
      <inkml:brushProperty name="ignorePressure" value="0"/>
    </inkml:brush>
  </inkml:definitions>
  <inkml:trace contextRef="#ctx0" brushRef="#br0">92000 20550 570,'0'50'-31,"0"0"50,0 0-3,0 0 2,1 4-7,4 10-8,3 10 1,3 9 0,-1 10-5,-2 14-5,-3 11 1,-3 14 0,-2 5 2,0 1 1,0-1 2,0 1-1,1-7-1,4-12 1,3-13-2,3-12 1,4-26-14,7-36-18,6-39 1,7-36 1</inkml:trace>
</inkml:ink>
</file>

<file path=ppt/ink/ink4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348985284567" units="cm"/>
      <inkml:brushProperty name="height" value="0.0296348985284567" units="cm"/>
      <inkml:brushProperty name="color" value="#69dbaa"/>
      <inkml:brushProperty name="ignorePressure" value="0"/>
    </inkml:brush>
  </inkml:definitions>
  <inkml:trace contextRef="#ctx0" brushRef="#br0">92650 21700 742,'0'90'11,"0"-18"11,0-19-1,0-18 1,0-18-33,0-16-36,0-15 2,0-15 0,1-7 29,4 3 34,3 3-3,3 4 3</inkml:trace>
</inkml:ink>
</file>

<file path=ppt/ink/ink4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415360212326" units="cm"/>
      <inkml:brushProperty name="height" value="0.032415360212326" units="cm"/>
      <inkml:brushProperty name="color" value="#69dbaa"/>
      <inkml:brushProperty name="ignorePressure" value="0"/>
    </inkml:brush>
  </inkml:definitions>
  <inkml:trace contextRef="#ctx0" brushRef="#br0">86950 15250 678,'-41'21'5,"19"-5"5,19-7 0,19-5 0,15-4-8,13 0-5,12 0-2,13 0 1,9-4 1,6-5 2,7-7-1,6-5 1,-1-4-1,-5 0-3,-7 0 1,-5 0-1,-8 0 0,-5 0-4,-7 0 1,-5 0-1,-9 0 4,-9 0 2,-10 0-1,-8 0 1,-9 0 3,-6 0 3,-6 0 1,-6 0-1,-7 0 3,-6 0-2,-6 0 3,-6 0-1,-2 3-3,3 6 1,3 7-2,4 6 1,1 6 0,0 6 1,0 7-2,0 6 2,-2 12-3,-3 19-3,-3 19 0,-2 19 1,-5 12 2,-2 6 2,-3 7 1,-3 6 0,-2 1-3,0-3-4,0-3 1,0-2 1,0-6-2,0-6 1,0-6-1,0-6 1,3-10 0,6-12 0,7-13 0,6-12 1,13-13-2,23-12-1,22-13 2,22-12-1,16-10 2,14-6 5,11-6-2,14-6 1,7-4-2,3 1-4,3-1 1,4 1 0,-7 1 0,-16 3 1,-15 3-2,-15 4 2,-20 11 0,-21 23-1,-22 22 2,-22 22-2,-16 10 4,-9 1 3,-10-1-1,-8 1 0,-12 1-1,-12 3-2,-13 3 0,-12 4-1,-4-3 2,7-5-3,6-7 1,7-5 1,4-6 1,3-3 2,3-3 0,4-2 1,16-6 0,32-6 4,31-6-2,32-6 0,22-10-6,17-12-10,15-13 1,16-12-1,7-7 2,1 1 0,-1-1 1,1 1 0,-7-3-1,-12-2 1,-13-3 1,-12-3-2,-13-1 6,-12 4 3,-13 3 1,-12 3 0</inkml:trace>
</inkml:ink>
</file>

<file path=ppt/ink/ink4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888100624084" units="cm"/>
      <inkml:brushProperty name="height" value="0.0334888100624084" units="cm"/>
      <inkml:brushProperty name="color" value="#69dbaa"/>
      <inkml:brushProperty name="ignorePressure" value="0"/>
    </inkml:brush>
  </inkml:definitions>
  <inkml:trace contextRef="#ctx0" brushRef="#br0">87850 16100 656,'0'168'47,"0"-11"-52,0-14 3,0-11-3,3-9 3,6-3-2,7-3 1,6-2-1,1-6 2,-3-6-1,-3-6 1,-2-6-1,-1-12-4,3-15-3,3-15-1,4-16-1,1-19 1,0-22 1,0-22-2,0-21 1,-4-18 14,-5-12 12,-7-13 0,-5-12 1,-4-1-7,0 14-6,0 11 0,0 14 0</inkml:trace>
</inkml:ink>
</file>

<file path=ppt/ink/ink4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168784320354" units="cm"/>
      <inkml:brushProperty name="height" value="0.0334168784320354" units="cm"/>
      <inkml:brushProperty name="color" value="#69dbaa"/>
      <inkml:brushProperty name="ignorePressure" value="0"/>
    </inkml:brush>
  </inkml:definitions>
  <inkml:trace contextRef="#ctx0" brushRef="#br0">88650 14300 658,'18'-46'4,"-11"60"15,-14 60-1,-11 59 2,-17 42-18,-18 25-15,-19 25 0,-18 25 0,-6-2 3,10-28 5,10-28 0,9-27-1,7-25 3,7-18 4,6-19-1,7-18 1,11-29-13,20-37-9,18-38-3,20-37 2,11-23 21,7-5 19,6-7 0,7-5 1,2-1-6,1 6-7,-1 7 1,1 6-1,-3 6 0,-2 6 0,-3 7 0,-3 6 1,-2 6-2,0 6 3,0 7 0,0 6-2,0 3-7,0 0-11,0 0 0,0 0 1,-4 0 1,-5 0 3,-7 0-2,-5 0 1,-12 7-3,-16 17-5,-15 15 0,-15 16 1,-11 7 15,-2 1 16,-3-1 0,-3 1 0,1-1-6,6 1-7,7-1 0,6 1 0,3-1-1,0 1-1,0-1-1,0 1 1,3 2 1,6 7 1,7 6-1,6 7 2,1 4 1,-3 3 3,-3 3-1,-2 4 2,-1 2-8,3 4-2,3 3-2,4 3 1,4 1 1,6 1 0,7-1 0,6 1 2,4-4-5,4-6-1,3-6 0,3-6 0,3-7 0,3-6 1,3-6 0,4-6 1,2-9 0,4-8 0,3-10 0,3-9 1,-2-10 0,-6-9 1,-6-10 1,-6-8-1,-4-11 1,1-8-1,-1-10 0,1-9 1,-6-7-2,-8-3 2,-10-3-1,-9-2 0,-7-3 1,-3 1 0,-3-1 1,-2 1 0,-5 4 0,-2 9 0,-3 10 1,-3 10-2,-1 8 3,4 10 0,3 10 0,3 9 1,1 4 1,1 1 1,-1-1 1,1 1-2,-4 5 6,-6 14 2,-6 11-1,-6 14 2,-2 7-15,3 3-14,3 3 0,4 4 0,1 1 2,0 0 4,0 0-2,0 0 2,0-5 0,0-9 4,0-10-1,0-8 0</inkml:trace>
</inkml:ink>
</file>

<file path=ppt/ink/ink4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9523113369942" units="cm"/>
      <inkml:brushProperty name="height" value="0.0379523113369942" units="cm"/>
      <inkml:brushProperty name="color" value="#69dbaa"/>
      <inkml:brushProperty name="ignorePressure" value="0"/>
    </inkml:brush>
  </inkml:definitions>
  <inkml:trace contextRef="#ctx0" brushRef="#br0">90300 14950 579,'45'26'59,"-9"4"-79,-10 3 1,-8 3 0,-11 3 9,-8 3 8,-10 3 0,-9 4 1,-9 1-1,-5 0 2,-7 0-1,-5 0 0,-3-2 1,4-3 2,3-3 0,3-2 0,7-5 0,14-2 0,11-3 0,14-3 0,8-6 2,7-5 1,6-7 1,7-5-1,4-6-3,3-3-2,3-3 0,4-2-1,-3-1 0,-5 3 1,-7 3-1,-5 4 0,-4 5 1,0 10-1,0 10-1,0 9 2,0 10-2,0 14 2,0 11-3,0 14 3,-4 7-1,-5 3 2,-7 3 0,-5 4-1,-4-6 0,0-11-2,0-14 0,0-11 0,3-25-7,6-33-6,7-35-1,6-34 1,3-32 12,0-28 14,0-28 0,0-27 0,-2-12-4,-3 6-3,-3 7 0,-2 6 0,-1 1-3,3-3 1,3-3-2,4-2 1,-1 8 0,-3 22 0,-3 22-1,-2 23 2,-5 17 2,-2 17 3,-3 15-1,-3 16 0,-4 23 0,-3 31-5,-3 32 2,-2 31-1,-9 26-4,-12 22-6,-13 22 2,-12 23-2,-4 2 4,7-16 2,6-15 1,7-15-1,5-18 1,7-19 0,6-18 2,7-19-3,8-16 2,14-12-2,11-13 1,14-12-1,10-13-1,9-12-2,10-13 2,10-12-2,5-10 5,4-6 4,3-6 0,3-6-1,-2 1 1,-6 9-2,-6 10 1,-6 10-1,-4 8 0,1 10-1,-1 10-1,1 9 2,-3 18-2,-2 29 3,-3 28-2,-3 28 0,-1 24 0,4 23-3,3 22 1,3 22-1,-4 16 1,-8 14 2,-10 11 0,-9 14-1,-5-1 1,0-12 1,0-13 1,0-12-1,1-13-2,4-12-2,3-13 2,3-12-2,-2-16 0,-6-19 1,-6-18-2,-6-19 1,-20-29-5,-30-36-7,-32-39-1,-30-36 3,-22-39 1,-8-36 6,-10-39 0,-9-36 0,7-3 8,26 35 11,24 35-1,26 34 1,15 21-6,6 10-4,7 10-1,6 9 1</inkml:trace>
</inkml:ink>
</file>

<file path=ppt/ink/ink4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4821631610394" units="cm"/>
      <inkml:brushProperty name="height" value="0.0274821631610394" units="cm"/>
      <inkml:brushProperty name="color" value="#69dbaa"/>
      <inkml:brushProperty name="ignorePressure" value="0"/>
    </inkml:brush>
  </inkml:definitions>
  <inkml:trace contextRef="#ctx0" brushRef="#br0">91000 15750 800,'0'90'40,"0"-18"-47,0-19 1,0-18-1,1-10 4,4 0 4,3 0-1,3 0 2,1-8-16,1-16-11,-1-15-2,1-15 1</inkml:trace>
</inkml:ink>
</file>

<file path=ppt/ink/ink4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3095673918724" units="cm"/>
      <inkml:brushProperty name="height" value="0.0313095673918724" units="cm"/>
      <inkml:brushProperty name="color" value="#69dbaa"/>
      <inkml:brushProperty name="ignorePressure" value="0"/>
    </inkml:brush>
  </inkml:definitions>
  <inkml:trace contextRef="#ctx0" brushRef="#br0">91050 15500 702,'4'-44'6,"10"13"5,10 12 1,9 13-1,6 6-7,3 0-9,3 0-1,4 0 2,1 0-2,0 0 1,0 0-1,0 0 1,-2 1-1,-3 4-1,-3 3 1,-2 3 0,-6 4 2,-6 7 5,-6 6-1,-6 7-1,-6 2 3,-2 1 0,-3-1 0,-3 1-1,-6 2-1,-5 7-6,-7 6 3,-5 7-2,-4-3 4,0-8 2,0-10 0,0-9 1,0-12 2,0-11 0,0-14 1,0-11 1,1-7-4,4 0 0,3 0-2,3 0 2,4 1 1,7 4 5,6 3-1,7 3 1,4 4-8,3 7-4,3 6-1,4 7 1,-3 8 1,-5 14 2,-7 11-1,-5 14 1,-4 3 2,0-2-1,0-3 2,0-3-1,0-2-1,0 0 0,0 0-2,0 0 2,3-5-1,6-9 3,7-10-2,6-8 2,4-14-4,4-15-3,3-15 2,3-16-2,6-21 2,9-24-1,10-26 0,10-24 1,-3 1-1,-11 28 2,-14 28-1,-11 29 0</inkml:trace>
</inkml:ink>
</file>

<file path=ppt/ink/ink4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0764018595219" units="cm"/>
      <inkml:brushProperty name="height" value="0.0220764018595219" units="cm"/>
      <inkml:brushProperty name="color" value="#69dbaa"/>
      <inkml:brushProperty name="ignorePressure" value="0"/>
    </inkml:brush>
  </inkml:definitions>
  <inkml:trace contextRef="#ctx0" brushRef="#br0">93300 14150 996,'67'25'4,"-16"0"-15,-15 0 3,-15 0-2,-9 0 6,1 0 4,-1 0 0,1 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8692934662104" units="cm"/>
      <inkml:brushProperty name="height" value="0.0278692934662104" units="cm"/>
      <inkml:brushProperty name="color" value="#69dbaa"/>
      <inkml:brushProperty name="ignorePressure" value="0"/>
    </inkml:brush>
  </inkml:definitions>
  <inkml:trace contextRef="#ctx0" brushRef="#br0">71900 29750 789,'-46'50'-27,"10"0"36,10 0-2,9 0 2,2 4-4,-2 10-4,-3 10 2,-3 9-1,-1-2-1,4-12-2,3-13 2,3-12-1,1-9 0,1-2 0,-1-3-1,1-3 0,1-10-1,3-16-5,3-15 0,4-15 2,4-12 2,6-6 5,7-6 0,6-6 0,3-2-1,0 3-2,0 3 1,0 4 0,-2 4 0,-3 6 2,-3 7 0,-2 6 0,-5 3 0,-2 0-2,-3 0 2,-3 0-1,-4 10 3,-3 23 2,-3 22 1,-2 22-1,-5 12-5,-2 3-6,-3 3 2,-3 4-2,-1-3 3,4-5 2,3-7-1,3-5 1,1-8 0,1-5 0,-1-7 1,1-5-1,1-14-3,3-18-5,3-19 1,4-18-1,2-12 6,4-3 4,3-3 0,3-2 1,1 2-2,1 9 1,-1 10 0,1 10-2,-1 8 3,1 10 0,-1 10-1,1 9 1,-3 9-3,-2 9 1,-3 10-3,-3 10 3,-4 2-2,-3-3 3,-3-3-2,-2-2 1,-1-5 0,3-2-2,3-3 1,4-3-1,2-9-2,4-11-4,3-14 1,3-11 0,3-12 4,3-9 4,3-10 1,4-8 0,1-6-2,0 1 1,0-1-1,0 1 1,-2 2-2,-3 7-1,-3 6 2,-2 7-1,-5 4 0,-2 3 2,-3 3-1,-3 4 2,-2 8-1,0 17 3,0 15 0,0 16-1,-4 12-3,-5 9-4,-7 10 1,-5 10-1,-3 0 2,4-5 2,3-7-1,3-5 1,3-8-2,3-5 0,3-7 0,4-5 0,4-15-3,6-22-4,7-22 2,6-21-1,3-10 6,0 3 3,0 3 2,0 4 0,-2-1-3,-3-3 0,-3-3-1,-2-2 0,-3-1 1,1 3 0,-1 3 0,1 4 0,-3 4 0,-2 6 0,-3 7-1,-3 6 0,-2 15 2,0 26-1,0 24 2,0 26-1,-2 12-1,-3 0-2,-3 0 1,-2 0 0,-3-5 0,1-9 0,-1-10 1,1-8-1,1-8 0,3-2-1,3-3 0,4-3 0,1-9 0,0-11-4,0-14 1,0-11 1,1-11 1,4-5 3,3-7-1,3-5 1,1-4 0,1 0 0,-1 0-1,1 0 1,-3-2 0,-2-3-1,-3-3 0,-3-2 0,-1-1 0,4 3 0,3 3 1,3 4-2,1 4 1,1 6 0,-1 7 0,1 6-1,-3 3 2,-2 0 0,-3 0 0,-3 0 0,-2 0 0,0 0 0,0 0 0,0 0 0,-2 0 0,-3 0-2,-3 0 1,-2 0 1,-3 0-3,1 0 2,-1 0 0,1 0-1,-1 0 0,1 0 2,-1 0-2,1 0 1,-1 0 1,1 0 2,-1 0-2,1 0 1,-3 3-2,-2 6-1,-3 7-1,-3 6 0,-2 3 2,0 0 0,0 0-1,0 0 1,0 0 1,0 0 0,0 0 0,0 0 0,0 0-1,0 0-1,0 0 1,0 0-2,0 0 1,0 0 2,0 0-2,0 0 2,0 1-2,0 4 1,0 3-1,0 3 1,0-1 0,0-2 0,0-3 1,0-3-1,0 1-1,0 6 2,0 7-1,0 6 0,1 3 0,4 0-1,3 0 2,3 0-1,1 0 0,1 0 0,-1 0-1,1 0 2,1 0-2,3 0 1,3 0 0,4 0-1,-1 1 1,-3 4-1,-3 3 2,-2 3-1,-1-1 0,3-2-2,3-3 2,4-3 0,-3-4-2,-5-3 3,-7-3-2,-5-2 1,-4-8 0,0-8 2,0-10-2,0-9 1,0-2-1,0 6 0,0 7 0,0 6 0,0 3-1,0 0 1,0 0-1,0 0 2,0 0-2,0 0 2,0 0-1,0 0 0,0 0 0,0 0 2,0 0-1,0 0 1,0 0-2,0 0 1,0 0-1,0 0 0,1 3 0,4 6 0,3 7-1,3 6 0,1 3 2,1 0-2,-1 0 1,1 0-1,-1 0 2,1 0-1,-1 0 0,1 0 0,-1 1 0,1 4 0,-1 3-1,1 3 1,1-1-1,3-2 1,3-3 0,4-3 0,1-2-1,0 0 2,0 0-1,0 0 0,1 0 0,4 0 0,3 0 0,3 0 0,1 0 0,1 0 0,-1 0 0,1 0 1,1-2-2,3-3 1,3-3 1,4-2-2,-1-1 1,-3 3 0,-3 3-1,-2 4 1,-1 1 0,3 0 0,3 0 0,4 0 1,1 0-2,0 0 2,0 0-1,0 0 0,0-2 0,0-3 0,0-3 0,0-2 0,0-1 0,0 3 0,0 3 0,0 4 0,0-1 1,0-3-2,0-3 1,0-2 1,0-3-1,0 1-1,0-1 2,0 1-1,0-3-1,0-2 2,0-3-2,0-3 1,0-2 0,0 0 0,0 0 0,0 0 0,0 0 0,0 0-1,0 0 1,0 0 0,0 0-1,0 0 2,0 0-2,0 0 1,0 0 0,0 0 1,0 0-2,0 0 2,0 0 0,0 0-2,0 0 2,0 0-1,0 0 0,0 0-1,0 0 2,0 0 0,0 1-2,0 4 1,0 3 0,0 3 0,0-2 0,0-6 0,0-6 1,0-6-1,-4-6 0,-5-2 0,-7-3-1,-5-3 1,-1-2 0,6 0 0,7 0-1,6 0 2,-1 0-2,-5 0 1,-7 0-1,-5 0 0,-3 0 1,4 0 1,3 0 0,3 0-2,1 0 3,1 0-3,-1 0 1,1 0-1,-1 0 2,1 0-2,-1 0 1,1 0-1,-3 0 2,-2 0-1,-3 0 0,-3 0 1,-1 0 0,4 0-2,3 0 2,3 0-2,-1 0 1,-2 0 1,-3 0-2,-3 0 1,-1 0 1,4 0-2,3 0 2,3 0 0,-1 0-2,-2 0 1,-3 0 0,-3 0 0,-1 0 0,4 0 0,3 0-1,3 0 2,-1 0-2,-2 0 0,-3 0 2,-3 0-2,-2 0 1,0 0 1,0 0-1,0 0 1,0 0-1,0 0 0,0 0 1,0 0-1,0 0 0,0 0 0,0 0-1,0 0 1,0 6 1,0 13-2,0 12 1,0 13 1,0 6-2,0 0 2,0 0-2,0 0 1,-2 4 0,-3 10 0,-3 10 0,-2 9 0,-3 2 1,1-2-2,-1-3 2,1-3-1,-1-4 0,1-3 0,-1-3-1,1-2 2,1-3-2,3 1 3,3-1-2,4 1 0,-1-3 1,-3-2-2,-3-3 1,-2-3 0,-3-2-1,1 0 0,-1 0 1,1 0 0,-1 0-1,1 0 1,-1 0 0,1 0 1,-3-2-2,-2-3 2,-3-3-1,-3-2 0,-2-5 1,0-2-1,0-3 2,0-3-1,0-2-1,0 0 0,0 0 0,0 0 0,0 0 0,0 0-2,0 0 2,0 0-1,0 0 0,0 0 2,0 0-1,0 0 0,6-2-2,13-3-2,12-3 2,13-2-3,6-3 5,0 1-1,0-1 2,0 1-1,-2-3 1,-3-2 1,-3-3-1,-2-3 2,-6 4 0,-6 13 5,-6 12-2,-6 13 2,-4 6-10,1 0-7,-1 0-2,1 0 2,1 0 6,3 0 9,3 0-1,4 0 0,4-5-5,6-9-6,7-10 1,6-8-2,-2-1 8,-9 9 6,-10 10-2,-8 10 2,-1 0-7,9-5-6,10-7 0,10-5 0,-3-4 8,-11 0 9,-14 0 0,-11 0 0,-4-4-12,6-5-14,7-7 0,6-5 0,6-3 10,6 4 10,7 3-1,6 3 2,-2 4 2,-9 7 4,-10 6 2,-8 7-2,-8 0-10,-2-2-11,-3-3 1,-3-3 0,-2-4 2,0-3 5,0-3 0,0-2-1,3-5 1,6-2-1,7-3 1,6-3 1,3-2-3,0 0 2,0 0 0,0 0-1,0 6 4,0 13 6,0 12-1,0 13 0,-4 4-4,-5-3-4,-7-3 0,-5-2 1,-6-5-1,-3-2 0,-3-3 1,-2-3-1,-1-4-1,3-3-1,3-3 2,4-2-3,4-5 4,6-2 0,7-3 0,6-3 2,3-2-4,0 0-1,0 0 1,0 0 0,1 0 1,4 0 2,3 0 1,3 0-1,4 1-2,7 4-2,6 3-1,7 3 1,-1 7 4,-6 14 5,-6 11 1,-6 14-1,-7 3-2,-6-2-4,-6-3 1,-6-3 0,-6-4 0,-2-3-2,-3-3 0,-3-2 1,-2-5 0,0-2-2,0-3 1,0-3-1,1-6 1,4-5-3,3-7 0,3-5 1,3-6 1,3-3 3,3-3 1,4-2-2,4-1 0,6 3-1,7 3 0,6 4 0,3 1 1,0 0 0,0 0 2,0 0-1,-2 6 1,-3 13 1,-3 12 0,-2 13 2,-5 7-4,-2 4 0,-3 3 1,-3 3-1,-6 1 0,-5 1-2,-7-1 1,-5 1-1,-3-12-1,4-21-6,3-22 2,3-22-1,6-13 5,9-3 1,10-3 2,10-2-1,5-1 0,4 3 2,3 3-2,3 4 1,-1 5 1,-2 10-1,-3 10 1,-3 9 0,-4 4 0,-3 1-1,-3-1 0,-2 1 1,-1 1-1,3 3 2,3 3-2,4 4 1,-1 2 0,-3 4-2,-3 3 0,-2 3 1,-8-1-2,-8-2 3,-10-3-3,-9-3 2,-5-7-3,0-9-2,0-10 1,0-8-2,3-4 3,6 3 1,7 3-1,6 4 1,6 2 0,6 4 1,7 3-1,6 3 2,3-1 0,0-2 0,0-3 1,0-3-1,0 1 0,0 6-1,0 7-1,0 6 1,0 3 0,0 0 3,0 0-2,0 0 2,-2 1-2,-3 4-2,-3 3 0,-2 3 0,-5 6 2,-2 9 0,-3 10 1,-3 10 0,-4-1-1,-3-9-1,-3-10 0,-2-8 1,-3-4-1,1 3 0,-1 3-2,1 4 2,-3-4-2,-2-9-1,-3-10 0,-3-8-1,1-9 4,6-6 0,7-6 1,6-6 0,3-4-1,0 1-1,0-1 2,0 1-2,1 1 0,4 3 1,3 3-1,3 4 1,1 2-1,1 4 3,-1 3-2,1 3 1,1 3 1,3 3 0,3 3 0,4 4 0,-1 4-1,-3 6-2,-3 7 1,-2 6 0,-3 6-1,1 6 2,-1 7-1,1 6 0,-4 1 0,-6-3-1,-6-3 2,-6-2-3,-2-5 3,3-2 0,3-3-1,4-3 2,-1-2-7,-3 0-3,-3 0-2,-2 0 1</inkml:trace>
</inkml:ink>
</file>

<file path=ppt/ink/ink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426344275475" units="cm"/>
      <inkml:brushProperty name="height" value="0.0305426344275475" units="cm"/>
      <inkml:brushProperty name="color" value="#69dbaa"/>
      <inkml:brushProperty name="ignorePressure" value="0"/>
    </inkml:brush>
  </inkml:definitions>
  <inkml:trace contextRef="#ctx0" brushRef="#br0">37150 39900 720,'76'-4'88,"4"-5"-107,3-7 0,3-5-1,1-6 8,1-3 7,-1-3 0,1-2 0,-6 0-2,-8 7-2,-10 6-1,-9 7 0</inkml:trace>
</inkml:ink>
</file>

<file path=ppt/ink/ink5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5624787211418" units="cm"/>
      <inkml:brushProperty name="height" value="0.0285624787211418" units="cm"/>
      <inkml:brushProperty name="color" value="#69dbaa"/>
      <inkml:brushProperty name="ignorePressure" value="0"/>
    </inkml:brush>
  </inkml:definitions>
  <inkml:trace contextRef="#ctx0" brushRef="#br0">93000 14950 770,'-41'43'2,"19"-11"1,19-14 1,19-11 0,13-11-2,10-5 0,10-7 0,9-5-1,4-4-1,1 0-3,-1 0 1,1 0 0,1-2 1,3-3 2,3-3 0,4-2 0,-3 0-6,-5 7-5,-7 6 0,-5 7 0,-6 4-1,-3 3 1,-3 3 0,-2 4-1</inkml:trace>
</inkml:ink>
</file>

<file path=ppt/ink/ink5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072272479534" units="cm"/>
      <inkml:brushProperty name="height" value="0.0284072272479534" units="cm"/>
      <inkml:brushProperty name="color" value="#69dbaa"/>
      <inkml:brushProperty name="ignorePressure" value="0"/>
    </inkml:brush>
  </inkml:definitions>
  <inkml:trace contextRef="#ctx0" brushRef="#br0">93700 15550 774,'73'21'46,"-3"-5"-54,-3-7 1,-2-5-1,-3-4 3,1 0 4,-1 0-2,1 0 0,-6 1 2,-8 4-2,-10 3 0,-9 3 2,-5 1-1,0 1 2,0-1-1,0 1 2,-2 4-2,-3 9 1,-3 10 0,-2 10-2,-6 7 2,-6 6-1,-6 7 1,-6 6-1,-7 1-1,-6-3-1,-6-3 0,-6-2 0,-4-9-2,1-12 0,-1-13-1,1-12 0,1-9 6,3-2 4,3-3 1,4-3-2</inkml:trace>
</inkml:ink>
</file>

<file path=ppt/ink/ink5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830643117428" units="cm"/>
      <inkml:brushProperty name="height" value="0.0331830643117428" units="cm"/>
      <inkml:brushProperty name="color" value="#69dbaa"/>
      <inkml:brushProperty name="ignorePressure" value="0"/>
    </inkml:brush>
  </inkml:definitions>
  <inkml:trace contextRef="#ctx0" brushRef="#br0">93850 15050 662,'-69'35'35,"13"23"-39,12 22 2,13 22-2,4 15 3,-3 9-1,-3 10 1,-2 10 0,-1 0 0,3-5 2,3-7-2,4-5 2,2-11-3,4-11-1,3-14-1,3-11 1,7-23-9,14-31-12,11-31 2,14-31-1,5-23 17,1-11 20,-1-14-3,1-11 2,-3-3-3,-2 10-3,-3 10 0,-3 9-1</inkml:trace>
</inkml:ink>
</file>

<file path=ppt/ink/ink5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34751701355" units="cm"/>
      <inkml:brushProperty name="height" value="0.032734751701355" units="cm"/>
      <inkml:brushProperty name="color" value="#69dbaa"/>
      <inkml:brushProperty name="ignorePressure" value="0"/>
    </inkml:brush>
  </inkml:definitions>
  <inkml:trace contextRef="#ctx0" brushRef="#br0">94900 14700 672,'139'-46'121,"-22"10"-150,-22 10-2,-21 9 3,-15 4 8,-6 1 14,-6-1 0,-6 1-2,-16 10-5,-25 22-7,-25 22-1,-25 23 2,-15 8 18,-2-3 18,-3-3 0,-3-2 1,1-5-8,6-2-4,7-3-2,6-3 2,7-7-5,10-9-1,10-10 0,9-8-1,12-8 6,16-2 4,15-3 1,17-3-1,7-6-3,0-5-7,0-7 2,0-5-2,-4 2-4,-5 13-6,-7 12 0,-5 13 0,-9 10 6,-9 10 5,-10 10 0,-8 9 1,-11 4-3,-8 1-1,-10-1-2,-9 1 1,-4-3 4,4-2 1,3-3 1,3-3 0,9-10 0,16-16 3,15-15 0,17-15-1,8-12-3,4-6-3,3-6 0,3-6 0,-1-2 1,-2 3-1,-3 3 1,-3 4-1</inkml:trace>
</inkml:ink>
</file>

<file path=ppt/ink/ink5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0304679274559" units="cm"/>
      <inkml:brushProperty name="height" value="0.0380304679274559" units="cm"/>
      <inkml:brushProperty name="color" value="#69dbaa"/>
      <inkml:brushProperty name="ignorePressure" value="0"/>
    </inkml:brush>
  </inkml:definitions>
  <inkml:trace contextRef="#ctx0" brushRef="#br0">94650 13000 578,'-41'34'25,"19"19"-25,19 19 1,19 19-2,16 10 2,17 4-1,15 3 0,16 3 1,16 20-1,20 38-1,18 37 2,20 38-2,2 13-1,-12-8-3,-13-10 0,-12-9 0,-12-13 4,-8-16 1,-10-15 0,-9-15 2,-7-14-5,-3-8-2,-3-10 0,-2-9 0,-8-12 0,-8-11 1,-10-14 1,-9-11 0,-13-36-6,-16-55-5,-15-57 0,-15-55 0,-4-19 15,9 23 15,10 22-2,10 22 2,0 10-7,-5 1-5,-7-1-1,-5 1 1</inkml:trace>
</inkml:ink>
</file>

<file path=ppt/ink/ink5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2970423102379" units="cm"/>
      <inkml:brushProperty name="height" value="0.0272970423102379" units="cm"/>
      <inkml:brushProperty name="color" value="#69dbaa"/>
      <inkml:brushProperty name="ignorePressure" value="0"/>
    </inkml:brush>
  </inkml:definitions>
  <inkml:trace contextRef="#ctx0" brushRef="#br0">95950 13150 805,'-43'7'25,"17"17"-17,15 15 3,16 16-2,10 5-24,7-2-21,6-3-3,7-3 2</inkml:trace>
</inkml:ink>
</file>

<file path=ppt/ink/ink5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5949596911669" units="cm"/>
      <inkml:brushProperty name="height" value="0.0295949596911669" units="cm"/>
      <inkml:brushProperty name="color" value="#69dbaa"/>
      <inkml:brushProperty name="ignorePressure" value="0"/>
    </inkml:brush>
  </inkml:definitions>
  <inkml:trace contextRef="#ctx0" brushRef="#br0">97400 15650 743,'0'150'256</inkml:trace>
</inkml:ink>
</file>

<file path=ppt/ink/ink5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244946062565" units="cm"/>
      <inkml:brushProperty name="height" value="0.0357244946062565" units="cm"/>
      <inkml:brushProperty name="color" value="#69dbaa"/>
      <inkml:brushProperty name="ignorePressure" value="0"/>
    </inkml:brush>
  </inkml:definitions>
  <inkml:trace contextRef="#ctx0" brushRef="#br0">97100 13600 615,'45'-40'98,"-9"23"-117,-10 22-1,-8 22 2,-11 21 6,-8 22 9,-10 22-1,-9 23 1,-9 5-4,-5-9-8,-7-10 3,-5-8-1,-3-9 7,4-6 5,3-6 2,3-6 0,9-21-5,16-34-1,15-35-1,17-33 0,7-14 9,0 10 8,0 10 0,0 9 1</inkml:trace>
</inkml:ink>
</file>

<file path=ppt/ink/ink5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0568982064724" units="cm"/>
      <inkml:brushProperty name="height" value="0.0340568982064724" units="cm"/>
      <inkml:brushProperty name="color" value="#69dbaa"/>
      <inkml:brushProperty name="ignorePressure" value="0"/>
    </inkml:brush>
  </inkml:definitions>
  <inkml:trace contextRef="#ctx0" brushRef="#br0">97350 13700 645,'48'-46'1,"-3"10"-1,-3 10 0,-2 9 2,-5 6-1,-2 3 3,-3 3-1,-3 4 1,-4 7-3,-3 13-1,-3 12 0,-2 13-2,-12 7-4,-19 4-7,-18 3 0,-19 3-1,-10 1 9,1 1 10,-1-1-1,1 1 0,-1-3-1,1-2 0,-1-3 1,1-3-1,4-7-1,9-9 0,10-10 0,10-8 0,11-8 4,17-2 4,15-3 1,16-3-1,10-6-6,7-5-5,6-7-2,7-5 3,0-1-3,-2 6 1,-3 7 0,-3 6 0,-2 3 1,0 0 1,0 0 1,0 0-2,-2 7 0,-3 17-4,-3 15 1,-2 16 0,-3 13 1,1 14 0,-1 11 1,1 14 1,-4 7-2,-6 3 2,-6 3 1,-6 4-2,-6-3 1,-2-5 3,-3-7-2,-3-5 2,-2-11-4,0-11 0,0-14 0,0-11-1,-7-18-6,-11-22-6,-14-22-1,-11-21 2,-4-20 11,6-15 15,7-15 0,6-16-1,3-15-1,0-11-3,0-14 1,0-11 0,1 8-4,4 32 0,3 31-1,3 32 1,-2 21-3,-6 13 0,-6 12 1,-6 13-1,-7 12 1,-6 13-2,-6 12 3,-6 13-2,-1 4-1,7-3-1,6-3 0,7-2 0,4-6-3,3-6-2,3-6 0,4-6 0,10-21-6,19-34-7,19-35 2,19-33-1,4-11 15,-9 17 19,-10 15-1,-8 16 0</inkml:trace>
</inkml:ink>
</file>

<file path=ppt/ink/ink5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6018258929253" units="cm"/>
      <inkml:brushProperty name="height" value="0.0326018258929253" units="cm"/>
      <inkml:brushProperty name="color" value="#69dbaa"/>
      <inkml:brushProperty name="ignorePressure" value="0"/>
    </inkml:brush>
  </inkml:definitions>
  <inkml:trace contextRef="#ctx0" brushRef="#br0">97850 13900 674,'29'-47'3,"10"6"4,10 7-2,9 6 1,4 6-1,1 6 0,-1 7-2,1 6 1,1 1-5,3-3-3,3-3-1,4-2 1,-1-5-4,-3-2 1,-3-3-1,-2-3-1,-8-2-2,-8 0 0,-10 0-1,-9 0 0,-7 0 8,-3 0 8,-3 0 0,-2 0 1</inkml:trace>
</inkml:ink>
</file>

<file path=ppt/ink/ink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0916692465544" units="cm"/>
      <inkml:brushProperty name="height" value="0.0290916692465544" units="cm"/>
      <inkml:brushProperty name="color" value="#69dbaa"/>
      <inkml:brushProperty name="ignorePressure" value="0"/>
    </inkml:brush>
  </inkml:definitions>
  <inkml:trace contextRef="#ctx0" brushRef="#br0">37750 39550 756,'-46'48'1,"10"-3"4,10-3-3,9-2 2,4 0-1,1 7-1,-1 6-1,1 7 1,1-1-4,3-6-3,3-6 0,4-6-1,2-6 4,4-2 2,3-3 0,3-3 1,3-7-8,3-9-5,3-10 1,4-8-2,1-11 10,0-8 8,0-10 1,0-9-1,-4-7 0,-5-3 0,-7-3 1,-5-2-1,-4-1-1,0 3-4,0 3 1,0 4 1,1 5 3,4 10 8,3 10-2,3 9 0,3 12-7,3 16-9,3 15 1,4 17 0,-1 14-1,-3 17 4,-3 15-2,-2 16 0,-5 9 2,-2 3 0,-3 3 0,-3 4 1,-1-4-2,4-9 0,3-10-1,3-8 1,1-11-2,1-8-3,-1-10 1,1-9 0,1-18-4,3-24-2,3-26-1,4-24 1,-3-10 12,-5 6 15,-7 7-2,-5 6 2</inkml:trace>
</inkml:ink>
</file>

<file path=ppt/ink/ink5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572832942009" units="cm"/>
      <inkml:brushProperty name="height" value="0.038572832942009" units="cm"/>
      <inkml:brushProperty name="color" value="#69dbaa"/>
      <inkml:brushProperty name="ignorePressure" value="0"/>
    </inkml:brush>
  </inkml:definitions>
  <inkml:trace contextRef="#ctx0" brushRef="#br0">98950 13000 570,'-182'273'70,"39"-53"-83,36-53 2,39-52-1,13-22 3,-9 14 7,-10 11-3,-8 14 2,-1-1-3,9-12 0,10-13 0,10-12-1,16-18-4,26-21-5,24-22 0,26-22 1,12-13 14,0-3 15,0-3 1,0-2-1,-4 6-4,-5 20-5,-7 18 0,-5 20 0,-6 10 0,-3 3 1,-3 3-1,-2 4 0,-5-6-3,-2-11-3,-3-14 1,-3-11-1,-1-17-5,4-18-6,3-19 0,3-18 0,-1-12 9,-2-3 8,-3-3 0,-3-2 0,-2-1 0,0 3-1,0 3 1,0 4 0,0 4-3,0 6 0,0 7-1,0 6 1,4 3-2,10 0 0,10 0 0,9 0-1,9-5 1,9-9-1,10-10 2,10-8-2,2-6 1,-3 1-1,-3-1 0,-2 1 0,-5 4 0,-2 9 0,-3 10-1,-3 10 0,-4 16 2,-3 26 3,-3 24-1,-2 26 0,-8 15-3,-8 6-2,-10 7-2,-9 6 1,-9 3 1,-5 0 1,-7 0-1,-5 0 1,-4-7 0,0-11 0,0-14 0,0-11 0,-2-12 0,-3-9-3,-3-10 1,-2-8-1,-3-11 6,1-8 1,-1-10 3,1-9-2,1-15 2,3-18-2,3-19 2,4-18 0,1-12-3,0-3-1,0-3 0,0-2-1,3 3 3,6 14 0,7 11 0,6 14 0,4 24 4,4 38 6,3 37-1,3 38-1,1 37-8,1 38-12,-1 37 2,1 38-1,-3 26 4,-2 16 4,-3 15 0,-3 17 1,-1-1-3,4-16-1,3-15-1,3-15 2,3-17-2,3-15-2,3-15 1,4-16-1,1-19 0,0-22 0,0-22 0,0-21-1,-5-34-3,-9-43-4,-10-44 1,-8-43-2,-6-15 18,1 16 14,-1 15 0,1 17 0</inkml:trace>
</inkml:ink>
</file>

<file path=ppt/ink/ink5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4159325361252" units="cm"/>
      <inkml:brushProperty name="height" value="0.0354159325361252" units="cm"/>
      <inkml:brushProperty name="color" value="#69dbaa"/>
      <inkml:brushProperty name="ignorePressure" value="0"/>
    </inkml:brush>
  </inkml:definitions>
  <inkml:trace contextRef="#ctx0" brushRef="#br0">85600 34050 621,'34'-74'121,"19"4"-150,19 3 0,19 3-1,10 1 15,4 1 13,3-1 1,3 1-1,-8 5-3,-19 14-5,-18 11 2,-19 14-1,-13 16 5,-6 22 6,-6 22-2,-6 23 2,-13 19-1,-19 19 4,-18 19-3,-19 19 2,-8 2-2,3-11-3,3-14 2,4-11-2,1-14 2,0-11 0,0-14 0,0-11 0,1-12-4,4-9-3,3-10 0,3-8-1,4-11 3,7-8-1,6-10 1,7-9 0,4-10 8,3-9 7,3-10 1,4-8-1,2-1-4,4 9-3,3 10-1,3 10 1,7 5 3,14 4 1,11 3 3,14 3-3,2 7-6,-6 14-9,-6 11 0,-6 14-1,-4 3 3,1-2-1,-1-3 2,1-3-2,-3-2 1,-2 0-4,-3 0 2,-3 0-1,-6-11-2,-5-22-2,-7-22-1,-5-21 1,-8-10 13,-5 3 14,-7 3-1,-5 4 2,-3 2-8,4 4-4,3 3-1,3 3-1,9-1 6,16-2 5,15-3 0,17-3 0,11-4-9,10-3-8,10-3 1,9-2 0,4-3-3,1 1 0,-1-1 0,1 1-2,-6 1 3,-8 3 0,-10 3 0,-9 4-1,-9 2 3,-5 4-2,-7 3 1,-5 3 0,-8 1 2,-5 1 3,-7-1 0,-5 1-1,-8-1 2,-5 1 0,-7-1 0,-5 1 1,-8-4-1,-5-6 2,-7-6 0,-5-6-2,-4-2 1,0 3-2,0 3-1,0 4 1,3 4 0,6 6-2,7 7 2,6 6-1,9 21 8,13 39 11,12 36-2,13 39 0,7 32-13,4 28-14,3 28-2,3 29 1,-1 18 4,-2 9 2,-3 10-1,-3 10 2,-4-9 1,-3-24 2,-3-26-2,-2-24 2,-1-17-1,3-5 1,3-7-2,4-5 2,-3-15 0,-5-22 2,-7-22 1,-5-21-1,-14-31-11,-18-36-8,-19-39-2,-18-36 1,-14-25 17,-5-8 18,-7-10 0,-5-9 0,-1-7-8,6-3-4,7-3-1,6-2 1,9 3-3,13 14 0,12 11-1,13 14 1,10 13 2,10 16 0,10 15 2,9 17 0,7 10-2,7 6 0,6 7-1,7 6 1,4 3-2,3 0-3,3 0 2,4 0-3,4 0 0,6 0-3,7 0 0,6 0 0,-1-2-1,-5-3-1,-7-3 0,-5-2 1,-8-1 4,-5 3 5,-7 3 0,-5 4 0</inkml:trace>
</inkml:ink>
</file>

<file path=ppt/ink/ink5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1936092376709" units="cm"/>
      <inkml:brushProperty name="height" value="0.0361936092376709" units="cm"/>
      <inkml:brushProperty name="color" value="#69dbaa"/>
      <inkml:brushProperty name="ignorePressure" value="0"/>
    </inkml:brush>
  </inkml:definitions>
  <inkml:trace contextRef="#ctx0" brushRef="#br0">88550 33500 607,'-22'75'48,"6"0"-64,7 0 0,6 0 1,3 7 8,0 17 6,0 15 2,0 16-2,1-1 4,4-15 1,3-15-1,3-16 1,4-15-2,7-11-2,6-14-1,7-11 1,5-20-3,7-24-5,6-26 2,7-24 0,-3-18 4,-8-9 6,-10-10 0,-9-8 1,-5-4-2,0 3-1,0 3 1,0 4 0,-4 5-2,-5 10-1,-7 10 0,-5 9-1,-4 23 5,0 38 1,0 37 1,0 38 0,0 16-5,0-2-6,0-3-1,0-3 1,1-6 3,4-5 2,3-7-1,3-5 1,1-6-2,1-3 0,-1-3-1,1-2 1,-1-3-2,1 1 1,-1-1 0,1 1-2,2-10-4,7-19-7,6-18 0,7-19 0,0-16 16,-2-12 16,-3-13 0,-3-12-1,-1-12-5,4-8-7,3-10 0,3-9 0,-2 2 0,-6 17-4,-6 15 3,-6 16-2,-6 12 1,-2 9 2,-3 10-2,-3 10 1,-1 8 5,4 10 3,3 10 0,3 9 1,1 9-9,1 9-6,-1 10-1,1 10 0,-3 13 2,-2 19 1,-3 19 0,-3 19-1,-1 7 1,4-3 0,3-3 0,3-2-1,-1-11 1,-2-15 1,-3-15-1,-3-16 1,-1-19-8,4-22-8,3-22 1,3-21-2,3-24 14,3-25 12,3-25-1,4-25 1,-3-7 0,-5 14 0,-7 11 1,-5 14 0,-1 8-4,6 7-3,7 6 1,6 7 0,4 11-2,4 20 0,3 18 1,3 20-1,-1 14 1,-2 14 1,-3 11 2,-3 14-3,-4 10-1,-3 9-5,-3 10-1,-2 10 2,-3 2 1,1-3 1,-1-3 1,1-2 0,-1-8-3,1-8-1,-1-10 1,1-9-3,-1-16-8,1-22-13,-1-22 1,1-21-2</inkml:trace>
</inkml:ink>
</file>

<file path=ppt/ink/ink5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5320095717907" units="cm"/>
      <inkml:brushProperty name="height" value="0.0285320095717907" units="cm"/>
      <inkml:brushProperty name="color" value="#69dbaa"/>
      <inkml:brushProperty name="ignorePressure" value="0"/>
    </inkml:brush>
  </inkml:definitions>
  <inkml:trace contextRef="#ctx0" brushRef="#br0">90800 32750 771,'-47'29'36,"6"10"-45,7 10-1,6 9 0,-1 4 5,-5 1 2,-7-1 2,-5 1-1,-1-4-2,6-6-1,7-6 0,6-6-1,9-7 7,13-6 6,12-6 1,13-6-1,7-4-1,4 1-4,3-1 2,3 1-1,1 2-2,1 7 0,-1 6-1,1 7 0,-1 5 1,1 7-1,-1 6 1,1 7-1,-4 4 0,-6 3-2,-6 3 0,-6 4 0,-4-3-1,1-5 2,-1-7-1,1-5 0,-1-17-9,1-24-12,-1-26 1,1-24 1</inkml:trace>
</inkml:ink>
</file>

<file path=ppt/ink/ink5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336249530315" units="cm"/>
      <inkml:brushProperty name="height" value="0.0359336249530315" units="cm"/>
      <inkml:brushProperty name="color" value="#69dbaa"/>
      <inkml:brushProperty name="ignorePressure" value="0"/>
    </inkml:brush>
  </inkml:definitions>
  <inkml:trace contextRef="#ctx0" brushRef="#br0">90850 33500 612,'51'-24'97,"4"4"-117,3 3 0,3 3 0,4-1 8,7-2 10,6-3-1,7-3 1,-3 1-1,-8 6-2,-10 7 1,-9 6 1,-12-2-13,-11-9-10,-14-10 0,-11-8 0,-12-4 24,-9 3 21,-10 3 0,-8 4 2,-4 1-9,3 0-7,3 0 0,4 0 0,-3-2-2,-5-3-3,-7-3 2,-5-2-2,-1-1 1,6 3 0,7 3-2,6 4 2,4 2 4,4 4 5,3 3 1,3 3 0,4 7-7,7 14-3,6 11-1,7 14-1,5 22-1,7 35-6,6 35 2,7 34-1,-3 13 4,-8-5 1,-10-7 2,-9-5-1,-4-15 2,4-22-1,3-22 1,3-21-1,3-15-1,3-6-4,3-6-1,4-6 1,4-10-4,6-12-6,7-13 2,6-12-2,1-15 10,-3-15 9,-3-15 1,-2-16 0,-3-5 1,1 6 3,-1 7-2,1 6 2,-3 6-4,-2 6-2,-3 7-2,-3 6 2</inkml:trace>
</inkml:ink>
</file>

<file path=ppt/ink/ink5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857992082834" units="cm"/>
      <inkml:brushProperty name="height" value="0.0284857992082834" units="cm"/>
      <inkml:brushProperty name="color" value="#69dbaa"/>
      <inkml:brushProperty name="ignorePressure" value="0"/>
    </inkml:brush>
  </inkml:definitions>
  <inkml:trace contextRef="#ctx0" brushRef="#br0">94000 32550 772,'-69'48'26,"13"-3"-28,12-3-1,13-2-1,4-3 2,-3 1 0,-3-1-2,-2 1 2,0-1-2,7 1-2,6-1 1,7 1-2,11-3 5,20-2 0,18-3 1,20-3 0,8-2 3,1 0 3,-1 0-2,1 0 2,-1 1-1,1 4-1,-1 3 0,1 3-1,-7-1 3,-12-2-1,-13-3 1,-12-3 0,-9-1-4,-2 4-2,-3 3 0,-3 3 0,-7 1-2,-9 1-2,-10-1 0,-8 1 1,-8-4 1,-2-6 4,-3-6 0,-3-6-1,-2-7-8,0-6-5,0-6-2,0-6 1,3-12 8,6-15 8,7-15 0,6-16 1,6-4 2,6 10 4,7 10-1,6 9 1,4 6-3,4 3-5,3 3 0,3 4 2</inkml:trace>
</inkml:ink>
</file>

<file path=ppt/ink/ink5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1570741683245" units="cm"/>
      <inkml:brushProperty name="height" value="0.0291570741683245" units="cm"/>
      <inkml:brushProperty name="color" value="#69dbaa"/>
      <inkml:brushProperty name="ignorePressure" value="0"/>
    </inkml:brush>
  </inkml:definitions>
  <inkml:trace contextRef="#ctx0" brushRef="#br0">93750 33250 754,'70'-90'0,"-9"23"0,-10 22 0,-8 22 0,-3 12-3,7 3-4,6 3 0,7 4 0,4-3 14,3-5 13,3-7 1,4-5-1,1-4-11,0 0-12,0 0 2,0 0-2,-4 1-9,-5 4-9,-7 3 1,-5 3-2</inkml:trace>
</inkml:ink>
</file>

<file path=ppt/ink/ink5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102050840855" units="cm"/>
      <inkml:brushProperty name="height" value="0.0331102050840855" units="cm"/>
      <inkml:brushProperty name="color" value="#69dbaa"/>
      <inkml:brushProperty name="ignorePressure" value="0"/>
    </inkml:brush>
  </inkml:definitions>
  <inkml:trace contextRef="#ctx0" brushRef="#br0">94700 32450 664,'-21'82'102,"10"17"-126,10 15 0,9 16-1,2 7 12,-2 1 12,-3-1-1,-3 1 0,1-10 0,6-19-2,7-18 2,6-19-1,3-15-1,0-8-3,0-10 0,0-9 1,3-9 0,6-5 3,7-7-1,6-5 0,1-11 2,-3-11 4,-3-14-2,-2-11 2,-6-4 2,-6 6 2,-6 7 2,-6 6-2</inkml:trace>
</inkml:ink>
</file>

<file path=ppt/ink/ink5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741656124592" units="cm"/>
      <inkml:brushProperty name="height" value="0.0325741656124592" units="cm"/>
      <inkml:brushProperty name="color" value="#69dbaa"/>
      <inkml:brushProperty name="ignorePressure" value="0"/>
    </inkml:brush>
  </inkml:definitions>
  <inkml:trace contextRef="#ctx0" brushRef="#br0">95350 33150 675,'0'-135'0,"0"32"-1,0 31 1,0 32 0,3 19 5,6 10 4,7 10 1,6 9 0,3 7-7,0 7-8,0 6 0,0 7 0,-2 8 2,-3 14 1,-3 11 1,-2 14-2,-5 2 2,-2-6 1,-3-6 0,-3-6-1,-2-7 0,0-6 2,0-6-2,0-6 0,0-20-7,0-30-7,0-32-2,0-30 0,1-17 14,4 1 11,3-1-1,3 1 2,1 5-7,1 14-5,-1 11 0,1 14 0</inkml:trace>
</inkml:ink>
</file>

<file path=ppt/ink/ink5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4507047832012" units="cm"/>
      <inkml:brushProperty name="height" value="0.0264507047832012" units="cm"/>
      <inkml:brushProperty name="color" value="#69dbaa"/>
      <inkml:brushProperty name="ignorePressure" value="0"/>
    </inkml:brush>
  </inkml:definitions>
  <inkml:trace contextRef="#ctx0" brushRef="#br0">96150 32100 831,'-4'46'18,"-5"-5"-29,-7-7-1,-5-5 2,-6-3 5,-3 4 6,-3 3 1,-2 3-1,-1-1 2,3-2-1,3-3 1,4-3-1,4-2 2,6 0 0,7 0 0,6 0-1,6-2-1,6-3-3,7-3 0,6-2 1,4-3 0,4 1 1,3-1 0,3 1 0,1 2 1,1 7 0,-1 6 1,1 7-2,-3 7-2,-2 9 0,-3 10-1,-3 10-1,-6 2 2,-5-3-2,-7-3 2,-5-2-1,-4-5 0,0-2 0,0-3 1,0-3 0,1-6-3,4-5-3,3-7 1,3-5-1</inkml:trace>
</inkml:ink>
</file>

<file path=ppt/ink/ink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2436707317829" units="cm"/>
      <inkml:brushProperty name="height" value="0.0312436707317829" units="cm"/>
      <inkml:brushProperty name="color" value="#69dbaa"/>
      <inkml:brushProperty name="ignorePressure" value="0"/>
    </inkml:brush>
  </inkml:definitions>
  <inkml:trace contextRef="#ctx0" brushRef="#br0">39400 38700 704,'-50'4'41,"0"10"-36,0 10-1,0 9 1,0 7-11,0 7-10,0 6 1,0 7 1,4-1-1,10-6 4,10-6-2,9-6 2,10-9 5,14-8 7,11-10-1,14-9 1,5-7 4,1-3 6,-1-3-2,1-2 1,-6 2 4,-8 9 4,-10 10 1,-9 10-2,-10 7-11,-9 6-13,-10 7-1,-8 6 1,-6-1 1,1-5-1,-1-7 1,1-5 0,-1-4-6,1 0-5,-1 0-1,1 0 0,8-5 13,20-9 11,18-10 0,20-8 0,8-4 1,1 3 0,-1 3 0,1 4 1,-3 5-4,-2 10-2,-3 10 0,-3 9-2,-4 7 7,-3 7 2,-3 6 2,-2 7-2,-5 4-4,-2 3-6,-3 3 1,-3 4-1,-4-3-1,-3-5-2,-3-7-2,-2-5 2,-3-6 1,1-3 0,-1-3 1,1-2 0,4-15-10,9-25-8,10-25 0,10-25-1,2-8 18,-3 9 17,-3 10-2,-2 10 2,-3 4-6,1 0-5,-1 0 0,1 0 1</inkml:trace>
</inkml:ink>
</file>

<file path=ppt/ink/ink5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8998602926731" units="cm"/>
      <inkml:brushProperty name="height" value="0.0328998602926731" units="cm"/>
      <inkml:brushProperty name="color" value="#69dbaa"/>
      <inkml:brushProperty name="ignorePressure" value="0"/>
    </inkml:brush>
  </inkml:definitions>
  <inkml:trace contextRef="#ctx0" brushRef="#br0">97750 32550 668,'-47'1'6,"6"4"6,7 3 0,6 3 0,1-4-10,-3-8-8,-3-10 0,-2-9-2,-5-5 5,-2 0 3,-3 0-2,-3 0 2,-1 0-6,4 0-2,3 0-3,3 0 3,1 6 4,1 13 8,-1 12-2,1 13 1,-1 18 0,1 26-2,-1 24 1,1 26 0,2 8 0,7-5 1,6-7 0,7-5 0,4-12-2,3-16-2,3-15-1,4-15 2,10-14-3,19-8-3,19-10 0,19-9 2,7-15 0,-3-18 2,-3-19 1,-2-18-1,-3-20 1,1-18-1,-1-19 1,1-18 0,-6-9 1,-8 4 3,-10 3-1,-9 3 0,-5 1 2,0 1 0,0-1 1,0 1-1,-2 1 0,-3 3-4,-3 3 3,-2 4-2,-5 7-2,-2 13-1,-3 12 0,-3 13-1,-6 23 3,-5 34 3,-7 35 0,-5 35-1,-4 32 0,0 31-2,0 32 1,0 31-1,1 13 0,4-2 1,3-3-3,3-3 3,3 2 1,3 10 0,3 10 1,4 9 1,4-12-5,6-30-3,7-32 1,6-30-1,6-25 0,6-15 2,7-15-1,6-16-1,3-13 4,0-9-1,0-10 2,0-8-2,0-14-1,0-15-2,0-15-2,0-16 1,-2-15 4,-3-11 4,-3-14 0,-2-11 0,-6-7-1,-6 0-1,-6 0 0,-6 0 0,-6 6 0,-2 13-1,-3 12 1,-3 13-1,-7 13-1,-9 17 2,-10 15-1,-8 16 0,-9 16-1,-6 20 2,-6 18-2,-6 20 1,2 10 4,14 3 4,11 3 0,14 4-1,7 1-3,3 0-3,3 0-1,4 0 0,10-4 0,19-5-1,19-7 0,19-5 0,9-9-4,0-9-3,0-10-1,0-8 0,0-14 4,0-15 2,0-15 1,0-16 0,-5-7 0,-9 4 3,-10 3-1,-8 3 0,-9 3-1,-6 3-1,-6 3 0,-6 4 1</inkml:trace>
</inkml:ink>
</file>

<file path=ppt/ink/ink5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3684188723564" units="cm"/>
      <inkml:brushProperty name="height" value="0.0273684188723564" units="cm"/>
      <inkml:brushProperty name="color" value="#69dbaa"/>
      <inkml:brushProperty name="ignorePressure" value="0"/>
    </inkml:brush>
  </inkml:definitions>
  <inkml:trace contextRef="#ctx0" brushRef="#br0">87750 37900 803,'3'70'55,"6"-9"-68,7-10 0,6-8 0,4-4 8,4 3 5,3 3 1,3 4 0,-1 1-7,-2 0-4,-3 0-3,-3 0 2,-6-4 2,-5-5 3,-7-7 1,-5-5-1</inkml:trace>
</inkml:ink>
</file>

<file path=ppt/ink/ink5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61126434803" units="cm"/>
      <inkml:brushProperty name="height" value="0.029661126434803" units="cm"/>
      <inkml:brushProperty name="color" value="#69dbaa"/>
      <inkml:brushProperty name="ignorePressure" value="0"/>
    </inkml:brush>
  </inkml:definitions>
  <inkml:trace contextRef="#ctx0" brushRef="#br0">87950 37550 741,'98'-71'93,"-3"10"-115,-3 10 1,-2 9-2,-5 9 9,-2 9 5,-3 10 1,-3 10 0,-7 4 4,-9 0 8,-10 0-2,-8 0 0,-11 6-2,-8 13-3,-10 12-1,-9 13 1,-9 7 0,-5 4 1,-7 3 0,-5 3 1,-8 3 0,-5 3-1,-7 3 3,-5 4-3,-6-6 5,-3-11 1,-3-14 1,-2-11-1,-1-11 1,3-5-4,3-7 1,4-5 1,11-6 4,23-3 4,22-3 1,22-2-1,12-3-9,3 1-8,3-1-2,4 1 1,-3 1 0,-5 3 0,-7 3 1,-5 4 0,-14 7 0,-18 13 0,-19 12 2,-18 13-1,-9 6 4,4 0 6,3 0 0,3 0-1,3-4 1,3-5-1,3-7 2,4-5-1,8-8-2,17-5-1,15-7-2,16-5 2,12-8-3,9-5 1,10-7-2,10-5 0,-3-3 0,-11 4-4,-14 3 1,-11 3 0,-22 12 2,-27 22 3,-28 22 0,-28 23-1,-17 10 2,-2 0 3,-3 0-2,-3 0 1,-4-2 0,-3-3-3,-3-3 0,-2-2 1,-5-1 1,-2 3-1,-3 3 1,-3 4 1,2-3-1,10-5 2,10-7 0,9-5-1,10-8 0,14-5-2,11-7-1,14-5 1,14-9 0,20-9 0,18-10-2,20-8 2,24-14-3,31-15-1,32-15-1,31-16 1,23-12 0,16-5 3,15-7-2,17-5 1,0-1 0,-11 6-3,-14 7 1,-11 6 0,-18 7-3,-22 10-4,-22 10 1,-21 9-1,-20 9 4,-15 9 5,-15 10 0,-16 10-1,-16 8 7,-16 10 4,-15 10 0,-15 9 1,-7 2-5,3-2-2,3-3-2,4-3 1,1-4-1,0-3 0,0-3-1,0-2 1</inkml:trace>
</inkml:ink>
</file>

<file path=ppt/ink/ink5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669297635555" units="cm"/>
      <inkml:brushProperty name="height" value="0.0289669297635555" units="cm"/>
      <inkml:brushProperty name="color" value="#69dbaa"/>
      <inkml:brushProperty name="ignorePressure" value="0"/>
    </inkml:brush>
  </inkml:definitions>
  <inkml:trace contextRef="#ctx0" brushRef="#br0">87950 39450 759,'-24'96'-3,"4"-5"-5,3-7 2,3-5 0,3-1 11,3 6 15,3 7 0,4 6-1,2-2-12,4-9-14,3-10 0,3-8 1,1-11 2,1-8 2,-1-10 2,1-9-1,4-16-13,9-22-11,10-22-3,10-21 3,0-21 19,-5-19 21,-7-18 0,-5-19 1,-3-12-7,4-2-4,3-3 0,3-3 0,-1 7-2,-2 19-2,-3 19-1,-3 19 2,-2 21-2,0 26 0,0 24 1,0 26-2,1 29 7,4 34 4,3 35 0,3 35 1,3 25-8,3 20-4,3 18-1,4 20 0,1 14 0,0 14-1,0 11-1,0 14 0,-2-4 1,-3-19-1,-3-18 1,-2-19-1,-5-24 1,-2-28-2,-3-28 1,-3-27 0,-4-23-2,-3-16-1,-3-15 0,-2-15 0,-5-20 4,-2-21 2,-3-22 2,-3-22 0,-4-18 2,-3-11 5,-3-14 0,-2-11-1,-5 0-2,-2 17-3,-3 15-1,-3 16 0</inkml:trace>
</inkml:ink>
</file>

<file path=ppt/ink/ink5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7098057866096" units="cm"/>
      <inkml:brushProperty name="height" value="0.0357098057866096" units="cm"/>
      <inkml:brushProperty name="color" value="#69dbaa"/>
      <inkml:brushProperty name="ignorePressure" value="0"/>
    </inkml:brush>
  </inkml:definitions>
  <inkml:trace contextRef="#ctx0" brushRef="#br0">88150 39300 616,'0'46'42,"0"-5"-47,0-7-3,0-5 2,1-4 0,4 0 3,3 0-1,3 0 1,4 0 3,7 0 1,6 0 2,7 0-2,0 1-7,-2 4-11,-3 3 2,-3 3-2,-10-1 13,-16-2 9,-15-3 3,-15-3-2,-9-4-1,1-3-1,-1-3 1,1-2-1,8-1 2,20 3 2,18 3 0,20 4 0,6-3-7,-2-5-7,-3-7-1,-3-5 0,-4-1 3,-3 6 4,-3 7-2,-2 6 1,-6 6 0,-6 6 0,-6 7 1,-6 6-1,-6 3 1,-2 0 1,-3 0 1,-3 0-1,-1-2 1,4-3 1,3-3-1,3-2 0,10-12 1,20-19-1,18-18 1,20-19-1,6-15-3,-2-8-5,-3-10 0,-3-9 1,-4-5 2,-3 0 0,-3 0 2,-2 0-1,-5 3 1,-2 6 1,-3 7 1,-3 6-2,-2 7 6,0 10 5,0 10-1,0 9 2,1 2-7,4-2-3,3-3-2,3-3 2,3-2-2,3 0-4,3 0 2,4 0 0,-1 1 0,-3 4 2,-3 3-1,-2 3 0,-6 12 3,-6 22 0,-6 22 0,-6 23 1,-7 16-2,-6 13-2,-6 12 1,-6 13 0,-6 4-1,-2-3 3,-3-3 0,-3-2-2,-2-9 0,0-12 0,0-13-3,0-12 3,-2-13-5,-3-12-1,-3-13-1,-2-12 0,-3-12 4,1-8 3,-1-10-1,1-9 1,2-15 4,7-18 1,6-19 2,7-18-1,4-6 0,3 10 0,3 10-2,4 9 3,4 10-1,6 14 2,7 11 1,6 14-1,4 8-4,4 7-3,3 6-1,3 7 1,6 4 3,9 3 5,10 3-1,10 4 1,4 2-9,0 4-9,0 3-1,0 3 2,-2-1 0,-3-2 1,-3-3 0,-2-3 0,-5-6 6,-2-5 4,-3-7 1,-3-5 0,-6-9-13,-5-9-14,-7-10 0,-5-8 1</inkml:trace>
</inkml:ink>
</file>

<file path=ppt/ink/ink5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972905293107" units="cm"/>
      <inkml:brushProperty name="height" value="0.029972905293107" units="cm"/>
      <inkml:brushProperty name="color" value="#69dbaa"/>
      <inkml:brushProperty name="ignorePressure" value="0"/>
    </inkml:brush>
  </inkml:definitions>
  <inkml:trace contextRef="#ctx0" brushRef="#br0">90350 38900 733,'76'-50'62,"4"0"-71,3 0 2,3 0-2,3-2 2,3-3-2,3-3 1,4-2 0,-4 0-4,-9 7-1,-10 6-1,-8 7-1,-12 2 10,-12 1 8,-13-1-1,-12 1 1</inkml:trace>
</inkml:ink>
</file>

<file path=ppt/ink/ink5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1972498893738" units="cm"/>
      <inkml:brushProperty name="height" value="0.0311972498893738" units="cm"/>
      <inkml:brushProperty name="color" value="#69dbaa"/>
      <inkml:brushProperty name="ignorePressure" value="0"/>
    </inkml:brush>
  </inkml:definitions>
  <inkml:trace contextRef="#ctx0" brushRef="#br0">90950 37300 705,'21'292'102,"-5"-16"-130,-7-15 0,-5-15 0,-8-6 14,-5 7 13,-7 6 0,-5 7 0,-1-26 1,6-56 0,7-56 0,6-56 0,3-29-2,0 1-5,0-1 1,0 1-1,1-13-1,4-25-2,3-25-2,3-25 2,1-16 10,1-6 14,-1-6 0,1-6-1,1-6-3,3-2-1,3-3-2,4-3 0,4 1-3,6 6-7,7 7 2,6 6-1,3 6 5,0 6 3,0 7 1,0 6 0,-2 6-7,-3 6-5,-3 7-1,-2 6 1,-3 12 1,1 19 4,-1 19-1,1 19 0,-6 15 0,-8 13 0,-10 12 1,-9 13-1,-7 6 1,-3 0 1,-3 0 0,-2 0 0,-5-4-2,-2-5-4,-3-7 2,-3-5-1,-4-8 0,-3-5 2,-3-7-1,-2-5 0,-3-11-3,1-11-3,-1-14-1,1-11 2,-3-11 5,-2-5 7,-3-7 0,-3-5 0,2-8 3,10-5 3,10-7 0,9-5 0,6-3-6,3 4-3,3 3 0,4 3-1,5 4 2,10 7 4,10 6 0,9 7-1,7 4-2,7 3 1,6 3-3,7 4 2,2 2-5,1 4-2,-1 3-1,1 3-1,-1 4 5,1 7 0,-1 6 2,1 7-1,-4 0-7,-6-2-4,-6-3-1,-6-3-1,-6-7 2,-2-9 0,-3-10 1,-3-8-1</inkml:trace>
</inkml:ink>
</file>

<file path=ppt/ink/ink5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0510166287422" units="cm"/>
      <inkml:brushProperty name="height" value="0.0380510166287422" units="cm"/>
      <inkml:brushProperty name="color" value="#69dbaa"/>
      <inkml:brushProperty name="ignorePressure" value="0"/>
    </inkml:brush>
  </inkml:definitions>
  <inkml:trace contextRef="#ctx0" brushRef="#br0">92450 37200 578,'1'59'38,"4"19"-39,3 19 0,3 19-1,-1 15-2,-2 13-3,-3 12-1,-3 13 1,-1-1 3,4-11 1,3-14 2,3-11-1,4-15 0,7-16 1,6-15 0,7-15 1,2-15-1,1-12 2,-1-13-1,1-12 0,-3-7-1,-2 1 2,-3-1-3,-3 1 3,2 1-2,10 3 1,10 3 2,9 4-3,1-1 2,-6-3-2,-6-3 1,-6-2-1,-6-5-1,-2-2-1,-3-3 0,-3-3 0,-6-7 1,-5-9 1,-7-10 0,-5-8-1,-8-12 4,-5-12 3,-7-13-1,-5-12 1,-4-15-2,0-15-2,0-15 1,0-16-1,0-4 0,0 10 3,0 10-2,0 9 0,1 15 1,4 22-1,3 22 1,3 23-2,3 17 3,3 17-1,3 15 0,4 16 1,-1 18-4,-3 22-2,-3 22 1,-2 23-1,-3 13 0,1 6 1,-1 7 0,1 6-1,-1-4 2,1-11-1,-1-14 2,1-11-2,-1-15 0,1-16-4,-1-15 3,1-15-3,-7-14-2,-12-8-3,-13-10-1,-12-9 0,-9-15 6,-2-18 5,-3-19 0,-3-18 0,-1-17 4,4-11 2,3-14 1,3-11 1,7-6-5,14 4-3,11 3-1,14 3 2,8 9 2,7 16 3,6 15 0,7 17 0,5 10-4,7 6-2,6 7-1,7 6 1,5 1 1,7-3 3,6-3-1,7-2 0,4-5-3,3-2-5,3-3 2,4-3-2,-3-4 0,-5-3-3,-7-3 2,-5-2-1,-8-5 3,-5-2 6,-7-3-1,-5-3-1,-6 1 2,-3 6 1,-3 7-1,-2 6 0,-3 6 2,1 6-1,-1 7 1,1 6-1,4 9 2,9 13 2,10 12 0,10 13-1,7 15-4,6 19-2,7 19 0,6 19-2,3 18 0,0 19-1,0 19-1,0 19 0,-2 9 3,-3 0 1,-3 0 0,-2 0 0,-6-10-1,-6-18-1,-6-19-1,-6-18 1,-6-15 0,-2-9 0,-3-10 1,-3-8-2,-13-14-1,-22-15-5,-22-15 0,-21-16 1,-12-13 4,1-9 4,-1-10 0,1-8 1,-4-11 0,-6-8 1,-6-10 0,-6-9-1,-6-7 2,-2-3-1,-3-3 0,-3-2 0,8 5-1,23 16 1,22 15-1,22 17 1,24 5 6,29-3 8,28-3 1,28-2-2,12-5-12,-3-2-14,-3-3-1,-2-3 1,-1-4 1,3-3 2,3-3 0,4-2 1,-9 3-1,-18 14 5,-19 11-2,-18 14 0</inkml:trace>
</inkml:ink>
</file>

<file path=ppt/ink/ink5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1874981224537" units="cm"/>
      <inkml:brushProperty name="height" value="0.0261874981224537" units="cm"/>
      <inkml:brushProperty name="color" value="#69dbaa"/>
      <inkml:brushProperty name="ignorePressure" value="0"/>
    </inkml:brush>
  </inkml:definitions>
  <inkml:trace contextRef="#ctx0" brushRef="#br0">95200 37950 840,'1'46'10,"4"-5"10,3-7 0,3-5-1</inkml:trace>
</inkml:ink>
</file>

<file path=ppt/ink/ink5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8267716318369" units="cm"/>
      <inkml:brushProperty name="height" value="0.0308267716318369" units="cm"/>
      <inkml:brushProperty name="color" value="#69dbaa"/>
      <inkml:brushProperty name="ignorePressure" value="0"/>
    </inkml:brush>
  </inkml:definitions>
  <inkml:trace contextRef="#ctx0" brushRef="#br0">9900 50500 713,'50'0'-4,"0"0"4,0 0-1,0 0 2,12 1 0,26 4 3,24 3 0,26 3-1,15-1-2,6-2-3,7-3 0,6-3-1,7-6 4,10-5 2,10-7 0,9-5 1,12-6-2,16-3-2,15-3-1,17-2 2,8-3-2,4 1-1,3-1 0,3 1-1,-1 4 2,-2 9-1,-3 10 0,-3 10 0,-1 4 0,4 0 3,3 0-1,3 0 0,-1 0 1,-2 0 0,-3 0-1,-3 0 1,-4 0-1,-3 0 0,-3 0-1,-2 0 0,-5 0 2,-2 0-2,-3 0 2,-3 0-1,-4 0 0,-3 0-1,-3 0 0,-2 0 1,-5 1-1,-2 4 1,-3 3 0,-3 3-1,-6 1 1,-5 1 1,-7-1-2,-5 1 2,-6-1 0,-3 1 0,-3-1 0,-2 1 1,2-1-2,9 1 0,10-1 1,10 1-1,7-1 0,6 1-1,7-1 1,6 1 0,3-4-1,0-6 0,0-6 1,0-6-1,-2-4 1,-3 1 0,-3-1 1,-2 1-1,-3-1 0,1 1-1,-1-1 1,1 1-2,-4 1 2,-6 3 0,-6 3 1,-6 4-1,-4 1 0,1 0 0,-1 0 0,1 0 1,-1 0-1,1 0 1,-1 0-1,1 0 1,2 0 0,7 0-1,6 0 1,7 0 0,7-4-2,9-5 1,10-7-2,10-5 0,2-4 2,-3 0-2,-3 0 2,-2 0-1,-3 3 1,1 6 0,-1 7 1,1 6 0,1 3-1,3 0 0,3 0 0,4 0 0,1 0 0,0 0 0,0 0-1,0 0 0,1 0 2,4 0 1,3 0 0,3 0 0,-1 0-3,-2 0 2,-3 0-3,-3 0 2,-6-2-1,-5-3 2,-7-3-2,-5-2 2,-6-3 0,-3 1 0,-3-1 1,-2 1 0,-3-1-2,1 1 0,-1-1 0,1 1-1,-3 1 0,-2 3 0,-3 3 1,-3 4-2,-2 1 2,0 0 1,0 0-1,0 0 0,-2-2-2,-3-3-2,-3-3-1,-2-2 0,-9-6-1,-12-6-1,-13-6 0,-12-6 0,-21-2 4,-28 3 0,-28 3 3,-27 4-3</inkml:trace>
</inkml:ink>
</file>

<file path=ppt/ink/ink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7987402975559" units="cm"/>
      <inkml:brushProperty name="height" value="0.0397987402975559" units="cm"/>
      <inkml:brushProperty name="color" value="#69dbaa"/>
      <inkml:brushProperty name="ignorePressure" value="0"/>
    </inkml:brush>
  </inkml:definitions>
  <inkml:trace contextRef="#ctx0" brushRef="#br0">39850 38950 552,'26'-46'0,"4"10"-2,3 10 2,3 9-2,-8 15 3,-19 22 2,-18 22-1,-19 23 1,-13 10-5,-6 0-6,-6 0 0,-6 0 1,1-5 5,9-9 5,10-10 1,10-8 0,5-9-1,4-6-2,3-6 2,3-6-2,6-6 0,9-2 0,10-3-1,10-3 0,5-4 3,4-3 1,3-3 0,3-2 1,1-5-5,1-2-2,-1-3 1,1-3-2,-3-1 1,-2 4 1,-3 3 0,-3 3-2,-2 1 2,0 1-2,0-1-1,0 1 1,-5 5 2,-9 14-1,-10 11 2,-8 14-1,-4 5 2,3 1 2,3-1-1,4 1 1,-1 2-1,-3 7-2,-3 6 1,-2 7-1,-1 2 4,3 1 2,3-1 2,4 1-2,1 1-2,0 3-5,0 3 1,0 4-1,3-3 1,6-5-1,7-7 2,6-5-2,1-4 1,-3 0-1,-3 0 0,-2 0 1,-3 0 1,1 0 3,-1 0-1,1 0 2,-9 3-6,-15 6-3,-15 7-1,-16 6 1,-12-2-8,-5-9-4,-7-10-2,-5-8 2,-1-9 3,6-6 9,7-6-3,6-6 3</inkml:trace>
</inkml:ink>
</file>

<file path=ppt/ink/ink5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5176409631968" units="cm"/>
      <inkml:brushProperty name="height" value="0.0275176409631968" units="cm"/>
      <inkml:brushProperty name="color" value="#69dbaa"/>
      <inkml:brushProperty name="ignorePressure" value="0"/>
    </inkml:brush>
  </inkml:definitions>
  <inkml:trace contextRef="#ctx0" brushRef="#br0">43600 67200 799,'153'21'-15,"6"-5"27,7-7-2,6-5 2,15-4-8,26 0-9,24 0 2,26 0-1,32 0 3,41 0 2,40 0 0,42 0 0,2 0 0,-34 0-3,-35 0 0,-33 0 2,-15 0-2,6 0 2,7 0-1,6 0 0,29 0 0,54 0-5,53 0 2,53 0-1,3 1 5,-47 4 1,-47 3 0,-46 3 2,-32 1-5,-16 1-4,-15-1 1,-15 1-1,-20-3 4,-21-2 3,-22-3-1,-22-3 1,-24-7-2,-24-9 1,-26-10-1,-24-8 0,-23-4 3,-18 3 4,-19 3 0,-18 4-1</inkml:trace>
</inkml:ink>
</file>

<file path=ppt/ink/ink5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4526798427105" units="cm"/>
      <inkml:brushProperty name="height" value="0.0304526798427105" units="cm"/>
      <inkml:brushProperty name="color" value="#69dbaa"/>
      <inkml:brushProperty name="ignorePressure" value="0"/>
    </inkml:brush>
  </inkml:definitions>
  <inkml:trace contextRef="#ctx0" brushRef="#br0">57300 66500 722,'143'-2'72,"-11"-3"-86,-14-3-1,-11-2 2,-6-5 4,4-2 5,3-3 1,3-3 0,-4-1-1,-8 4 1,-10 3-1,-9 3 2,-9-1-3,-5-2-4,-7-3 1,-5-3 0,-9-2 6,-9 0 6,-10 0 0,-8 0 0,-11-4-4,-8-5-6,-10-7 1,-9-5 0,-10-6 5,-9-3 8,-10-3 0,-8-2-1,-1 3-2,9 14-3,10 11 1,10 14-2,4 3 1,0-2-1,0-3-1,0-3 0,1 4 4,4 13 2,3 12 1,3 13-1,1 9-3,1 6-1,-1 7-2,1 6 2,-4 6-3,-6 6 0,-6 7-1,-6 6 1,-2 3 0,3 0-1,3 0 1,4 0 0,1-5-1,0-9 1,0-10-1,0-8 0,1-6-1,4 1-3,3-1 1,3 1-2,-2-3 3,-6-2 1,-6-3 0,-6-3 1,-4-1 2,1 4 3,-1 3 1,1 3-1,-3 4 0,-2 7-2,-3 6 0,-3 7 2,-2 4-4,0 3 2,0 3-1,0 4 0,1-3 0,4-5-2,3-7 3,3-5-3,3-8 1,3-5 1,3-7-2,4-5 2,1-4-1,0 0-1,0 0 3,0 0-3,6-5 1,13-9-2,12-10 1,13-8-1</inkml:trace>
</inkml:ink>
</file>

<file path=ppt/ink/ink5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825542867184" units="cm"/>
      <inkml:brushProperty name="height" value="0.0329825542867184" units="cm"/>
      <inkml:brushProperty name="color" value="#69dbaa"/>
      <inkml:brushProperty name="ignorePressure" value="0"/>
    </inkml:brush>
  </inkml:definitions>
  <inkml:trace contextRef="#ctx0" brushRef="#br0">57400 67550 667,'46'29'32,"-5"10"-37,-7 10-2,-5 9 1,-4 13 2,0 20 6,0 18-1,0 20 0,0 2-2,0-12 0,0-13-1,0-12 2,-4-12-2,-5-8 2,-7-10-1,-5-9 1,-3-23-9,4-33-9,3-35 0,3-34 0,-1-23 14,-2-8 14,-3-10 0,-3-9 1,1-9-5,6-5-1,7-7 0,6-5-1,3 3-1,0 17-1,0 15-1,0 16 2,7 4-2,17-6 2,15-6-1,16-6-1,1 9 1,-12 25-2,-13 25 0,-12 25 1,-9 14-1,-2 3 3,-3 3-1,-3 4 1,-2 2-2,0 4-1,0 3 2,0 3-2,1 6 1,4 9-3,3 10 2,3 10 0,3 16-2,3 26 2,3 24-2,4 26 1,2 22-1,4 23 2,3 22-2,3 22 2,-2 2-1,-6-15 2,-6-15-1,-6-16 2,-6-5-3,-2 6 0,-3 7-1,-3 6 1,-4-12 0,-3-27-2,-3-28 1,-2-28 1,-3-21-4,1-12 2,-1-13-2,1-12 1,-7-18-5,-12-21-2,-13-22-2,-12-22 1,-15-22 11,-15-22 9,-15-22 2,-16-21-1,-12-18-1,-5-12-2,-7-13 0,-5-12 0,5 4-2,19 22-4,19 22 2,19 23-1,10 14 0,4 10 0,3 10-2,3 9 2</inkml:trace>
</inkml:ink>
</file>

<file path=ppt/ink/ink5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791296094656" units="cm"/>
      <inkml:brushProperty name="height" value="0.0237791296094656" units="cm"/>
      <inkml:brushProperty name="color" value="#69dbaa"/>
      <inkml:brushProperty name="ignorePressure" value="0"/>
    </inkml:brush>
  </inkml:definitions>
  <inkml:trace contextRef="#ctx0" brushRef="#br0">58000 67700 925,'51'45'35,"4"-9"-45,3-10-2,3-8 1,-2-8 3,-6-2 7,-6-3-3,-6-3 3,-9 1-3,-8 6 2,-10 7-1,-9 6 1,-10 6 2,-9 6 2,-10 7 1,-8 6-1,-4 6 4,3 6-1,3 7 2,4 6-1,2-2 0,4-9-1,3-10-1,3-8 1,10-12-6,20-12-7,18-13-1,20-12 2,14-18-2,14-21 2,11-22-1,14-22 0,7-15 6,3-5 4,3-7 1,4-5-1,-9 6 2,-18 23 1,-19 22-1,-18 22 0</inkml:trace>
</inkml:ink>
</file>

<file path=ppt/ink/ink5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469014495611" units="cm"/>
      <inkml:brushProperty name="height" value="0.0230469014495611" units="cm"/>
      <inkml:brushProperty name="color" value="#69dbaa"/>
      <inkml:brushProperty name="ignorePressure" value="0"/>
    </inkml:brush>
  </inkml:definitions>
  <inkml:trace contextRef="#ctx0" brushRef="#br0">60600 67800 954,'25'50'-63,"0"0"76,0 0-1,0 0 1,0 4 4,0 10 3,0 10 0,0 9 1,-4 1-19,-5-6-16,-7-6-2,-5-6 2,-3-7 4,4-6 3,3-6 2,3-6 0,-1-13-1,-2-19 3,-3-18-1,-3-19 0,-4-8 5,-3 3 4,-3 3 1,-2 4-1,-3 1-1,1 0-1,-1 0 0,1 0-1</inkml:trace>
</inkml:ink>
</file>

<file path=ppt/ink/ink5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057932138443" units="cm"/>
      <inkml:brushProperty name="height" value="0.035057932138443" units="cm"/>
      <inkml:brushProperty name="color" value="#69dbaa"/>
      <inkml:brushProperty name="ignorePressure" value="0"/>
    </inkml:brush>
  </inkml:definitions>
  <inkml:trace contextRef="#ctx0" brushRef="#br0">60450 68050 627,'-63'-2'-44,"26"-3"73,24-3 2,26-2-2,18-8-19,13-8-21,12-10 0,13-9 1,15-12 2,19-11 0,19-14 2,19-11 0,4-6 2,-9 4 4,-10 3 0,-8 3 0,-11 10-1,-8 20 1,-10 18-2,-9 20 2,-10 13 0,-9 9 1,-10 10 1,-8 10 0,-8 13 0,-2 19 0,-3 19 0,-3 19-1,-4 16 5,-3 17 1,-3 15 0,-2 16 1,-5 10-4,-2 7-4,-3 6 1,-3 7 0,-2-4-3,0-12-2,0-13-1,0-12 1,-2-18 0,-3-21-3,-3-22 1,-2-22 1,-9-24-7,-12-24-8,-13-26 1,-12-24 0,-4-17 16,7-5 16,6-7 1,7-5-1,5 0-5,7 10-3,6 10 0,7 9-2,-7-29 2,-19-65-4,-18-65 2,-19-66-1,-4-23 0,14 23-2,11 22 1,14 22-1,10 24 1,9 29-1,10 28-1,10 28 2,4 37 3,0 47 3,0 47 2,0 48-2,0 30-4,0 16-6,0 15 2,0 17-1,-2 8 0,-3 4 1,-3 3 0,-2 3-1,-5-2-1,-2-6-1,-3-6-1,-3-6 1,-1-15 0,4-21-1,3-22 1,3-22 1,4-21 0,7-18 5,6-19-2,7-18 2,8-17-4,14-11 1,11-14-3,14-11 3,7-6 1,3 4 5,3 3 1,4 3-2,-1 9-1,-3 16-1,-3 15-1,-2 17 0,-8 13 2,-8 13 3,-10 12-2,-9 13 3,-7 4-8,-3-3-4,-3-3 0,-2-2 0,-9-6-2,-12-6-3,-13-6 3,-12-6-3</inkml:trace>
</inkml:ink>
</file>

<file path=ppt/ink/ink5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174668997526" units="cm"/>
      <inkml:brushProperty name="height" value="0.0258174668997526" units="cm"/>
      <inkml:brushProperty name="color" value="#69dbaa"/>
      <inkml:brushProperty name="ignorePressure" value="0"/>
    </inkml:brush>
  </inkml:definitions>
  <inkml:trace contextRef="#ctx0" brushRef="#br0">63850 67000 852,'100'-27'53,"0"-3"-65,0-3 0,0-2 1,6-3-1,13 1 1,12-1-3,13 1 3,-9 2 6,-27 7 7,-28 6-1,-28 7 1,-23-1 0,-15-6-1,-15-6 2,-16-6-3,-8-1 4,0 7 0,0 6 1,0 7 0</inkml:trace>
</inkml:ink>
</file>

<file path=ppt/ink/ink5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42422914505" units="cm"/>
      <inkml:brushProperty name="height" value="0.02642422914505" units="cm"/>
      <inkml:brushProperty name="color" value="#69dbaa"/>
      <inkml:brushProperty name="ignorePressure" value="0"/>
    </inkml:brush>
  </inkml:definitions>
  <inkml:trace contextRef="#ctx0" brushRef="#br0">64750 66300 832,'-29'56'16,"-5"13"-16,-7 12-2,-5 13 2,-6 9-2,-3 6 3,-3 7-2,-2 6 0,-12 17 2,-19 28-3,-18 28 1,-19 29 0,-5 7 0,9-12 0,10-13 0,10-12-2,8-19 1,10-25-5,10-25 0,9-25 2,21-38-3,35-49-1,35-51 1,34-49 0,10-17 9,-11 20 10,-14 18 1,-11 20-1,-6 8-4,4 1-5,3-1 0,3 1 1</inkml:trace>
</inkml:ink>
</file>

<file path=ppt/ink/ink5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213073283434" units="cm"/>
      <inkml:brushProperty name="height" value="0.0271213073283434" units="cm"/>
      <inkml:brushProperty name="color" value="#69dbaa"/>
      <inkml:brushProperty name="ignorePressure" value="0"/>
    </inkml:brush>
  </inkml:definitions>
  <inkml:trace contextRef="#ctx0" brushRef="#br0">63800 68350 811,'50'-50'0,"0"0"0,0 0 0,0 0 0,0 7-1,0 17 0,0 15-1,0 16 0,-4 16 5,-5 20 1,-7 18 1,-5 20 0,-8 8-2,-5 1-4,-7-1 0,-5 1 2,-4-6-3,0-8 2,0-10-1,0-9 0,0-21-9,0-31-7,0-31 0,0-31-1,1-23 15,4-11 16,3-14-1,3-11 1,3-3-6,3 10-5,3 10 1,4 9-1,2 10 1,4 14-1,3 11 0,3 14 0,1 7 0,1 3 1,-1 3-2,1 4 2,-1 4-2,1 6-2,-1 7 1,1 6-1,-3 3 1,-2 0-2,-3 0 2,-3 0-2,1 6 1,6 13 1,7 12-1,6 13 1,3 16-1,0 23 1,0 22 0,0 22 0,-2 15 2,-3 9-1,-3 10 2,-2 10-1,-5-3-1,-2-11 1,-3-14-2,-3-11 1,-6-14-1,-5-11-2,-7-14-1,-5-11 2,-3-14-6,4-11 0,3-14-3,3-11 2,-5-14 1,-12-11 0,-13-14 1,-12-11 1,-15-15 4,-15-16 9,-15-15-2,-16-15 1,-10-11-1,-3-2-2,-3-3 0,-2-3 1,2 1-3,9 6-1,10 7 0,10 6 0,11 10 1,17 17 2,15 15 0,16 16-1,18 4 2,22-6 0,22-6-2,23-6 2,11-4-7,4 1-6,3-1-1,3 1 0,6-4 4,9-6 4,10-6 0,10-6-1,-4-1 0,-16 7-2,-15 6-1,-15 7 2,-12 5 2,-6 7 4,-6 6 0,-6 7 0</inkml:trace>
</inkml:ink>
</file>

<file path=ppt/ink/ink5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362528473139" units="cm"/>
      <inkml:brushProperty name="height" value="0.0284362528473139" units="cm"/>
      <inkml:brushProperty name="color" value="#69dbaa"/>
      <inkml:brushProperty name="ignorePressure" value="0"/>
    </inkml:brush>
  </inkml:definitions>
  <inkml:trace contextRef="#ctx0" brushRef="#br0">66850 66900 773,'-27'50'36,"-3"0"-42,-3 0 0,-2 0 0,-6 4 4,-6 10 1,-6 10 1,-6 9 1,-4 4-3,1 1 2,-1-1-2,1 1 0,1-7-2,3-12-3,3-13-1,4-12 0,10-9-1,19-2 1,19-3-1,19-3-1,15-4 11,13-3 8,12-3-1,13-2 2,4 3-3,-3 14-2,-3 11 1,-2 14 0,-8 7-1,-8 3 1,-10 3 0,-9 4-1,-9-3-3,-5-5-2,-7-7-2,-5-5 2,-4-8-1,0-5 0,0-7 1,0-5 0,0-23-10,0-37-6,0-38-1,0-37-1,0-26 14,0-11 12,0-14 0,0-11 1,4 2-4,10 19-2,10 19 1,9 19 0,4 16-1,1 17-1,-1 15 0,1 16 1,2 12 2,7 9 2,6 10 0,7 10 0,4 4-2,3 0-4,3 0 2,4 0-2,1 0-6,0 0-6,0 0 0,0 0 0,-2-4 3,-3-5 3,-3-7 1,-2-5-1,-9-6 3,-12-3 3,-13-3-1,-12-2 2</inkml:trace>
</inkml:ink>
</file>

<file path=ppt/ink/ink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3733846843243" units="cm"/>
      <inkml:brushProperty name="height" value="0.0273733846843243" units="cm"/>
      <inkml:brushProperty name="color" value="#69dbaa"/>
      <inkml:brushProperty name="ignorePressure" value="0"/>
    </inkml:brush>
  </inkml:definitions>
  <inkml:trace contextRef="#ctx0" brushRef="#br0">40550 40850 803,'100'50'197</inkml:trace>
</inkml:ink>
</file>

<file path=ppt/ink/ink5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2667414546013" units="cm"/>
      <inkml:brushProperty name="height" value="0.0312667414546013" units="cm"/>
      <inkml:brushProperty name="color" value="#69dbaa"/>
      <inkml:brushProperty name="ignorePressure" value="0"/>
    </inkml:brush>
  </inkml:definitions>
  <inkml:trace contextRef="#ctx0" brushRef="#br0">67450 65600 703,'4'128'22,"10"6"-27,10 7 1,9 6-1,6 20 5,3 34 1,3 35 2,4 35-2,2 32 0,4 31-1,3 32-1,3 31 1,-1 10 2,-2-8 0,-3-10 0,-3-9 2,-6-21-6,-5-31-4,-7-31 0,-5-31 0,-8-35 4,-5-37 5,-7-38-2,-5-37 2,-8-43-12,-5-46-12,-7-47 1,-5-47-2,-9-35 17,-9-21 14,-10-22-1,-8-22 2,-14-35-3,-15-46 2,-15-47-2,-16-47 0,1-11-1,19 25-6,19 25 2,19 25 0,15 26-1,13 29-1,12 28 0,13 28 0,4 29 4,-3 32 0,-3 31 1,-2 32 0,-1 21-3,3 13-3,3 12-1,4 13 0,-3 10 6,-5 10 2,-7 10 1,-5 9 1,-6 7-9,-3 7-4,-3 6-2,-2 7 1,0-3 0,7-8 0,6-10 0,7-9 1,7-16-4,9-22-3,10-22 0,10-21-1,11-18 11,17-12 12,15-13-2,16-12 1,7-4-3,1 7-4,-1 6 1,1 7-1,-4 7 2,-6 9 2,-6 10-1,-6 10 1,-6 7-3,-2 6-3,-3 7 1,-3 6-1,-6 4 0,-5 4-1,-7 3 1,-5 3-2,-8 6-1,-5 9-1,-7 10 0,-5 10 0,-11 5 2,-11 4 3,-14 3-1,-11 3 1,-12 3-2,-9 3-3,-10 3-1,-8 4 1,-3 1 4,7 0 5,6 0-1,7 0 0,7-5 2,9-9 0,10-10 0,10-8 1,10-11-3,13-8-1,12-10-1,13-9 2,13-10-9,17-9-4,15-10-2,16-8 0,10-8 4,7-2 2,6-3 0,7-3-1,-7 2 4,-19 10 4,-18 10-1,-19 9 0</inkml:trace>
</inkml:ink>
</file>

<file path=ppt/ink/ink5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197149544954" units="cm"/>
      <inkml:brushProperty name="height" value="0.0237197149544954" units="cm"/>
      <inkml:brushProperty name="color" value="#69dbaa"/>
      <inkml:brushProperty name="ignorePressure" value="0"/>
    </inkml:brush>
  </inkml:definitions>
  <inkml:trace contextRef="#ctx0" brushRef="#br0">69450 65900 927,'67'93'40,"-16"-11"-55,-15-14-3,-15-11 3,-9-7 2,1 0 5,-1 0-2,1 0 3</inkml:trace>
</inkml:ink>
</file>

<file path=ppt/ink/ink5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2886170744896" units="cm"/>
      <inkml:brushProperty name="height" value="0.0242886170744896" units="cm"/>
      <inkml:brushProperty name="color" value="#69dbaa"/>
      <inkml:brushProperty name="ignorePressure" value="0"/>
    </inkml:brush>
  </inkml:definitions>
  <inkml:trace contextRef="#ctx0" brushRef="#br0">68900 66250 905,'6'142'3,"13"-16"2,12-15 0,13-15 1,7-9-6,4 1-4,3-1 0,3 1-1,1-3-1,1-2-1,-1-3-2,1-3 2,-4-9 4,-6-11 8,-6-14 0,-6-11-1,-9-15-5,-8-16-2,-10-15-2,-9-15 1,-7-7 3,-3 3 6,-3 3-2,-2 4 0</inkml:trace>
</inkml:ink>
</file>

<file path=ppt/ink/ink5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8550605028868" units="cm"/>
      <inkml:brushProperty name="height" value="0.0248550605028868" units="cm"/>
      <inkml:brushProperty name="color" value="#69dbaa"/>
      <inkml:brushProperty name="ignorePressure" value="0"/>
    </inkml:brush>
  </inkml:definitions>
  <inkml:trace contextRef="#ctx0" brushRef="#br0">69250 66400 885,'51'-46'1,"4"10"1,3 10 1,3 9-1,6 1 0,9-6-1,10-6 1,10-6 0,2-1-3,-3 7-1,-3 6-1,-2 7 2,-6 2-3,-6 1 0,-6-1 2,-6 1-3,-15 10 0,-21 22-4,-22 22 2,-22 23-1,-18 8 8,-11-3 5,-14-3 2,-11-2-2,-4-6 0,6-6-1,7-6-1,6-6 1,6-4-2,6 1-1,7-1 2,6 1-2,4 1 2,4 3-1,3 3 1,3 4 0,1-3-3,1-5-4,-1-7 1,1-5-1,10-14-1,22-18-5,22-19 1,23-18-1,6-7 10,-5 6 7,-7 7 1,-5 6-1,-8 6-1,-5 6-1,-7 7-1,-5 6 1,-8 7-2,-5 10-1,-7 10 1,-5 9-1,-4 2-4,0-2-3,0-3 0,0-3 0,-5 1-1,-9 6 2,-10 7-1,-8 6-1,-9-1 4,-6-5 1,-6-7 0,-6-5 1,-4-3 1,1 4 3,-1 3 1,1 3-1,2-1-2,7-2-1,6-3 0,7-3 0,8-4 3,14-3 4,11-3 0,14-2-1,10-5-4,9-2-9,10-3 2,10-3-1,8-4 2,10-3 1,10-3 0,9-2 1,-1-5-2,-8-2-1,-10-3 0,-9-3 0,-7-1 1,-3 4 0,-3 3 1,-2 3-1,-9 6 3,-12 9 2,-13 10 1,-12 10-2,-9 5 2,-2 4-1,-3 3 1,-3 3 0,-2 3-3,0 3 2,0 3-3,0 4 3,1-3-2,4-5 4,3-7-1,3-5-1,3-3-2,3 4-4,3 3 0,4 3 0,-1-1 2,-3-2 2,-3-3 1,-2-3-2,-3-4 1,1-3 2,-1-3-1,1-2-1,-1-1 1,1 3 0,-1 3-2,1 4 2</inkml:trace>
</inkml:ink>
</file>

<file path=ppt/ink/ink5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06206792593" units="cm"/>
      <inkml:brushProperty name="height" value="0.02806206792593" units="cm"/>
      <inkml:brushProperty name="color" value="#69dbaa"/>
      <inkml:brushProperty name="ignorePressure" value="0"/>
    </inkml:brush>
  </inkml:definitions>
  <inkml:trace contextRef="#ctx0" brushRef="#br0">69550 68750 783,'-61'-27'5,"28"-3"2,28-3 2,29-2-1,27-3-6,29 1-7,28-1 0,28 1 0,12 2 2,-3 7 3,-3 6-2,-2 7 2,-3 4-4,1 3-3,-1 3 2,1 4-2,-6 2 4,-8 4 6,-10 3-2,-9 3 1,-13-1-4,-16-2-5,-15-3 1,-15-3-2</inkml:trace>
</inkml:ink>
</file>

<file path=ppt/ink/ink5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4812481105328" units="cm"/>
      <inkml:brushProperty name="height" value="0.0244812481105328" units="cm"/>
      <inkml:brushProperty name="color" value="#69dbaa"/>
      <inkml:brushProperty name="ignorePressure" value="0"/>
    </inkml:brush>
  </inkml:definitions>
  <inkml:trace contextRef="#ctx0" brushRef="#br0">71550 65900 898,'71'0'34,"-5"0"-40,-7 0-1,-5 0 0,-8 0-2,-5 0-6,-7 0 2,-5 0-2,-8 3 11,-5 6 8,-7 7 0,-5 6 0,-9 3 0,-9 0 1,-10 0 0,-8 0-1,-6 0-1,1 0-1,-1 0 0,1 0 0,2 3-1,7 6 0,6 7-1,7 6 0,4 7 1,3 10-1,3 10 0,4 9 0,2 7 4,4 7 4,3 6 0,3 7 0,1 0-5,1-2-5,-1-3-1,1-3 1,-1-6-2,1-5-1,-1-7 0,1-5 0,-1-19-1,1-27-3,-1-28 1,1-28-1,-1-13 6,1 3 5,-1 3 1,1 4 0</inkml:trace>
</inkml:ink>
</file>

<file path=ppt/ink/ink5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906530097127" units="cm"/>
      <inkml:brushProperty name="height" value="0.030906530097127" units="cm"/>
      <inkml:brushProperty name="color" value="#69dbaa"/>
      <inkml:brushProperty name="ignorePressure" value="0"/>
    </inkml:brush>
  </inkml:definitions>
  <inkml:trace contextRef="#ctx0" brushRef="#br0">72250 65100 711,'71'-43'4,"-5"17"4,-7 15-2,-5 16 3,-1 15-8,6 16-7,7 15 0,6 17 1,3 27 1,0 41 0,0 40 1,0 42 0,-2 28 2,-3 20 0,-3 18 3,-2 20-2,-8 2 1,-8-12 2,-10-13 0,-9-12 0,-4-7 1,4 1 1,3-1 1,3 1-1,-2-20-5,-6-36-7,-6-39 2,-6-36-2,-6-29 2,-2-19-3,-3-18 1,-3-19 0,-13-35-3,-22-49-3,-22-51-1,-21-49 0,-20-34 16,-15-15 12,-15-15 2,-16-16-1,-8-8-5,0 0-8,0 0 1,0 0 1,3 10-3,6 23 0,7 22 0,6 22-1,10 21 1,17 22 1,15 22 1,16 23-2,24 14 8,35 10 4,35 10 1,34 9 0,17 2-12,0-2-11,0-3-1,0-3 2,3-2-3,6 0 2,7 0-1,6 0 0,1-2 3,-3-3 1,-3-3 1,-2-2-1,-12-1 3,-19 3 5,-18 3-3,-19 4 3,-21 2 0,-21 4 4,-22 3 0,-22 3 0,-10 1-3,4 1 0,3-1-2,3 1 2,6-1-2,9 1 0,10-1-1,10 1 0,7 8 5,6 20 5,7 18-2,6 20 2,4 11-7,4 7-6,3 6 1,3 7-1,3 15 1,3 25 0,3 25 1,4 25 0,-3 1-1,-5-21 1,-7-22-1,-5-22 1,-3-18-2,4-11-2,3-14 1,3-11-1,-1-22-5,-2-27-5,-3-28-1,-3-28 1,-2-21 13,0-12 13,0-13 0,0-12 0,-4-2-2,-5 9-5,-7 10 2,-5 10-2,-3 11-1,4 17 1,3 15-3,3 16 3,-1 12-2,-2 9 3,-3 10-1,-3 10 0,-4 10-3,-3 13-2,-3 12-1,-2 13 1,-3 4-2,1-3 1,-1-3-2,1-2 2,1-9-1,3-12-1,3-13 1,4-12 0,13-18-4,26-21-2,24-22-2,26-22 0,15-8 12,6 6 7,7 7 2,6 6-1,3 7-1,0 10-2,0 10-1,0 9 2,-5 9-2,-9 9 1,-10 10-1,-8 10 2,-8 7-5,-2 6 0,-3 7-2,-3 6 1,-2 1-4,0-3-3,0-3-1,0-2 1,-4-5-2,-5-2-1,-7-3-2,-5-3 1,-3-7 7,4-9 6,3-10-1,3-8 2</inkml:trace>
</inkml:ink>
</file>

<file path=ppt/ink/ink5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74650 68050 1000,'-2'81'-7,"-3"-37"-4,-3-38-1,-2-37 0</inkml:trace>
</inkml:ink>
</file>

<file path=ppt/ink/ink5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3455618619919" units="cm"/>
      <inkml:brushProperty name="height" value="0.0243455618619919" units="cm"/>
      <inkml:brushProperty name="color" value="#69dbaa"/>
      <inkml:brushProperty name="ignorePressure" value="0"/>
    </inkml:brush>
  </inkml:definitions>
  <inkml:trace contextRef="#ctx0" brushRef="#br0">7800 60500 903,'73'1'-46,"-3"4"55,-3 3 1,-2 3 0,3 4-3,14 7-3,11 6-2,14 7 3,8-1-4,7-6 0,6-6 1,7-6-1,2-2-1,1 3-1,-1 3 0,1 4 1,2 1 0,7 0 0,6 0 1,7 0 0,2-2-2,1-3 1,-1-3-2,1-2 0,2-3 3,7 1-2,6-1 2,7 1 0,2-3-1,1-2 1,-1-3 0,1-3 0,-13-2-1,-25 0-1,-25 0-1,-25 0 0,-11 0 2,3 0 1,3 0-1,4 0 1,13-2 0,26-3-3,24-3 2,26-2-1,13-3 1,4 1 0,3-1 1,3 1-1,-2 1 1,-6 3-2,-6 3 0,-6 4 0,-6 1 1,-2 0 0,-3 0 0,-3 0 0,-2 0 0,0 0 0,0 0-1,0 0 2,-13 0-1,-24 0 0,-26 0 0,-24 0 0,8-2 0,45-3 0,43-3 0,45-2-1,8-1 1,-24 3 0,-26 3 1,-24 4-2,-15 1 1,-3 0 0,-3 0-1,-2 0 0,-1 1 1,3 4 1,3 3-1,4 3 1,2-1-1,4-2 0,3-3 1,3-3 0,-1-1-2,-2 4 2,-3 3 0,-3 3-1,-1-1 0,4-2-1,3-3 2,3-3-2,-1-4 2,-2-3-2,-3-3 1,-3-2 0,-2-1 0,0 3 0,0 3 0,0 4 0,0 1-1,0 0 2,0 0-1,0 0-1,0 0 2,0 0-2,0 0 2,0 0-1,0 0-1,0 0 2,0 0-1,0 0 1,-2 0-2,-3 0 1,-3 0 0,-2 0-1,-6 1 2,-6 4 0,-6 3-1,-6 3 0,-4-1 1,1-2-2,-1-3 1,1-3-1,-1-2 2,1 0-2,-1 0 1,1 0 0,-10 1 0,-19 4 0,-18 3-1,-19 3 1,6-1 0,31-2 0,32-3 0,31-3 0,10-1 1,-8 4-1,-10 3-1,-9 3 2,-4-1-1,4-2 0,3-3 0,3-3-1,4-2 2,7 0-1,6 0-1,7 0 2,5 0-1,7 0-1,6 0 1,7 0 0,8 0 0,14 0 0,11 0 0,14 0 0,2 0-1,-6 0 1,-6 0 1,-6 0-2,-6-4 1,-2-5 0,-3-7 1,-3-5-1,-9-3 0,-11 4 0,-14 3 0,-11 3 0,-20 1 1,-24 1-2,-26-1 1,-24 1 1,7-3-2,41-2 2,40-3-2,42-3 1,17-2 1,-2 0-2,-3 0 2,-3 0-2,-4 0 1,-3 0 0,-3 0 1,-2 0-2,-3 3 1,1 6 0,-1 7 0,1 6 1,-3 1-2,-2-3 1,-3-3 1,-3-2-1,-2-1-1,0 3 2,0 3-2,0 4 2,-4 1-2,-5 0 2,-7 0-1,-5 0-1,-4 0 2,0 0-2,0 0 2,0 0-1,-5 1-1,-9 4 2,-10 3-1,-8 3 0,-15-1 0,-19-2 0,-18-3 1,-19-3-1,3-1-1,25 4 2,25 3-3,25 3 3,14 1-1,3 1 1,3-1 0,4 1-1,1 1 1,0 3-3,0 3 1,0 4 1,0-3-1,0-5 1,0-7 1,0-5-1,4-3 0,10 4-1,10 3 1,9 3-2,4-1 2,1-2 0,-1-3 1,1-3-1,-3-2 1,-2 0-1,-3 0 0,-3 0 0,-2 0 1,0 0-1,0 0-1,0 0 2,1 0-1,4 0 0,3 0 2,3 0-2,1 0 0,1 0 0,-1 0 0,1 0-1,1 1 1,3 4-1,3 3 1,4 3-2,2 1 3,4 1-2,3-1 1,3 1 1,-1-1-2,-2 1 1,-3-1 1,-3 1-2,-2-1 2,0 1-2,0-1 1,0 1 0,1-1-1,4 1 2,3-1 0,3 1-2,1-3 1,1-2 0,-1-3-1,1-3 1,1-2 0,3 0 0,3 0 1,4 0-1,-1 1 0,-3 4 0,-3 3 0,-2 3 0,-3-1 0,1-2 1,-1-3-1,1-3 2,-1-1-3,1 4 0,-1 3 1,1 3-2,-3-1 2,-2-2 0,-3-3 1,-3-3-2,-4-2 1,-3 0 1,-3 0-2,-2 0 2,-5-2-1,-2-3 0,-3-3 1,-3-2-1,-2-3 1,0 1-2,0-1 2,0 1-2,0 1 1,0 3 1,0 3 0,0 4 0,1 1-1,4 0 0,3 0 0,3 0-1,1 0 1,1 0 0,-1 0-1,1 0 1,-3 1 0,-2 4-1,-3 3 0,-3 3 1,-1 1 0,4 1 0,3-1 0,3 1 0,1-3 0,1-2 0,-1-3 0,1-3-1,1-2 2,3 0-1,3 0 0,4 0 0,5 0 0,10 0 1,10 0-1,9 0 0,4 0 1,1 0-1,-1 0 0,1 0-1,-1 0 2,1 0-1,-1 0-1,1 0 2,1 0-2,3 0 1,3 0-1,4 0 2,-3 0-2,-5 0 1,-7 0 0,-5 0-1,-3-4 2,4-5-1,3-7 1,3-5-2,1-3 2,1 4-2,-1 3 2,1 3-2,-1 1 2,1 1-1,-1-1 0,1 1 1,-1-3-2,1-2 2,-1-3-1,1-3-1,-1-2 1,1 0 0,-1 0-1,1 0 2,-4 0-2,-6 0 1,-6 0 1,-6 0-2,-4 1 1,1 4 1,-1 3-1,1 3-1,-1 3 2,1 3-1,-1 3 0,1 4 0,-1 1 0,1 0 0,-1 0 0,1 0 0,-1 0-1,1 0 0,-1 0-1,1 0 0,-1 1 2,1 4 1,-1 3 0,1 3 0,-1-1 0,1-2-2,-1-3 2,1-3-2,-3-2 2,-2 0-2,-3 0 2,-3 0-1,-1 0 1,4 0-1,3 0 1,3 0 0,-1 1-1,-2 4 0,-3 3-1,-3 3 2,1-1-2,6-2 1,7-3 0,6-3-1,-1-1 1,-5 4 0,-7 3 1,-5 3-1,-4-1 0,0-2 0,0-3 0,0-3 0,3-2 0,6 0-1,7 0 2,6 0-2,1 0 0,-3 0 2,-3 0-2,-2 0 1,-1-2 1,3-3-2,3-3 1,4-2 1,2-3-1,4 1 0,3-1 0,3 1 0,-1 1 1,-2 3-2,-3 3 1,-3 4 0,-1-1 0,4-3 0,3-3 1,3-2-1,1-1 0,1 3 0,-1 3 0,1 4 0,-3 1 0,-2 0 0,-3 0 0,-3 0 1,-4-2-2,-3-3 2,-3-3-2,-2-2 1,-3-1-1,1 3 0,-1 3-1,1 4 1,-7-1 0,-12-3-1,-13-3 1,-12-2 0,-10-5 0,-6-2 1,-6-3 0,-6-3 1,-16-4-2,-25-3 1,-25-3 0,-25-2 0,-15-1 0,-2 3 0,-3 3 1,-3 4-1</inkml:trace>
</inkml:ink>
</file>

<file path=ppt/ink/ink5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883715510368" units="cm"/>
      <inkml:brushProperty name="height" value="0.0229883715510368" units="cm"/>
      <inkml:brushProperty name="color" value="#69dbaa"/>
      <inkml:brushProperty name="ignorePressure" value="0"/>
    </inkml:brush>
  </inkml:definitions>
  <inkml:trace contextRef="#ctx0" brushRef="#br0">5900 63800 957,'101'4'-45,"4"10"58,3 10 1,3 9-2,15 7-4,29 7-8,28 6 1,28 7 0,20-1 0,13-6 1,12-6-1,13-6 1,43-4-1,76 1-1,74-1 2,76 1-2,-9-6-1,-90-8-3,-90-10 1,-91-9 0,-21-4 2,51 4 2,49 3-1,51 3 2,32-1-2,16-2-2,15-3 1,17-3-1,3-4 2,-5-3 2,-7-3-1,-5-2 1,-11-1-3,-11 3 1,-14 3-2,-11 4 0,-14 1 1,-11 0-1,-14 0 1,-11 0-2,-17 1 2,-18 4 1,-19 3-1,-18 3 0,-21 1 1,-22 1-1,-22-1 0,-21 1 0,-29-3 0,-34-2-4,-35-3 3,-33-3-2</inkml:trace>
</inkml:ink>
</file>

<file path=ppt/ink/ink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9400 58700 1000,'-25'-71'-4,"0"10"-1,0 10-2,0 9 1,0 2 2,0-2 6,0-3-3,0-3 2,3-1 2,6 4 4,7 3-2,6 3 1,3 1-3,0 1-4,0-1 1,0 1-1,0-1 1,0 1 0,0-1 0,0 1 0,-2 1 0,-3 3 1,-3 3-1,-2 4 1,3 8 0,14 17 2,11 15-1,14 16 0,11 9-1,14 3-2,11 3 1,14 4-1,11-1 0,14-3 0,11-3 1,14-2-2,13-5 2,16-2 0,15-3 1,17-3-2,11-4 2,10-3-1,10-3 0,9-2 0,7-5-1,7-2 1,6-3-2,7-3 1,-1-2 1,-6 0 1,-6 0-2,-6 0 2,-7 0 0,-6 0-3,-6 0 3,-6 0-2,-10-2 1,-12-3 1,-13-3-2,-12-2 2,-7-1-1,1 3-2,-1 3 2,1 4-1,-7-1-1,-12-3 1,-13-3 0,-12-2 0,-9-1-1,-2 3 1,-3 3 1,-3 4-2,-12 1 3,-18 0 1,-19 0-1,-18 0 1,-12 1-1,-3 4-2,-3 3 1,-2 3 0</inkml:trace>
</inkml:ink>
</file>

<file path=ppt/ink/ink5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1926588565111" units="cm"/>
      <inkml:brushProperty name="height" value="0.0221926588565111" units="cm"/>
      <inkml:brushProperty name="color" value="#69dbaa"/>
      <inkml:brushProperty name="ignorePressure" value="0"/>
    </inkml:brush>
  </inkml:definitions>
  <inkml:trace contextRef="#ctx0" brushRef="#br0">21750 68000 991,'1'46'-14,"4"-5"20,3-7 1,3-5-1,3 0-4,3 10-2,3 10-2,4 9 2,-1 2-2,-3-2-2,-3-3 1,-2-3-1,-3-4 3,1-3 0,-1-3 0,1-2 0,-3-5-1,-2-2-4,-3-3 0,-3-3 0</inkml:trace>
</inkml:ink>
</file>

<file path=ppt/ink/ink5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7874964475632" units="cm"/>
      <inkml:brushProperty name="height" value="0.0227874964475632" units="cm"/>
      <inkml:brushProperty name="color" value="#69dbaa"/>
      <inkml:brushProperty name="ignorePressure" value="0"/>
    </inkml:brush>
  </inkml:definitions>
  <inkml:trace contextRef="#ctx0" brushRef="#br0">21950 68100 965,'114'-44'13,"-22"13"-16,-22 12 0,-21 13 0,-7 6 0,9 0-1,10 0 1,10 0 0,-3 0 1,-11 0 1,-14 0 1,-11 0 0,-9 4-3,-3 10-1,-3 10 0,-2 9 0,-8 2 4,-8-2 5,-10-3-2,-9-3 2,-7-1-2,-3 4 0,-3 3-1,-2 3 0,-1-4-1,3-8 0,3-10-1,4-9 2</inkml:trace>
</inkml:ink>
</file>

<file path=ppt/ink/ink5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22200 68200 1000,'26'43'-29,"4"-11"37,3-14 1,3-11 0,-1-7-7,-2 0-5,-3 0 1,-3 0-2,-6 3 1,-5 6-1,-7 7 0,-5 6 0,-9 3 5,-9 0 4,-10 0 0,-8 0 1,-4 0-1,3 0-2,3 0 1,4 0-1,2-2-1,4-3-4,3-3 1,3-2-1,9-6 2,16-6 1,15-6-1,17-6 1,5-6-2,-3-2 1,-3-3-1,-2-3 1,-5-1-3,-2 4-2,-3 3 0,-3 3 0,-9 6 3,-11 9 6,-14 10-2,-11 10 1,-11 5-1,-5 4-1,-7 3 0,-5 3 0,-1-1 0,6-2 0,7-3-2,6-3 2,3-4-1,0-3-1,0-3 2,0-2-1</inkml:trace>
</inkml:ink>
</file>

<file path=ppt/ink/ink5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0744907855988" units="cm"/>
      <inkml:brushProperty name="height" value="0.0220744907855988" units="cm"/>
      <inkml:brushProperty name="color" value="#69dbaa"/>
      <inkml:brushProperty name="ignorePressure" value="0"/>
    </inkml:brush>
  </inkml:definitions>
  <inkml:trace contextRef="#ctx0" brushRef="#br0">21000 69350 996,'-47'23'0,"6"-3"0,7-3 0,6-2 0,3-1-2,0 3-1,0 3-2,0 4 2,7-4 3,17-9 5,15-10-1,16-8 0,15-9-1,16-6-1,15-6 0,17-6-1,8-6 1,4-2-4,3-3 1,3-3 1,9-6-4,16-5 0,15-7-3,17-5 3,-8 2 2,-27 13 4,-28 12 0,-28 13 1,-20 7-4,-8 4-1,-10 3-3,-9 3 3,-10 6 0,-9 9 2,-10 10 0,-8 10 1</inkml:trace>
</inkml:ink>
</file>

<file path=ppt/ink/ink5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1949146836996" units="cm"/>
      <inkml:brushProperty name="height" value="0.0231949146836996" units="cm"/>
      <inkml:brushProperty name="color" value="#69dbaa"/>
      <inkml:brushProperty name="ignorePressure" value="0"/>
    </inkml:brush>
  </inkml:definitions>
  <inkml:trace contextRef="#ctx0" brushRef="#br0">21600 69300 948,'-69'114'-17,"13"-22"24,12-22 0,13-21-1,9-9-3,6 7-4,7 6-1,6 7 2,1-3 0,-3-8 0,-3-10 2,-2-9 0,2-7-7,9-3-5,10-3 1,10-2 0,7-15 4,6-25 7,7-25 0,6-25-1,1-13 2,-3 1 2,-3-1 1,-2 1-2,-3 2 0,1 7-4,-1 6 2,1 7-2,-3 4 1,-2 3-1,-3 3 1,-3 4-1,-4 10 2,-3 19 2,-3 19 0,-2 19 0,-3 18-1,1 19-3,-1 19 1,1 19 0,-3 18-2,-2 19 0,-3 19-1,-3 19 1,-2 10 0,0 4 2,0 3-1,0 3 0,0-4 0,0-8-1,0-10 0,0-9-1,0-13 0,0-16-4,0-15 0,0-15 1,0-17 0,0-15 1,0-15 1,0-16-1,0-16 2,0-16 2,0-15-1,0-15 2,1-9 1,4 1 4,3-1 0,3 1-2</inkml:trace>
</inkml:ink>
</file>

<file path=ppt/ink/ink5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21700 69400 1000,'43'46'-58,"-11"-5"69,-14-7-1,-11-5-1,-12-3-1,-9 4-4,-10 3 0,-8 3 0,-4-2 0,3-6-2,3-6 0,4-6 0,2-4 0,4 1-3,3-1 1,3 1-1,6-3 3,9-2 3,10-3 0,10-3 0,5-4-4,4-3-5,3-3 2,3-2-2,1-3 0,1 1 0,-1-1-1,1 1 0,-6 4 1,-8 9 1,-10 10 1,-9 10-1,-10 5 4,-9 4 3,-10 3 0,-8 3 1,-8 3-3,-2 3-1,-3 3 0,-3 4 0,-1-1 0,4-3 0,3-3 1,3-2-1,4-6 0,7-6 0,6-6-1,7-6 0,13-10 0,22-12-1,22-13 0,23-12 0,8-10 0,-3-6 0,-3-6 0,-2-6 1,-1-6-2,3-2 2,3-3-1,4-3 0,-1 2 0,-3 10 1,-3 10-1,-2 9 0,-8 6 2,-8 3 0,-10 3 0,-9 4 1,-7 2-1,-3 4-1,-3 3 0,-2 3 1,-1 3-1,3 3 2,3 3 0,4 4-1,2 1 1,4 0 1,3 0 0,3 0 0,-1 4-3,-2 10-1,-3 10-1,-3 9-1,-6 6 2,-5 3 0,-7 3-1,-5 4 0,-9 5 0,-9 10 3,-10 10-3,-8 9 3,-6 1-3,1-6 2,-1-6-2,1-6 2,-3-9-2,-2-8-1,-3-10 1,-3-9-2,1-10 3,6-9 0,7-10 1,6-8-2,4-12 5,4-12-1,3-13 2,3-12-1,3-5-1,3 3-1,3 3-1,4 4 1,1 4-1,0 6 1,0 7-1,0 6-1,7 7 7,17 10 4,15 10 1,16 9-2,4 6-7,-6 3-8,-6 3 0,-6 4 0,1 4 1,9 6 2,10 7 0,10 6 0,-3-2 1,-11-9-2,-14-10 2,-11-8-1,-7-8-2,0-2-2,0-3 0,0-3-1</inkml:trace>
</inkml:ink>
</file>

<file path=ppt/ink/ink5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23050 69600 1000,'10'-49'-69,"23"4"102,22 3-1,22 3 0,7 4-23,-6 7-24,-6 6 1,-6 7-2,-7 2 7,-6 1 9,-6-1-2,-6 1 0,-6-1 3,-2 1 0,-3-1 1,-3 1 0,-6-3-1,-5-2 0,-7-3 1,-5-3-1</inkml:trace>
</inkml:ink>
</file>

<file path=ppt/ink/ink5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23650 68600 1000,'0'146'-13,"0"-5"16,0-7 0,0-5-2,-4-4 2,-5 0-3,-7 0 0,-5 0 1,-3-8 0,4-16-3,3-15 2,3-15 0,1-14-4,1-8-2,-1-10 0,1-9 1,1-12 3,3-11 6,3-14 1,4-11-1,4-12-2,6-9 1,7-10-2,6-8 0,3-3 1,0 7-1,0 6 0,0 7 0,0 7-1,0 9 2,0 10-2,0 10 1,1 7 2,4 6 2,3 7 1,3 6 0,1 4-5,1 4-3,-1 3 1,1 3-1,-3 1-2,-2 1-1,-3-1-1,-3 1 1,-2-6 0,0-8-3,0-10 2,0-9-1</inkml:trace>
</inkml:ink>
</file>

<file path=ppt/ink/ink5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8251350820065" units="cm"/>
      <inkml:brushProperty name="height" value="0.0238251350820065" units="cm"/>
      <inkml:brushProperty name="color" value="#69dbaa"/>
      <inkml:brushProperty name="ignorePressure" value="0"/>
    </inkml:brush>
  </inkml:definitions>
  <inkml:trace contextRef="#ctx0" brushRef="#br0">24550 68300 923,'-68'115'2,"17"-18"3,15-19-2,16-18 1,5-7-4,-2 6-2,-3 7-1,-3 6 1,-2 1-4,0-3 0,0-3-1,0-2-1,1-6 3,4-6-1,3-6 1,3-6 0</inkml:trace>
</inkml:ink>
</file>

<file path=ppt/ink/ink5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24750 68700 1000,'43'25'-4,"-11"0"-5,-14 0 1,-11 0-1,-7 0 7,0 0 5,0 0 0,0 0 0</inkml:trace>
</inkml:ink>
</file>

<file path=ppt/ink/ink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6176186054945" units="cm"/>
      <inkml:brushProperty name="height" value="0.0286176186054945" units="cm"/>
      <inkml:brushProperty name="color" value="#69dbaa"/>
      <inkml:brushProperty name="ignorePressure" value="0"/>
    </inkml:brush>
  </inkml:definitions>
  <inkml:trace contextRef="#ctx0" brushRef="#br0">33900 58900 768,'75'-118'44,"0"17"-54,0 15 1,0 16 0,6 4 2,13-6 4,12-6-1,13-6 0,4 2 2,-3 14 0,-3 11 0,-2 14 0,-8 10 2,-8 9 4,-10 10-1,-9 10 1,-10 5-1,-9 4 1,-10 3-1,-8 3 1,-8 1-3,-2 1-4,-3-1 1,-3 1 0,-10-7-4,-16-12-3,-15-13 0,-15-12 1,-11-9 5,-2-2 8,-3-3-1,-3-3 1,1-2-3,6 0-2,7 0 0,6 0 0,6 1 0,6 4 0,7 3 1,6 3-2,7 3 2,10 3 0,10 3-1,9 4 2,2 2 0,-2 4 4,-3 3 0,-3 3-2,1 3 0,6 3-2,7 3-2,6 4 1,3 1 0,0 0-2,0 0 0,0 0 1,0 0-2,0 0 2,0 0-1,0 0 0,0 0 0,0 0-1,0 0 0,0 0-1,-2 1 2,-3 4 0,-3 3-1,-2 3 0,-5 1 1,-2 1 2,-3-1-1,-3 1-1,-2-1 3,0 1-1,0-1 0,0 1 0</inkml:trace>
</inkml:ink>
</file>

<file path=ppt/ink/ink5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2482662647963" units="cm"/>
      <inkml:brushProperty name="height" value="0.0222482662647963" units="cm"/>
      <inkml:brushProperty name="color" value="#69dbaa"/>
      <inkml:brushProperty name="ignorePressure" value="0"/>
    </inkml:brush>
  </inkml:definitions>
  <inkml:trace contextRef="#ctx0" brushRef="#br0">24450 69200 988,'0'71'-43,"0"-5"56,0-7 0,0-5 0,-2 0-6,-3 10-6,-3 10-1,-2 9 0,-3-1 1,1-8-2,-1-10 1,1-9-1,5-12-1,14-11-4,11-14 1,14-11-2,5-15 6,1-16 2,-1-15 0,1-15 0,-1-11 1,1-2-2,-1-3 2,1-3-2,-4 1 1,-6 6 2,-6 7-1,-6 6 0,-2 18-1,3 32 1,3 31-1,4 32 0,1 16 3,0 4 3,0 3 1,0 3-1,-2 1-4,-3 1-6,-3-1 1,-2 1-1,-3-4-1,1-6 1,-1-6 0,1-6-2,-1-9 3,1-8-1,-1-10 2,1-9 0,-1-13-7,1-16-5,-1-15 2,1-15-2</inkml:trace>
</inkml:ink>
</file>

<file path=ppt/ink/ink5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3701784163713" units="cm"/>
      <inkml:brushProperty name="height" value="0.0233701784163713" units="cm"/>
      <inkml:brushProperty name="color" value="#69dbaa"/>
      <inkml:brushProperty name="ignorePressure" value="0"/>
    </inkml:brush>
  </inkml:definitions>
  <inkml:trace contextRef="#ctx0" brushRef="#br0">25650 68250 941,'-24'68'0,"4"-11"0,3-14 0,3-11 1,-2-6 0,-6 4 3,-6 3-1,-6 3 1,-7 7-4,-6 14-4,-6 11 0,-6 14-1,-2 0 3,3-8-1,3-10 1,4-9-1,5-9 3,10-5 1,10-7 0,9-5 1,13-12-4,20-16-2,18-15 1,20-15-2,8-7 5,1 3 4,-1 3-1,1 4 2,-10 11-2,-19 23 1,-18 22 0,-19 22 1,-12 7-4,-2-6-2,-3-6 1,-3-6-1,-1-4 1,4 1-1,3-1-1,3 1 2,6-6-3,9-8-1,10-10 0,10-9-1,7-10 4,6-9 3,7-10 1,6-8 0,1-6-2,-3 1-1,-3-1 1,-2 1-1,-5 2 0,-2 7 1,-3 6-1,-3 7 1,-7 7-1,-9 9-3,-10 10 2,-8 10-2,-4 4 4,3 0 4,3 0 0,4 0-1,-1 0-3,-3 0-2,-3 0-1,-2 0 0,-1 1 1,3 4 1,3 3-2,4 3 1,-1-1 1,-3-2 0,-3-3 1,-2-3-2,2-12 1,9-18-2,10-19 0,10-18 1,4-14-2,0-5 2,0-7 0,0-5-2,0-6 4,0-3 3,0-3-3,0-2 3,-2 3-2,-3 14-2,-3 11 0,-2 14 1</inkml:trace>
</inkml:ink>
</file>

<file path=ppt/ink/ink5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627937078476" units="cm"/>
      <inkml:brushProperty name="height" value="0.0229627937078476" units="cm"/>
      <inkml:brushProperty name="color" value="#69dbaa"/>
      <inkml:brushProperty name="ignorePressure" value="0"/>
    </inkml:brush>
  </inkml:definitions>
  <inkml:trace contextRef="#ctx0" brushRef="#br0">26100 67650 958,'0'70'-9,"0"-9"11,0-10-1,0-8 1,-5 2 0,-9 16 2,-10 15-2,-8 17 2,-3 2-2,7-9-1,6-10-1,7-8 2,4-11-6,3-8-3,3-10-2,4-9 0,4-13 7,6-16 3,7-15 0,6-15 1,6-9 0,6 1 1,7-1-1,6 1 2,-1 1-3,-5 3 1,-7 3-2,-5 4 1,-3 2-1,4 4-1,3 3 0,3 3 0,1 10 1,1 20-1,-1 18 0,1 20 1,-3 17-1,-2 20 3,-3 18-3,-3 20 2,-4 8 0,-3 1 1,-3-1 0,-2 1 1,-5-6-1,-2-8-1,-3-10 0,-3-9 2,-1-10-4,4-9 0,3-10 0,3-8-1,-1-11 1,-2-8 1,-3-10 1,-3-9-2,-9-18-6,-11-24-6,-14-26-1,-11-24 1,-7-15 12,0-3 11,0-3 1,0-2 0,1 0-4,4 7-5,3 6-1,3 7 2,3 5 0,3 7 1,3 6-1,4 7 2,10 7-6,19 9-2,19 10 0,19 10-1,7 0-3,-3-5 0,-3-7-2,-2-5 2,-3-3 4,1 4 9,-1 3 0,1 3-1</inkml:trace>
</inkml:ink>
</file>

<file path=ppt/ink/ink5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257568717003" units="cm"/>
      <inkml:brushProperty name="height" value="0.0229257568717003" units="cm"/>
      <inkml:brushProperty name="color" value="#69dbaa"/>
      <inkml:brushProperty name="ignorePressure" value="0"/>
    </inkml:brush>
  </inkml:definitions>
  <inkml:trace contextRef="#ctx0" brushRef="#br0">27000 68150 959,'4'46'29,"10"-5"-47,10-7 2,9-5-2,2-8 9,-2-5 8,-3-7-1,-3-5 2,1-11 2,6-11 5,7-14 1,6-11-1,-2-4-2,-9 6-4,-10 7 0,-8 6 1</inkml:trace>
</inkml:ink>
</file>

<file path=ppt/ink/ink5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558468788862" units="cm"/>
      <inkml:brushProperty name="height" value="0.0246558468788862" units="cm"/>
      <inkml:brushProperty name="color" value="#69dbaa"/>
      <inkml:brushProperty name="ignorePressure" value="0"/>
    </inkml:brush>
  </inkml:definitions>
  <inkml:trace contextRef="#ctx0" brushRef="#br0">27600 67850 892,'-25'93'20,"0"-11"-26,0-14 0,0-11 1,-4-6 0,-5 4 2,-7 3 0,-5 3-1,-4 1 2,0 1 1,0-1 0,0 1-1,0-6 3,0-8 0,0-10 2,0-9-1,3-7 0,6-3 2,7-3 0,6-2-1,15-9 1,26-12-2,24-13 0,26-12 1,12-7-2,0 1-4,0-1 1,0 1-1,-2-1 3,-3 1-1,-3-1 1,-2 1 0,-8-1-2,-8 1-2,-10-1 0,-9 1 0,-7-1-1,-3 1 0,-3-1 0,-2 1-2,-6 1 8,-6 3 6,-6 3-1,-6 4 1,-9-1-3,-8-3-2,-10-3-2,-9-2 2,-4 0-1,4 7-1,3 6 1,3 7-2,3 4 6,3 3 2,3 3 0,4 4 2,5 10-9,10 19-2,10 19-3,9 19 1,4 13 3,1 10 1,-1 10 1,1 9 0,-1 2-1,1-2-1,-1-3 2,1-3-1,-1-10-2,1-16 0,-1-15-2,1-15 1,-3-11-1,-2-2 0,-3-3 0,-3-3-2,1-12 1,6-18-5,7-19 1,6-18 1,-1-9 7,-5 4 9,-7 3 1,-5 3-2,-6 4 1,-3 7-2,-3 6-1,-2 7 2,-6 5-3,-6 7-3,-6 6 1,-6 7-1,-4 5 0,1 7-4,-1 6 2,1 7-2,1 2 2,3 1 1,3-1 0,4 1-1,7-6-1,13-8-4,12-10 1,13-9-2,10-13 6,10-16 3,10-15-1,9-15 1,4-7 0,1 3-2,-1 3 2,1 4 0,-6 4-2,-8 6 0,-10 7 0,-9 6 0,-7 9 4,-3 13 2,-3 12-1,-2 13 2,-11 10-6,-15 10-7,-15 10 1,-16 9 0,-10 4 1,-3 1 2,-3-1-1,-2 1 2,-6-3 1,-6-2 1,-6-3 1,-6-3 0,-4-2 0,1 0 1,-1 0 1,1 0-1,4-4-1,9-5 1,10-7 0,10-5-1,24-11 0,41-11 1,40-14-2,42-11 1,19-11-3,1-5-3,-1-7-1,1-5 0,-4-4 1,-6 0 0,-6 0 0,-6 0 0,-9 1 1,-8 4 1,-10 3 1,-9 3-1,-15 4-2,-18 7-6,-19 6 2,-18 7-1,-12 5 10,-3 7 8,-3 6 0,-2 7 1,-5 4-5,-2 3-2,-3 3-2,-3 4 1,-1 2 2,4 4 3,3 3-1,3 3 0,4 3-2,7 3-5,6 3 1,7 4 0,4 1-1,3 0-3,3 0 2,4 0-1,7-4 1,13-5 0,12-7 2,13-5-2,4-6 2,-3-3-1,-3-3 2,-2-2-2,0-6-3,7-6-5,6-6 0,7-6 0,-3-7 5,-8-6 5,-10-6 0,-9-6 1,-7-4-1,-3 1 2,-3-1 0,-2 1 1,-5-3-2,-2-2 0,-3-3 1,-3-3 0,-7 4 1,-9 13 0,-10 12 1,-8 13-1,-4 13-2,3 17-4,3 15 0,4 16 1,1 5 0,0-2 3,0-3 0,0-3-1,1-4 0,4-3-4,3-3 0,3-2 2,7-17-7,14-28-2,11-28 0,14-27-1,8-19 9,7-5 9,6-7 1,7-5-2,-1-9-1,-6-9-3,-6-10-1,-6-8 0,-7-4 1,-6 3-2,-6 3 0,-6 4 0,-6 10 1,-2 19-1,-3 19 0,-3 19 0,-6 23 3,-5 28 3,-7 28 0,-5 29 0,-6 18-3,-3 9-5,-3 10 2,-2 10-2,-3 0 3,1-5-2,-1-7 3,1-5-2,4-11-1,9-11-3,10-14 0,10-11 1,7-11-1,6-5-1,7-7 1,6-5-1,7-9 2,10-9 2,10-10 0,9-8-1,4-9 3,1-6 0,-1-6 2,1-6-2,-4-2-1,-6 3-2,-6 3 0,-6 4-1,-6 5 5,-2 10-1,-3 10 2,-3 9 0,-4 9-2,-3 9 0,-3 10-2,-2 10 3,-5 10-2,-2 13 4,-3 12-1,-3 13-1,-4 9 2,-3 6 0,-3 7 0,-2 6 0,-6 1-3,-6-3-4,-6-3 0,-6-2 0,-2-8-1,3-8-1,3-10 0,4-9 1,1-10-2,0-9 0,0-10 1,0-8-2</inkml:trace>
</inkml:ink>
</file>

<file path=ppt/ink/ink5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780099838972" units="cm"/>
      <inkml:brushProperty name="height" value="0.0249780099838972" units="cm"/>
      <inkml:brushProperty name="color" value="#69dbaa"/>
      <inkml:brushProperty name="ignorePressure" value="0"/>
    </inkml:brush>
  </inkml:definitions>
  <inkml:trace contextRef="#ctx0" brushRef="#br0">28300 69250 880,'68'-19'26,"-11"13"-30,-14 12-1,-11 13 2,-4 6 1,6 0 0,7 0 1,6 0 0,1 0-6,-3 0-3,-3 0-1,-2 0-1,-5-2 7,-2-3 4,-3-3 0,-3-2 1</inkml:trace>
</inkml:ink>
</file>

<file path=ppt/ink/ink5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29600 69500 1000,'-4'45'-7,"-5"-9"-4,-7-10-1,-5-8 0</inkml:trace>
</inkml:ink>
</file>

<file path=ppt/ink/ink5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72792199254" units="cm"/>
      <inkml:brushProperty name="height" value="0.026372792199254" units="cm"/>
      <inkml:brushProperty name="color" value="#69dbaa"/>
      <inkml:brushProperty name="ignorePressure" value="0"/>
    </inkml:brush>
  </inkml:definitions>
  <inkml:trace contextRef="#ctx0" brushRef="#br0">62200 34800 834,'79'25'-32,"10"0"42,10 0 0,9 0 0,9 1-5,9 4-3,10 3-2,10 3 0,-6-2 1,-18-6-1,-19-6-1,-18-6 1,-7-4 0,6 1 1,7-1 0,6 1 1,17-1-2,28 1 1,28-1-1,29 1 0,21-3 0,16-2-1,15-3-1,17-3 1,11-2 0,10 0 2,10 0-1,9 0 1,-1-2-2,-8-3 0,-10-3 0,-9-2 0,-12-1 1,-11 3 0,-14 3 1,-11 4-1,-12 1-1,-9 0-2,-10 0 1,-8 0 0,-3 0 1,7 0 1,6 0 0,7 0-1,4 3 3,3 6-2,3 7 0,4 6 1,1 4 1,0 4 0,0 3 0,0 3 1,-5 1-3,-9 1-2,-10-1 1,-8 1-1,-9-1 1,-6 1-1,-6-1 2,-6 1-2,-7-3 2,-6-2 0,-6-3 1,-6-3 0,-2-4 0,3-3-1,3-3 0,4-2 1,2-3-1,4 1-1,3-1 0,3 1 2,3-3-1,3-2 3,3-3-1,4-3 1,1-2-2,0 0-1,0 0 0,0 0 0,0-2 0,0-3-1,0-3 0,0-2 1,1-1-2,4 3 2,3 3-1,3 4-1,3 1 2,3 0-2,3 0 2,4 0-2,2-2 3,4-3-2,3-3 2,3-2 0,-1-1-2,-2 3 2,-3 3-1,-3 4 0,-6-1-1,-5-3 0,-7-3-1,-5-2 2,-9-3 0,-9 1 0,-10-1 1,-8 1 0,-12-3-3,-12-2-3,-13-3 1,-12-3-1,-13-2 2,-12 0 1,-13 0 1,-12 0-1,-9 0 3,-2 0-1,-3 0 1,-3 0 0</inkml:trace>
</inkml:ink>
</file>

<file path=ppt/ink/ink5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4406217336655" units="cm"/>
      <inkml:brushProperty name="height" value="0.0344406217336655" units="cm"/>
      <inkml:brushProperty name="color" value="#69dbaa"/>
      <inkml:brushProperty name="ignorePressure" value="0"/>
    </inkml:brush>
  </inkml:definitions>
  <inkml:trace contextRef="#ctx0" brushRef="#br0">41900 42900 638,'-72'25'62,"6"0"-72,7 0 0,6 0-1,-4 4 6,-11 10 2,-14 10 1,-11 9-1,-1 2-3,13-2-6,12-3 0,13-3 0,7-2 8,4 0 4,3 0 3,3 0-3,6-4 3,9-5-2,10-7 3,10-5-2,10-3 0,13 4 0,12 3 1,13 3-1,13 3 0,17 3 0,15 3 2,16 4-3,10 1 1,7 0-3,6 0 1,7 0-1,-3 0 4,-8 0 0,-10 0 2,-9 0-1,-13-2-2,-16-3-4,-15-3 2,-15-2-1,-14 0 3,-8 7 1,-10 6 1,-9 7 0,-12 2-6,-11 1-3,-14-1-1,-11 1 0,-12-4 2,-9-6 2,-10-6 1,-8-6 0,-4-9-4,3-8 0,3-10-1,4-9-1,4-12 5,6-11 3,7-14-1,6-11 0,9-15 1,13-16-1,12-15 2,13-15-1,16-15-1,23-12-2,22-13 2,22-12-1,12-7 2,3 1 0,3-1 2,4 1-2,-9 16 1,-18 35-2,-19 35 1,-18 34 0,-10 15-3,0-3-1,0-3 1,0-2-1</inkml:trace>
</inkml:ink>
</file>

<file path=ppt/ink/ink5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524427562952" units="cm"/>
      <inkml:brushProperty name="height" value="0.033524427562952" units="cm"/>
      <inkml:brushProperty name="color" value="#69dbaa"/>
      <inkml:brushProperty name="ignorePressure" value="0"/>
    </inkml:brush>
  </inkml:definitions>
  <inkml:trace contextRef="#ctx0" brushRef="#br0">45100 42050 656,'-127'256'75,"-3"13"-90,-3 12 1,-2 13-1,-5 9 6,-2 6 8,-3 7 0,-3 6-1,1-7 1,6-18-3,7-19 1,6-18 1,10-21-3,17-22-2,15-22 1,16-21 0,12-21-3,9-19-1,10-18-1,10-19 0,10-26 10,13-30 6,12-32 1,13-30 1</inkml:trace>
</inkml:ink>
</file>

<file path=ppt/ink/ink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151471972466" units="cm"/>
      <inkml:brushProperty name="height" value="0.0317151471972466" units="cm"/>
      <inkml:brushProperty name="color" value="#69dbaa"/>
      <inkml:brushProperty name="ignorePressure" value="0"/>
    </inkml:brush>
  </inkml:definitions>
  <inkml:trace contextRef="#ctx0" brushRef="#br0">36600 56950 693,'76'45'74,"4"-9"-90,3-10 2,3-8-2,4-6 6,7 1 7,6-1-2,7 1 2,-7 1 1,-19 3 5,-18 3 0,-19 4-1,-24 5-4,-28 10-5,-28 10 2,-27 9-1,-17 6-4,-3 3-4,-3 3-1,-2 4 1,5-6 11,16-11 11,15-14 0,17-11-1</inkml:trace>
</inkml:ink>
</file>

<file path=ppt/ink/ink5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3856889307499" units="cm"/>
      <inkml:brushProperty name="height" value="0.0363856889307499" units="cm"/>
      <inkml:brushProperty name="color" value="#69dbaa"/>
      <inkml:brushProperty name="ignorePressure" value="0"/>
    </inkml:brush>
  </inkml:definitions>
  <inkml:trace contextRef="#ctx0" brushRef="#br0">46450 44200 604,'-24'-49'83,"4"4"-106,3 3 0,3 3 0,-4-4 10,-8-8 10,-10-10 1,-9-9 0,-9-1 2,-5 10 2,-7 10 1,-5 9 0,2 12-2,13 16-1,12 15-1,13 17 0,4 21 1,-3 28 2,-3 28-2,-2 29 1,-1 16-3,3 7-1,3 6 0,4 7-1,4-7 3,6-19 2,7-18-2,6-19 3,6-18-4,6-15 2,7-15-1,6-16-1,6-12 2,6-5 1,7-7 0,6-5-1,4-11 1,4-11 0,3-14 2,3-11-3,1-14 2,1-11 0,-1-14 0,1-11 0,-3-9-3,-2-3 1,-3-3-1,-3-2-1,-6 6 4,-5 20 0,-7 18 1,-5 20 0,-1 24-2,6 31 0,7 32 1,6 31-2,-1 23-1,-5 16-2,-7 15 0,-5 17 0,-9 8 3,-9 4 4,-10 3-2,-8 3 1,-9-4 1,-6-8 0,-6-10 1,-6-9-1,-4-10-3,1-9-3,-1-10 1,1-8-2,-6-4-3,-8 3-5,-10 3 2,-9 4-1,-5-7 4,0-16 5,0-15-1,0-15 1,-2-20 1,-3-21 0,-3-22 1,-2-22 1,-1-30-7,3-37-3,3-38 1,4-37-2,8-4 9,17 32 6,15 31 2,16 32-1</inkml:trace>
</inkml:ink>
</file>

<file path=ppt/ink/ink5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2523542195559" units="cm"/>
      <inkml:brushProperty name="height" value="0.0302523542195559" units="cm"/>
      <inkml:brushProperty name="color" value="#69dbaa"/>
      <inkml:brushProperty name="ignorePressure" value="0"/>
    </inkml:brush>
  </inkml:definitions>
  <inkml:trace contextRef="#ctx0" brushRef="#br0">48000 43800 727,'-69'-49'110,"13"4"-139,12 3-1,13 3 1,4 4 13,-3 7 12,-3 6 1,-2 7-1,-3 18 1,1 31-2,-1 32 1,1 31-1,4 17 6,9 3 2,10 3 0,10 4 1,7-4-2,6-9-1,7-10 2,6-8-3,4-14 1,4-15-2,3-15 0,3-16 1,3-12-3,3-5-1,3-7 1,4-5-1,4-11 2,6-11 2,7-14 0,6-11 0,-2-7 1,-9 0 0,-10 0 1,-8 0-1,-8 1 2,-2 4 0,-3 3 0,-3 3 0</inkml:trace>
</inkml:ink>
</file>

<file path=ppt/ink/ink5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2880619466305" units="cm"/>
      <inkml:brushProperty name="height" value="0.0352880619466305" units="cm"/>
      <inkml:brushProperty name="color" value="#69dbaa"/>
      <inkml:brushProperty name="ignorePressure" value="0"/>
    </inkml:brush>
  </inkml:definitions>
  <inkml:trace contextRef="#ctx0" brushRef="#br0">49400 43700 623,'-49'42'27,"4"-16"-25,3-15 0,3-15 0,1-12-6,1-6-2,-1-6-1,1-6 0,-3-6 2,-2-2 6,-3-3-3,-3-3 3,-2 2-2,0 10 1,0 10 1,0 9-1,1 17 0,4 25-2,3 25 1,3 25 0,4 18 0,7 14 1,6 11-1,7 14 0,4 2 1,3-6 3,3-6-3,4-6 2,4-12-1,6-15-3,7-15 2,6-16-1,4-12-1,4-5-1,3-7-1,3-5 1,6-11 0,9-11 2,10-14-1,10-11 1,5-25 0,4-33 0,3-35 0,3-34 0,-4-27 2,-8-19 1,-10-18-1,-9-19 1,-7-10 2,-3 1 3,-3-1 0,-2 1-1,-5 10-1,-2 22-4,-3 22 1,-3 23 0,-6 22-1,-5 26-2,-7 24 1,-5 26 0,-6 32 0,-3 41-1,-3 40 2,-2 42-1,-5 30 0,-2 22 0,-3 22 1,-3 23 0,1 16-2,6 13 1,7 12 0,6 13-1,6-4 0,6-18-3,7-19 2,6-18-1,6-18 2,6-16 2,7-15 2,6-15-1,6-15-12,6-12-11,7-13 0,6-12 0,-4-13 13,-11-12 12,-14-13 1,-11-12 0</inkml:trace>
</inkml:ink>
</file>

<file path=ppt/ink/ink5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141958892345" units="cm"/>
      <inkml:brushProperty name="height" value="0.0325141958892345" units="cm"/>
      <inkml:brushProperty name="color" value="#69dbaa"/>
      <inkml:brushProperty name="ignorePressure" value="0"/>
    </inkml:brush>
  </inkml:definitions>
  <inkml:trace contextRef="#ctx0" brushRef="#br0">51350 42100 676,'21'351'117,"-5"-46"-146,-7-47 0,-5-47 0,-4-32 12,0-15 14,0-15-2,0-16 1,1-8 0,4 0-2,3 0 1,3 0 0,6-10 1,9-18 2,10-19-2,10-18 3,7-15-1,6-9 3,7-10-1,6-8 1,6-11-2,6-8 2,7-10-1,6-9 0,-7-5 3,-18 0 3,-19 0 0,-18 0 0,-10 0-2,0 0-4,0 0 2,0 0 0</inkml:trace>
</inkml:ink>
</file>

<file path=ppt/ink/ink5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1733582317829" units="cm"/>
      <inkml:brushProperty name="height" value="0.0341733582317829" units="cm"/>
      <inkml:brushProperty name="color" value="#69dbaa"/>
      <inkml:brushProperty name="ignorePressure" value="0"/>
    </inkml:brush>
  </inkml:definitions>
  <inkml:trace contextRef="#ctx0" brushRef="#br0">53050 42550 643,'-24'-35'9,"4"32"8,3 31 1,3 32-1,3 25-15,3 23-16,3 22 1,4 22 0,1 10 4,0 1 7,0-1 0,0 1-1,1-7-2,4-12-1,3-13-2,3-12 1,1-15 2,1-15 6,-1-15-3,1-16 2,-1-12-4,1-5-4,-1-7 2,1-5-2,1-11 8,3-11 9,3-14-1,4-11 0</inkml:trace>
</inkml:ink>
</file>

<file path=ppt/ink/ink5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5776382386684" units="cm"/>
      <inkml:brushProperty name="height" value="0.0365776382386684" units="cm"/>
      <inkml:brushProperty name="color" value="#69dbaa"/>
      <inkml:brushProperty name="ignorePressure" value="0"/>
    </inkml:brush>
  </inkml:definitions>
  <inkml:trace contextRef="#ctx0" brushRef="#br0">54150 43700 601,'43'92'75,"-11"-16"-88,-14-15 0,-11-15 1,-7-6 5,0 7 3,0 6 1,0 7 1,-2 4-1,-3 3 3,-3 3-1,-2 4 0,-6-1-9,-6-3-8,-6-3-2,-6-2 0,-4-9 11,1-12 8,-1-13 1,1-12-1,1-9 7,3-2 6,3-3 0,4-3 0</inkml:trace>
</inkml:ink>
</file>

<file path=ppt/ink/ink5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0248292088509" units="cm"/>
      <inkml:brushProperty name="height" value="0.0350248292088509" units="cm"/>
      <inkml:brushProperty name="color" value="#69dbaa"/>
      <inkml:brushProperty name="ignorePressure" value="0"/>
    </inkml:brush>
  </inkml:definitions>
  <inkml:trace contextRef="#ctx0" brushRef="#br0">55750 42450 628,'-71'1'3,"10"4"6,10 3-2,9 3 2,1 4-7,-6 7-4,-6 6 0,-6 7 1,-2 4-2,3 3 0,3 3 0,4 4 0,5-1-1,10-3-1,10-3 0,9-2 1,9-3 0,9 1 3,10-1-1,10 1 1,11-3 1,17-2 2,15-3-1,16-3 0,5-2 1,-2 0 4,-3 0-2,-3 0 0,-2 1-2,0 4-2,0 3 0,0 3-2,-4 3 4,-5 3 1,-7 3 1,-5 4-2,-9 1 0,-9 0-3,-10 0-1,-8 0 2,-9 1-2,-6 4 0,-6 3-2,-6 3 1,-7 3 0,-6 3 0,-6 3-1,-6 4 1,-7-3 1,-6-5 3,-6-7-1,-6-5 0,-2-11-1,3-11-5,3-14 0,4-11 2,5-20 3,10-24 6,10-26-1,9-24 2,10-15-4,14-3 0,11-3-1,14-2 1,11-8-1,14-8-1,11-10 3,14-9-3,3-9-7,-2-5-8,-3-7-1,-3-5 1,-10 14 13,-16 39 15,-15 36-2,-15 39 2</inkml:trace>
</inkml:ink>
</file>

<file path=ppt/ink/ink5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738897562027" units="cm"/>
      <inkml:brushProperty name="height" value="0.041738897562027" units="cm"/>
      <inkml:brushProperty name="color" value="#69dbaa"/>
      <inkml:brushProperty name="ignorePressure" value="0"/>
    </inkml:brush>
  </inkml:definitions>
  <inkml:trace contextRef="#ctx0" brushRef="#br0">56950 41750 527,'115'98'82,"-18"-3"-98,-19-3-2,-18-2 2,-15 2 6,-9 9 10,-10 10 0,-8 10-1,-8 8 0,-2 10-1,-3 10-1,-3 9 2,-7-1-1,-9-8 2,-10-10 0,-8-9-1,-6-10 1,1-9 0,-1-10 0,1-8 0,-9-1-15,-15 9-14,-15 10 1,-16 10-2,1-11 25,19-27 20,19-28 2,19-28-2</inkml:trace>
</inkml:ink>
</file>

<file path=ppt/ink/ink5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4605875909328" units="cm"/>
      <inkml:brushProperty name="height" value="0.0354605875909328" units="cm"/>
      <inkml:brushProperty name="color" value="#69dbaa"/>
      <inkml:brushProperty name="ignorePressure" value="0"/>
    </inkml:brush>
  </inkml:definitions>
  <inkml:trace contextRef="#ctx0" brushRef="#br0">67200 40400 620,'-75'131'109,"0"13"-132,0 12-1,0 13 1,-7 37 8,-11 63 9,-14 62 0,-11 63 0,5-5 3,26-72 3,24-72 0,26-71-1,15-35 2,6 3-1,7 3 0,6 4 0,9-10-3,13-22-5,12-22 0,13-21 0,9-20 6,6-15 6,7-15 0,6-16 1,1-15-5,-3-11-3,-3-14 1,-2-11-1,-8-9 5,-8-3 4,-10-3 2,-9-2-2,-10-6 0,-9-6-1,-10-6 1,-8-6-1,-9-1-4,-6 7-7,-6 6 1,-6 7-1,-7 5 0,-6 7-3,-6 6 0,-6 7 1,-1 8-1,7 14 1,6 11 0,7 14-1</inkml:trace>
</inkml:ink>
</file>

<file path=ppt/ink/ink5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246241569519" units="cm"/>
      <inkml:brushProperty name="height" value="0.022246241569519" units="cm"/>
      <inkml:brushProperty name="color" value="#69dbaa"/>
      <inkml:brushProperty name="ignorePressure" value="0"/>
    </inkml:brush>
  </inkml:definitions>
  <inkml:trace contextRef="#ctx0" brushRef="#br0">20400 65250 988,'-43'54'1,"17"10"-1,15 10 2,16 9-1,10 20-3,7 31 0,6 32 0,7 31-1,0 3 3,-2-25 3,-3-25 0,-3-25 0,-2-10-3,0 7-2,0 6 0,0 7 0,1-1 0,4-6 1,3-6-1,3-6 1,-2-10-1,-6-12 0,-6-13-1,-6-12 0,-4-10 2,1-6 1,-1-6-1,1-6 1,-4-10 2,-6-12-1,-6-13 3,-6-12-2,-4-7 0,1 1 0,-1-1 0,1 1 1</inkml:trace>
</inkml:ink>
</file>

<file path=ppt/ink/ink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1351536810398" units="cm"/>
      <inkml:brushProperty name="height" value="0.0351351536810398" units="cm"/>
      <inkml:brushProperty name="color" value="#69dbaa"/>
      <inkml:brushProperty name="ignorePressure" value="0"/>
    </inkml:brush>
  </inkml:definitions>
  <inkml:trace contextRef="#ctx0" brushRef="#br0">39650 57000 626,'-46'-29'105,"10"-5"-140,10-7 2,9-5-1,2-6 17,-2-3 18,-3-3-1,-3-2 2,-2 3-4,0 14-1,0 11 0,0 14 1,0 13 3,0 16 8,0 15-2,0 17 0,0 14-1,0 17-6,0 15 1,0 16 1,1 7-2,4 1-1,3-1 1,3 1-1,3-7 0,3-12-2,3-13 2,4-12-1,7-13-1,13-12-3,12-13 1,13-12 0,7-15 3,4-15 4,3-15 0,3-16 1,1-13-3,1-9 0,-1-10 0,1-8 0,-6-3 2,-8 7 1,-10 6 0,-9 7 0,-5 15 1,0 25 0,0 25-1,0 25 0,-2 17-1,-3 9-4,-3 10 1,-2 10 0,-3 0-1,1-5 2,-1-7-1,1-5 0,-1-8 1,1-5-1,-1-7 0,1-5 2,2-9-3,7-9-2,6-10 2,7-8-1,0-9 0,-2-6 3,-3-6-2,-3-6 0,-4-6 3,-3-2 0,-3-3 0,-2-3 1,-6-1 1,-6 4-2,-6 3 3,-6 3-2,-6 3-1,-2 3-2,-3 3 1,-3 4 0,-6 4-1,-5 6-1,-7 7 2,-5 6-2,-3 3-2,4 0-3,3 0 0,3 0-2,10-4 9,20-5 3,18-7 1,20-5 0,11-6 0,7-3-1,6-3 0,7-2 0,-3 2 1,-8 9 2,-10 10-1,-9 10 2,-5 7-4,0 6-1,0 7 0,0 6 0,0 6 0,0 6-2,0 7 1,0 6-1,-2 4-1,-3 4-2,-3 3 0,-2 3 0,-3 1 1,1 1 3,-1-1 0,1 1-1,4-7-11,9-12-9,10-13-3,10-12 3,2-18 14,-3-21 16,-3-22 2,-2-22-2,-5-11-2,-2 0-3,-3 0-1,-3 0 2,-4 3-2,-3 6 0,-3 7-2,-2 6 2,0 10-1,7 17-1,6 15 1,7 16-1,-1 13-1,-6 14-2,-6 11-1,-6 14 1,-4 5-2,1 1 1,-1-1-2,1 1 1,-1-4-1,1-6-4,-1-6 2,1-6 0,2-7-2,7-6-1,6-6 0,7-6 0</inkml:trace>
</inkml:ink>
</file>

<file path=ppt/ink/ink5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01757016778" units="cm"/>
      <inkml:brushProperty name="height" value="0.024901757016778" units="cm"/>
      <inkml:brushProperty name="color" value="#69dbaa"/>
      <inkml:brushProperty name="ignorePressure" value="0"/>
    </inkml:brush>
  </inkml:definitions>
  <inkml:trace contextRef="#ctx0" brushRef="#br0">20000 69100 883,'140'70'-3,"-18"-9"5,-19-10-1,-18-8 2,-9-3-3,4 7 0,3 6 0,3 7 0,-4 0 1,-8-2-2,-10-3 2,-9-3-1,-7-4 1,-3-3-1,-3-3-1,-2-2 2,-5-15 0,-2-25 2,-3-25 1,-3-25-1,-6-22-4,-5-19-5,-7-18 0,-5-19 1,-3-18 2,4-15 3,3-15 0,3-16 0,-1-5-6,-2 6-5,-3 7 0,-3 6-1,-1 20 11,4 34 10,3 35-1,3 35 0,-1 18-2,-2 3-4,-3 3 1,-3 4 0</inkml:trace>
</inkml:ink>
</file>

<file path=ppt/ink/ink5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001376375556" units="cm"/>
      <inkml:brushProperty name="height" value="0.022001376375556" units="cm"/>
      <inkml:brushProperty name="color" value="#69dbaa"/>
      <inkml:brushProperty name="ignorePressure" value="0"/>
    </inkml:brush>
  </inkml:definitions>
  <inkml:trace contextRef="#ctx0" brushRef="#br0">22550 69100 999,'-68'165'0,"17"-18"-3,15-19-2,16-18 2,7-4 2,1 13 4,-1 12 1,1 13-1,-3 6-3,-2 0 0,-3 0-1,-3 0-1,-1-4 2,4-5-1,3-7 1,3-5-1,3-15-2,3-22-2,3-22-1,4-21 2</inkml:trace>
</inkml:ink>
</file>

<file path=ppt/ink/ink5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2322065383196" units="cm"/>
      <inkml:brushProperty name="height" value="0.0222322065383196" units="cm"/>
      <inkml:brushProperty name="color" value="#69dbaa"/>
      <inkml:brushProperty name="ignorePressure" value="0"/>
    </inkml:brush>
  </inkml:definitions>
  <inkml:trace contextRef="#ctx0" brushRef="#br0">22200 70250 989,'4'-72'-61,"10"6"82,10 7 2,9 6-3,7 6-8,7 6-12,6 7-1,7 6 2,4 3-1,3 0 0,3 0-1,4 0 2,-1 1-9,-3 4-5,-3 3-1,-2 3 0,-8 3 10,-8 3 11,-10 3-1,-9 4 0</inkml:trace>
</inkml:ink>
</file>

<file path=ppt/ink/ink5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22750 70200 1000,'-19'90'-4,"13"-18"0,12-19 1,13-18 0,6-15 1,0-9 0,0-10 1,0-8-1,0-11 3,0-8-1,0-10 0,0-9 2,-2-2 0,-3 6 1,-3 7 1,-2 6 0</inkml:trace>
</inkml:ink>
</file>

<file path=ppt/ink/ink5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09929805994" units="cm"/>
      <inkml:brushProperty name="height" value="0.023009929805994" units="cm"/>
      <inkml:brushProperty name="color" value="#69dbaa"/>
      <inkml:brushProperty name="ignorePressure" value="0"/>
    </inkml:brush>
  </inkml:definitions>
  <inkml:trace contextRef="#ctx0" brushRef="#br0">23300 69150 956,'23'-140'-1,"-3"73"7,-3 72-2,-2 72 0,-8 40-4,-8 9-9,-10 10 3,-9 10-3,-5-3 6,0-11 2,0-14 2,0-11-2,0-11 2,0-5-4,0-7 3,0-5-2,0-15 1,0-22 2,0-22-2,0-21 2</inkml:trace>
</inkml:ink>
</file>

<file path=ppt/ink/ink5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23250 69800 1000,'70'-88'-67,"-9"26"82,-10 24-3,-8 26 2,-6 12-2,1 0-4,-1 0 3,1 0-2,-3 0-9,-2 0-8,-3 0-1,-3 0 1,-6 4 5,-5 10 5,-7 10 0,-5 9 0,-6 1 1,-3-6-3,-3-6 2,-2-6-1</inkml:trace>
</inkml:ink>
</file>

<file path=ppt/ink/ink5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23400 70050 1000,'112'21'-67,"-24"-5"82,-26-7-3,-24-5 2</inkml:trace>
</inkml:ink>
</file>

<file path=ppt/ink/ink5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3258757293224" units="cm"/>
      <inkml:brushProperty name="height" value="0.0253258757293224" units="cm"/>
      <inkml:brushProperty name="color" value="#69dbaa"/>
      <inkml:brushProperty name="ignorePressure" value="0"/>
    </inkml:brush>
  </inkml:definitions>
  <inkml:trace contextRef="#ctx0" brushRef="#br0">22350 71050 868,'79'-49'-12,"10"4"15,10 3 0,9 3 0,7-1-1,7-2-2,6-3 1,7-3-1,-4 4-1,-12 13-3,-13 12 2,-12 13-2,-24 12 1,-34 13 0,-35 12-1,-33 13 1,-23 6 3,-9 0 6,-10 0-1,-8 0 0,-3-2-1,7-3-1,6-3 0,7-2-1,0-1-1,-2 3-2,-3 3 0,-3 4 0,5-3 1,17-5 3,15-7-2,16-5 2,12-8-3,9-5-1,10-7-1,10-5 1,11-6 0,17-3-1,15-3 1,16-2-1,4-5 2,-6-2 0,-6-3 0,-6-3 0,-9 1 1,-8 6-3,-10 7 2,-9 6-1,-20 9 1,-27 13 3,-28 12-2,-28 13 0,-15 7 1,1 4-3,-1 3 0,1 3 1,-1-1 0,1-2 2,-1-3 0,1-3-1,2-2-1,7 0-2,6 0 0,7 0-1,8-4 3,14-5 0,11-7 0,14-5 0,11-8-1,14-5 3,11-7-3,14-5 1,13-9 1,16-9-3,15-10 1,17-8 1,8-9 0,4-6 0,3-6 0,3-6 1,-1-1 0,-2 7 0,-3 6 1,-3 7-1,-7 5-1,-9 7-1,-10 6 1,-8 7-1,-11 5 2,-8 7 0,-10 6 1,-9 7-1,-9 7 1,-5 9 0,-7 10 0,-5 10-1,-8 4-1,-5 0-2,-7 0-1,-5 0 0,-6 1 1,-3 4 1,-3 3-2,-2 3 2,-5-2-1,-2-6 1,-3-6 1,-3-6-1,-2-9-3,0-8-3,0-10-1,0-9 1,-2-15 6,-3-18 5,-3-19 2,-2-18-2,2-18 0,9-16-1,10-15 0,10-15 0,7-6-1,6 7-1,7 6-1,6 7 1,3 13 1,0 22 1,0 22 0,0 23 0,1 17 0,4 17-1,3 15 1,3 16-1,6 20 0,9 25-2,10 25 2,10 25-3,-1 18 1,-9 14-2,-10 11 1,-8 14-2,-6 3 2,1-2 0,-1-3 0,1-3 0,-3-4-2,-2-3 0,-3-3 0,-3-2-1,-4-9 4,-3-12-1,-3-13 3,-2-12-2,-5-15-1,-2-15-5,-3-15 2,-3-16-2,-6-29 0,-5-40-4,-7-40 2,-5-41-2,-1-29 12,6-15 9,7-15 0,6-16 1,3-7-7,0 4-3,0 3-1,0 3 0,3 12 1,6 22-1,7 22 2,6 23-1,1 17 1,-3 17 1,-3 15 1,-2 16-1,-6 18-1,-6 22-3,-6 22 1,-6 23 1,-6 11-3,-2 4 0,-3 3 0,-3 3 0,-2 3-1,0 3-2,0 3 0,0 4 1,1-6-1,4-11 0,3-14 1,3-11-1,4-17-3,7-18-2,6-19-1,7-18 0,4-10 9,3 0 9,3 0 0,4 0-1</inkml:trace>
</inkml:ink>
</file>

<file path=ppt/ink/ink5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23850 72350 1000,'120'-47'-4,"-9"6"4,-10 7 1,-8 6-2,0 1-2,14-3-4,11-3-1,14-2 0,-4 0 7,-19 7 6,-18 6 1,-19 7-2,-15 2 0,-8 1-2,-10-1-2,-9 1 2</inkml:trace>
</inkml:ink>
</file>

<file path=ppt/ink/ink5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19588342309" units="cm"/>
      <inkml:brushProperty name="height" value="0.02419588342309" units="cm"/>
      <inkml:brushProperty name="color" value="#69dbaa"/>
      <inkml:brushProperty name="ignorePressure" value="0"/>
    </inkml:brush>
  </inkml:definitions>
  <inkml:trace contextRef="#ctx0" brushRef="#br0">26650 70250 909,'-5'51'2,"-9"4"1,-10 3 2,-8 3-2,-12 12-1,-12 22-4,-13 22 1,-12 23 0,-4 6-3,7-5-1,6-7 1,7-5-2,5-12 1,7-16 1,6-15-1,7-15 0,10-21 2,16-25 3,15-25-2,17-25 2,10-15 3,6-2 3,7-3 1,6-3-1,6 1-2,6 6-1,7 7-1,6 6 0,1 4-1,-3 4-1,-3 3 1,-2 3-2,-3 3 2,1 3 0,-1 3-1,1 4 1,-6 2-3,-8 4-1,-10 3 0,-9 3-1,-7 1 3,-3 1 3,-3-1 0,-2 1-1</inkml:trace>
</inkml:ink>
</file>

<file path=ppt/ink/ink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8103256225586" units="cm"/>
      <inkml:brushProperty name="height" value="0.0378103256225586" units="cm"/>
      <inkml:brushProperty name="color" value="#69dbaa"/>
      <inkml:brushProperty name="ignorePressure" value="0"/>
    </inkml:brush>
  </inkml:definitions>
  <inkml:trace contextRef="#ctx0" brushRef="#br0">41850 56850 581,'0'76'74,"0"4"-89,0 3-1,0 3 2,0 6 5,0 9 6,0 10 1,0 10 0,0-4-1,0-16 1,0-15-1,0-15 0,3-20-6,6-21-7,7-22-1,6-22 2,3-24 11,0-24 17,0-26-3,0-24 2,0-10-5,0 6-1,0 7-1,0 6 0,0 10-3,0 17-2,0 15 0,0 16 0,0 10 5,0 7 2,0 6 1,0 7-1,1 11-3,4 20-5,3 18-1,3 20 1,-4 10-2,-8 3 0,-10 3-2,-9 4 2,-5-1 0,0-3 0,0-3 1,0-2 0,0-6-5,0-6-2,0-6-1,0-6 0,1-15 3,4-21 4,3-22 0,3-22-1,-1-13 7,-2-3 7,-3-3-1,-3-2 0,-2 2-2,0 9-5,0 10 0,0 10 1,-2 5 1,-3 4 1,-3 3 0,-2 3 0,2 3 4,9 3 3,10 3 1,10 4-1,11-3-10,17-5-9,15-7 0,16-5-1,7-3 2,1 4-1,-1 3 2,1 3-2,-6-1 3,-8-2 3,-10-3-2,-9-3 2,-7-1-3,-3 4-5,-3 3 3,-2 3-3,-11-1 2,-15-2-1,-15-3-1,-16-3 1,-10-4 7,-3-3 7,-3-3 1,-2-2 0,-1-3-3,3 1-1,3-1-1,4 1 2,1 5 2,0 14 3,0 11 1,0 14 0,0 14-1,0 20 1,0 18-1,0 20 1,1 10-9,4 3-8,3 3-1,3 4 2,3 1 0,3 0 2,3 0 1,4 0 0,1-7-1,0-11 2,0-14 0,0-11 0,6-12-3,13-9-2,12-10 0,13-8-1,9-11 3,6-8 2,7-10-1,6-9 1,3-10 2,0-9 3,0-10-1,0-8 1,-4-8 0,-5-2 4,-7-3-1,-5-3 0,-9 4 0,-9 13-1,-10 12 0,-8 13 1,-9 6 2,-6 0 2,-6 0 1,-6 0 0,-6 1-8,-2 4-7,-3 3 1,-3 3 0,-6 3-1,-5 3 2,-7 3 0,-5 4-1,-1 4 2,6 6-2,7 7 1,6 6 1,6 7-3,6 10 1,7 10-1,6 9 1,6 4 2,6 1 3,7-1 0,6 1 0,4-6 1,4-8 2,3-10-2,3-9 2,3-9-2,3-5-2,3-7 0,4-5 1,1-4-2,0 0 1,0 0-2,0 0 2,-2-4-3,-3-5 0,-3-7-1,-2-5 1,-6-9 1,-6-9 5,-6-10-2,-6-8 1,-6-6-3,-2 1-3,-3-1-1,-3 1 2,-6 2 2,-5 7 4,-7 6 1,-5 7-1,-4 5 0,0 7-1,0 6 1,0 7-1,6 8 6,13 14 7,12 11 0,13 14 0,7 8-10,4 7-11,3 6 0,3 7 0,-1 4 2,-2 3 1,-3 3 1,-3 4-1,-2-3 3,0-5-1,0-7 3,0-5-2,-4-20-5,-5-31-7,-7-31 1,-5-31-1,-3-24 3,4-16 2,3-15-2,3-15 1,9-12 8,16-6 5,15-6 1,17-6-1,2 12-1,-9 31-6,-10 32 0,-8 31 2</inkml:trace>
</inkml:ink>
</file>

<file path=ppt/ink/ink5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0796844959259" units="cm"/>
      <inkml:brushProperty name="height" value="0.0260796844959259" units="cm"/>
      <inkml:brushProperty name="color" value="#69dbaa"/>
      <inkml:brushProperty name="ignorePressure" value="0"/>
    </inkml:brush>
  </inkml:definitions>
  <inkml:trace contextRef="#ctx0" brushRef="#br0">26550 72100 843,'0'115'29,"0"-18"-32,0-19 1,0-18 0,0-7-1,0 6-1,0 7 0,0 6 1,0 9-2,0 13-3,0 12 1,0 13 1,0-4-1,0-18 2,0-19 1,0-18-2,-2-20 7,-3-18 3,-3-19 1,-2-18 0</inkml:trace>
</inkml:ink>
</file>

<file path=ppt/ink/ink5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888583689928" units="cm"/>
      <inkml:brushProperty name="height" value="0.0247888583689928" units="cm"/>
      <inkml:brushProperty name="color" value="#69dbaa"/>
      <inkml:brushProperty name="ignorePressure" value="0"/>
    </inkml:brush>
  </inkml:definitions>
  <inkml:trace contextRef="#ctx0" brushRef="#br0">28050 70350 887,'51'4'-48,"4"10"58,3 10 0,3 9-1,-4 7-3,-8 7-6,-10 6 1,-9 7 0,-12 5 0,-11 7 1,-14 6 1,-11 7-2,-15 2 1,-16 1-1,-15-1-1,-15 1 0,-12-1 1,-6 1 0,-6-1-1,-6 1 1,2-7-1,14-12-1,11-13 0,14-12 0,7-9 2,3-2 0,3-3 1,4-3-1,-1-1 2,-3 4-2,-3 3 2,-2 3-1,8-4-1,22-8 1,22-10-2,23-9 2,22-10-3,26-9-2,24-10 2,26-8-1,13-8 0,4-2-2,3-3 1,3-3 0,-1 1 0,-2 6 0,-3 7 0,-3 6 0,-12 4 0,-18 4 3,-19 3-2,-18 3 2,-15 4 0,-9 7 2,-10 6 1,-8 7-1,-17 10 1,-21 16-2,-22 15 1,-22 17 1,-15 11-3,-5 10 2,-7 10 0,-5 9-2,-3 2 3,4-2-1,3-3 1,3-3 0,4-6-2,7-5-1,6-7 1,7-5-1,8-11-1,14-11-1,11-14 0,14-11-1,16-18-2,22-22-4,22-22 0,23-21 1,10-15 5,0-6 9,0-6-1,0-6 0,-5 4-1,-9 16-3,-10 15 1,-8 17 0,-8 10-1,-2 6 3,-3 7-2,-3 6 1,-6 12 1,-5 19 1,-7 19 0,-5 19 0,-4 10-3,0 4-4,0 3 1,0 3-2,0-2 2,0-6-1,0-6 1,0-6-1,1-9 0,4-8-1,3-10-1,3-9 2,4-9-1,7-5 2,6-7-1,7-5 2,4-8-4,3-5-1,3-7 0,4-5 0,2-11 3,4-11 2,3-14-1,3-11 2,1-14-1,1-11-2,-1-14 0,1-11 2,-7 3 0,-12 23 5,-13 22-1,-12 22 0,-5 10-1,3 1 0,3-1-2,4 1 1</inkml:trace>
</inkml:ink>
</file>

<file path=ppt/ink/ink5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6079504936934" units="cm"/>
      <inkml:brushProperty name="height" value="0.0226079504936934" units="cm"/>
      <inkml:brushProperty name="color" value="#69dbaa"/>
      <inkml:brushProperty name="ignorePressure" value="0"/>
    </inkml:brush>
  </inkml:definitions>
  <inkml:trace contextRef="#ctx0" brushRef="#br0">30000 70650 973,'51'-24'7,"4"4"-9,3 3 1,3 3-1,-1 1 2,-2 1-1,-3-1 3,-3 1-2,-7 4-5,-9 9-3,-10 10-2,-8 10 2,-11 10 4,-8 13 5,-10 12 0,-9 13 1,-10 4 1,-9-3 3,-10-3-1,-8-2 1,-6-5-2,1-2-2,-1-3-1,1-3 3,4-6-3,9-5 0,10-7 0,10-5 1,14-12 0,23-16-1,22-15 1,22-15 0,7-6-3,-6 7-1,-6 6 0,-6 7-1,-6 2 0,-2 1-2,-3-1-1,-3 1 3,2-4-1,10-6 3,10-6 0,9-6 0,-2-2 3,-12 3 1,-13 3 0,-12 4 1</inkml:trace>
</inkml:ink>
</file>

<file path=ppt/ink/ink5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0105666667223" units="cm"/>
      <inkml:brushProperty name="height" value="0.0220105666667223" units="cm"/>
      <inkml:brushProperty name="color" value="#69dbaa"/>
      <inkml:brushProperty name="ignorePressure" value="0"/>
    </inkml:brush>
  </inkml:definitions>
  <inkml:trace contextRef="#ctx0" brushRef="#br0">30600 70000 999,'-46'121'-5,"10"-5"8,10-7 0,9-5 0,6-1-5,3 6-1,3 7-3,4 6 2,1 1-1,0-3 2,0-3 0,0-2-1,0-9 4,0-12 5,0-13-2,0-12 1,-2-12-1,-3-8-2,-3-10 0,-2-9-1,-3-7 3,1-3-3,-1-3 3,1-2-3</inkml:trace>
</inkml:ink>
</file>

<file path=ppt/ink/ink5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8942073881626" units="cm"/>
      <inkml:brushProperty name="height" value="0.0228942073881626" units="cm"/>
      <inkml:brushProperty name="color" value="#69dbaa"/>
      <inkml:brushProperty name="ignorePressure" value="0"/>
    </inkml:brush>
  </inkml:definitions>
  <inkml:trace contextRef="#ctx0" brushRef="#br0">29950 72050 960,'-68'-4'-13,"17"-5"16,15-7 0,16-5 0,15-6-1,16-3-2,15-3 1,17-2-1,11-3 0,10 1 1,10-1-2,9 1 0,4-1 1,1 1-1,-1-1-1,1 1 1,-6 4 0,-8 9 1,-10 10-2,-9 10 3,-10 7-2,-9 6 2,-10 7 0,-8 6-1,-11 6 1,-8 6 2,-10 7-1,-9 6 1,-10 4-1,-9 4-3,-10 3 1,-8 3 0,-4-4 0,3-8 1,3-10 0,4-9 0,1-5 0,0 0-3,0 0 0,0 0 2,9-5-2,19-9 0,19-10 1,19-8-1,13-8-2,10-2 1,10-3 0,9-3-2,2-2 5,-2 0 4,-3 0-1,-3 0 0,-6 3-1,-5 6-2,-7 7 2,-5 6-1,-8 6 0,-5 6 4,-7 7-1,-5 6 0,-12 6-1,-16 6 1,-15 7-1,-15 6 0,-9 3-3,1 0-3,-1 0-1,1 0 2,1-2-1,3-3 1,3-3-1,4-2 1,4-6 0,6-6 0,7-6 1,6-6-1,12-9-2,19-8-2,19-10 1,19-9-1,13-7 5,10-3 5,10-3-1,9-2 2,4-8-2,1-8-1,-1-10 1,1-9-2,-4-2 1,-6 6 0,-6 7-2,-6 6 2,-7 6-2,-6 6 3,-6 7-1,-6 6-1,-6 15 4,-2 26 3,-3 24 1,-3 26-1,-4 12-8,-3 0-8,-3 0 1,-2 0-1,-5-4-3,-2-5-4,-3-7 0,-3-5 1,-4-8 10,-3-5 11,-3-7 0,-2-5-1</inkml:trace>
</inkml:ink>
</file>

<file path=ppt/ink/ink5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279298812151" units="cm"/>
      <inkml:brushProperty name="height" value="0.0266279298812151" units="cm"/>
      <inkml:brushProperty name="color" value="#69dbaa"/>
      <inkml:brushProperty name="ignorePressure" value="0"/>
    </inkml:brush>
  </inkml:definitions>
  <inkml:trace contextRef="#ctx0" brushRef="#br0">30850 72350 826,'-22'50'2,"6"0"3,7 0-1,6 0 1,4 3-4,4 6-3,3 7-1,3 6 2,-1 3 0,-2 0 4,-3 0-1,-3 0 1,-2-4-6,0-5-3,0-7-1,0-5 1,-10-20-6,-18-31-3,-19-31-1,-18-31 0,-9-20 15,4-5 16,3-7-2,3-5 2,7 5-6,14 19-3,11 19-2,14 19 2,5 15-3,1 13-1,-1 12-1,1 13 0,-3 13 1,-2 17-3,-3 15 1,-3 16 0,-2 9-1,0 3 0,0 3-1,0 4 2,0-3-2,0-5 2,0-7-1,0-5 0,3-11-4,6-11-2,7-14-3,6-11 3,3-15 4,0-16 8,0-15-1,0-15 1</inkml:trace>
</inkml:ink>
</file>

<file path=ppt/ink/ink5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8737655133009" units="cm"/>
      <inkml:brushProperty name="height" value="0.0268737655133009" units="cm"/>
      <inkml:brushProperty name="color" value="#69dbaa"/>
      <inkml:brushProperty name="ignorePressure" value="0"/>
    </inkml:brush>
  </inkml:definitions>
  <inkml:trace contextRef="#ctx0" brushRef="#br0">31300 72850 818,'184'118'4,"-31"-11"4,-31-14 1,-31-11-2,-18-7-5,-3 0-5,-3 0 0,-2 0-1,-5-4-3,-2-5-4,-3-7 2,-3-5-2,-7-14 1,-9-18 0,-10-19 1,-8-18-1</inkml:trace>
</inkml:ink>
</file>

<file path=ppt/ink/ink5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35856461525" units="cm"/>
      <inkml:brushProperty name="height" value="0.024935856461525" units="cm"/>
      <inkml:brushProperty name="color" value="#69dbaa"/>
      <inkml:brushProperty name="ignorePressure" value="0"/>
    </inkml:brush>
  </inkml:definitions>
  <inkml:trace contextRef="#ctx0" brushRef="#br0">15300 71350 882,'48'-22'55,"-3"6"-71,-3 7-3,-2 6 2,2 7 8,9 10 5,10 10 1,10 9 0,0 7 3,-5 7 1,-7 6 1,-5 7 0,-12 7-4,-16 9-3,-15 10 1,-15 10 0,-18 4 3,-19 0 5,-18 0-2,-19 0 3,-13 0-2,-6 0 1,-6 0-1,-6 0 2,-1-7-3,7-11-1,6-14 0,7-11 0,16-17 2,29-18 1,28-19 0,28-18 1,20-12-6,13-3-1,12-3-2,13-2 0,7 0 2,4 7 1,3 6 0,3 7-1,-1 13 3,-2 22-2,-3 22 3,-3 23-3,-9 14 3,-11 10-3,-14 10 1,-11 9-1,-11 1 2,-5-6-3,-7-6 1,-5-6 0,-4-10-1,0-12 3,0-13-3,0-12 2,4-26-6,10-36-2,10-39-2,9-36 1,4-26 8,1-12 8,-1-13 0,1-12 0,-3 6-2,-2 25-3,-3 25 1,-3 25-1</inkml:trace>
</inkml:ink>
</file>

<file path=ppt/ink/ink5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17100 70350 1000,'85'-147'-44,"-27"56"63,-28 57-1,-28 56 0,-23 35-15,-15 17-15,-15 15 2,-16 16-1,-8 12 5,0 9 6,0 10 1,0 10 0,-2-1 1,-3-9 3,-3-10-1,-2-8 1,2-15-2,9-19-2,10-18-1,10-19 2,11-16 0,17-12 3,15-13-1,16-12 1,12-9-2,9-2-1,10-3 0,10-3 1,11-9-4,17-11-3,15-14 0,16-11 1,5-1 0,-2 13-1,-3 12 2,-3 13-2,-7 9 0,-9 6-4,-10 7 2,-8 6-1,-11 7 5,-8 10 4,-10 10 0,-9 9 0</inkml:trace>
</inkml:ink>
</file>

<file path=ppt/ink/ink5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5820858031511" units="cm"/>
      <inkml:brushProperty name="height" value="0.0225820858031511" units="cm"/>
      <inkml:brushProperty name="color" value="#69dbaa"/>
      <inkml:brushProperty name="ignorePressure" value="0"/>
    </inkml:brush>
  </inkml:definitions>
  <inkml:trace contextRef="#ctx0" brushRef="#br0">16750 72600 974,'-40'42'-7,"23"-16"8,22-15 1,22-15-1,16-7 0,14 3 1,11 3-1,14 4 1,8 1-1,7 0-1,6 0 1,7 0-1,-4 1 0,-12 4 0,-13 3-2,-12 3 2,-9 7-1,-2 14 0,-3 11 2,-3 14-2,-9 11 1,-11 14 0,-14 11 0,-11 14-1,-14 3 1,-11-2-3,-14-3 0,-11-3 0,-11-7 2,-5-9 1,-7-10-1,-5-8 1,-3-14-3,4-15 0,3-15-1,3-16 0,4-15 3,7-11 5,6-14-1,7-11 0,4-6 1,3 4-2,3 3 1,4 3 0</inkml:trace>
</inkml:ink>
</file>

<file path=ppt/ink/ink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6099994033575" units="cm"/>
      <inkml:brushProperty name="height" value="0.0226099994033575" units="cm"/>
      <inkml:brushProperty name="color" value="#69dbaa"/>
      <inkml:brushProperty name="ignorePressure" value="0"/>
    </inkml:brush>
  </inkml:definitions>
  <inkml:trace contextRef="#ctx0" brushRef="#br0">39000 6700 973,'4'-43'-54,"10"17"69,10 15-1,9 16 0,18 10-7,29 7-5,28 6 0,28 7-1,1-1 0,-24-6-1,-26-6-1,-24-6 1,-4 1 1,19 9-1,19 10 2,19 10-1,1 0 0,-16-5-3,-15-7 2,-15-5-2,-9-4 2,1 0-1,-1 0 0,1 0 0,1 3 1,3 6-1,3 7 2,4 6 0,1 4-2,0 4 2,0 3-1,0 3 0,-5-5 0,-9-12 0,-10-13 1,-8-12-2,-8-9 1,-2-2 0,-3-3 1,-3-3 0,-4-4 2,-3-3 6,-3-3-2,-2-2 0,-1-11-7,3-15-9,3-15-1,4-16 2,-1-8 2,-3 0 5,-3 0 1,-2 0-1,-5 1 1,-2 4 2,-3 3-1,-3 3 2,-7-1-4,-9-2 1,-10-3 0,-8-3-1,-9-2 2,-6 0-1,-6 0 1,-6 0 0,-4 1-1,1 4 1,-1 3-1,1 3 0,-3 1 0,-2 1 0,-3-1 0,-3 1 0,-1 2 0,4 7 0,3 6 0,3 7-1,-1 0 1,-2-2 1,-3-3-2,-3-3 2,-2 1-2,0 6 2,0 7-2,0 6 1,0 4 0,0 4 0,0 3 0,0 3 0,3 3-1,6 3 2,7 3-1,6 4 0,3 1 0,0 0 0,0 0 0,0 0 0,1 0-1,4 0 0,3 0 0,3 0 0,1 0 0,1 0 1,-1 0-1,1 0 1,1 0 0,3 0 1,3 0-2,4 0 2,5 1-4,10 4-3,10 3-2,9 3 2,6-1 6,3-2 6,3-3 0,4-3 1</inkml:trace>
</inkml:ink>
</file>

<file path=ppt/ink/ink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3704728186131" units="cm"/>
      <inkml:brushProperty name="height" value="0.0353704728186131" units="cm"/>
      <inkml:brushProperty name="color" value="#69dbaa"/>
      <inkml:brushProperty name="ignorePressure" value="0"/>
    </inkml:brush>
  </inkml:definitions>
  <inkml:trace contextRef="#ctx0" brushRef="#br0">46750 55900 621,'0'51'92,"0"4"-110,0 3-1,0 3 1,-7 1-1,-11 1-2,-14-1 2,-11 1-3,-3-6 15,10-8 12,10-10-2,9-9 2,4-5-1,1 0 2,-1 0-1,1 0 1,4 1-2,9 4 1,10 3-1,10 3 2,4 1-3,0 1 3,0-1-2,0 1 1,0-3-5,0-2-2,0-3-1,0-3 1,-4-2 2,-5 0 2,-7 0 2,-5 0-1,-6 0-2,-3 0 0,-3 0 0,-2 0 0,-6-2-5,-6-3-2,-6-3-1,-6-2 0,-6-5 4,-2-2 1,-3-3 0,-3-3 1,-2-4-2,0-3 1,0-3 0,0-2-1,21 3 10,45 14 8,43 11 0,45 14 2,22 7-15,4 3-9,3 3-2,3 4 0,-2-1 5,-6-3 3,-6-3-1,-6-2 2,-6-6-7,-2-6-10,-3-6 3,-3-6-1,-7-4 6,-9 1 7,-10-1 0,-8 1-1</inkml:trace>
</inkml:ink>
</file>

<file path=ppt/ink/ink6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022221624851" units="cm"/>
      <inkml:brushProperty name="height" value="0.0263022221624851" units="cm"/>
      <inkml:brushProperty name="color" value="#69dbaa"/>
      <inkml:brushProperty name="ignorePressure" value="0"/>
    </inkml:brush>
  </inkml:definitions>
  <inkml:trace contextRef="#ctx0" brushRef="#br0">17100 71700 836,'-29'82'20,"-5"17"-23,-7 15-2,-5 16 2,-8 15 2,-5 16 3,-7 15 0,-5 17 0,-1-3-1,6-18-2,7-19 0,6-18 0,3-9-3,0 4-5,0 3 1,0 3 0,10-22 1,23-47 1,22-47 0,22-46-1,12-32 7,3-16 5,3-15 2,4-15-2,-3-3 0,-5 14 0,-7 11 0,-5 14-1</inkml:trace>
</inkml:ink>
</file>

<file path=ppt/ink/ink6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4381927400827" units="cm"/>
      <inkml:brushProperty name="height" value="0.0224381927400827" units="cm"/>
      <inkml:brushProperty name="color" value="#69dbaa"/>
      <inkml:brushProperty name="ignorePressure" value="0"/>
    </inkml:brush>
  </inkml:definitions>
  <inkml:trace contextRef="#ctx0" brushRef="#br0">18200 71300 980,'157'-133'2,"-33"34"-1,-35 35 1,-34 35-1,-20 18-4,-2 3-1,-3 3-1,-3 4 0,-4 4 1,-3 6 1,-3 7 1,-2 6-1,-6 6 1,-6 6 4,-6 7-3,-6 6 2,-4-2 2,1-9 1,-1-10 1,1-8-1,-3-4-1,-2 3-2,-3 3-1,-3 4 2</inkml:trace>
</inkml:ink>
</file>

<file path=ppt/ink/ink6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970169246197" units="cm"/>
      <inkml:brushProperty name="height" value="0.0246970169246197" units="cm"/>
      <inkml:brushProperty name="color" value="#69dbaa"/>
      <inkml:brushProperty name="ignorePressure" value="0"/>
    </inkml:brush>
  </inkml:definitions>
  <inkml:trace contextRef="#ctx0" brushRef="#br0">18150 72100 890,'45'50'6,"-9"0"-5,-10 0 1,-8 0-1,-4 3-1,3 6-3,3 7 2,4 6-2,-1 7 4,-3 10 3,-3 10-1,-2 9 1,-3-1-8,1-8-5,-1-10 0,1-9-1,-3-21 2,-2-31 0,-3-31 1,-3-31-1,-4-13 9,-3 6 10,-3 7 0,-2 6-2</inkml:trace>
</inkml:ink>
</file>

<file path=ppt/ink/ink6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4457111954689" units="cm"/>
      <inkml:brushProperty name="height" value="0.0274457111954689" units="cm"/>
      <inkml:brushProperty name="color" value="#69dbaa"/>
      <inkml:brushProperty name="ignorePressure" value="0"/>
    </inkml:brush>
  </inkml:definitions>
  <inkml:trace contextRef="#ctx0" brushRef="#br0">19300 70200 801,'68'-111'2,"-11"28"1,-14 28 0,-11 29 1,-7 16-2,0 7 0,0 6-1,0 7 1,1 11-5,4 20-1,3 18 0,3 20-2,1 30 3,1 44 4,-1 44-2,1 44 1,-4 29 1,-6 16 0,-6 15 1,-6 17-1,-6 10 1,-2 6-2,-3 7 0,-3 6 2,-2-21-2,0-46 1,0-47-1,0-47 2,-2-40-15,-3-30-9,-3-32-2,-2-30 1</inkml:trace>
</inkml:ink>
</file>

<file path=ppt/ink/ink6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2979504615068" units="cm"/>
      <inkml:brushProperty name="height" value="0.0222979504615068" units="cm"/>
      <inkml:brushProperty name="color" value="#69dbaa"/>
      <inkml:brushProperty name="ignorePressure" value="0"/>
    </inkml:brush>
  </inkml:definitions>
  <inkml:trace contextRef="#ctx0" brushRef="#br0">19000 71650 986,'-22'189'11,"6"-22"-19,7-22-1,6-21 2,3-14 2,0-2 5,0-3-1,0-3 0,3-6 2,6-5 1,7-7 1,6-5 0,1-11-3,-3-11-1,-3-14 0,-2-11-1,-5-14 3,-2-11 2,-3-14 0,-3-11 0</inkml:trace>
</inkml:ink>
</file>

<file path=ppt/ink/ink6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7180421352386" units="cm"/>
      <inkml:brushProperty name="height" value="0.0227180421352386" units="cm"/>
      <inkml:brushProperty name="color" value="#69dbaa"/>
      <inkml:brushProperty name="ignorePressure" value="0"/>
    </inkml:brush>
  </inkml:definitions>
  <inkml:trace contextRef="#ctx0" brushRef="#br0">19050 71650 968,'3'-110'-57,"6"32"83,7 31 1,6 32-2,6 16-14,6 4-18,7 3 0,6 3 1,-1 6 2,-5 9 1,-7 10 0,-5 10 1,-6 5 1,-3 4 0,-3 3 1,-2 3-1,-6 4 1,-6 7-2,-6 6 1,-6 7 0,-9 2 0,-8 1 2,-10-1-1,-9 1 1,-2-7-1,6-12 1,7-13-2,6-12 2,1-7-2,-3 1-1,-3-1 1,-2 1 0,5-7 0,16-12 3,15-13 0,17-12-2,11-15 2,10-15-2,10-15 0,9-16 0,9-13 0,9-9 0,10-10 0,10-8-1,-6 5 1,-18 22-1,-19 22 1,-18 23-1,-10 10 1,0 0 1,0 0-2,0 0 2</inkml:trace>
</inkml:ink>
</file>

<file path=ppt/ink/ink6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25707860291" units="cm"/>
      <inkml:brushProperty name="height" value="0.02325707860291" units="cm"/>
      <inkml:brushProperty name="color" value="#69dbaa"/>
      <inkml:brushProperty name="ignorePressure" value="0"/>
    </inkml:brush>
  </inkml:definitions>
  <inkml:trace contextRef="#ctx0" brushRef="#br0">33850 69950 945,'-8'100'15,"-16"0"-17,-15 0-1,-15 0 2,-12 3-3,-6 6 1,-6 7 0,-6 6 0,-1-1 0,7-5 3,6-7-1,7-5 0,4-11-1,3-11-3,3-14 2,4-11-1,10-22 2,19-27 2,19-28 0,19-28-1,10-12 4,4 7 2,3 6 0,3 7 1,-1 8-2,-2 14 2,-3 11-1,-3 14 1,-2 13-4,0 16-2,0 15 0,0 17 1,-2 8-1,-3 4-1,-3 3 2,-2 3-2,-5-1 2,-2-2-1,-3-3-1,-3-3 2,-2-6-6,0-5-4,0-7 1,0-5 0,3-15 0,6-22 3,7-22 0,6-21-1</inkml:trace>
</inkml:ink>
</file>

<file path=ppt/ink/ink6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117658466101" units="cm"/>
      <inkml:brushProperty name="height" value="0.0266117658466101" units="cm"/>
      <inkml:brushProperty name="color" value="#69dbaa"/>
      <inkml:brushProperty name="ignorePressure" value="0"/>
    </inkml:brush>
  </inkml:definitions>
  <inkml:trace contextRef="#ctx0" brushRef="#br0">33650 71400 826,'25'-118'0,"0"17"-1,0 15 1,0 16 0,0 15 0,0 16 2,0 15-1,0 17 0,0 8 2,0 4 0,0 3 1,0 3-1,4 12-4,10 22-4,10 22 0,9 23 0,-1 19 2,-8 19 1,-10 19 2,-9 19-2,-7 12 2,-3 6 1,-3 7 0,-2 6 0,-5-4 1,-2-11 0,-3-14 1,-3-11 0,-2-17-4,0-18-1,0-19 0,0-18-2,0-17 2,0-11-2,0-14 1,0-11 0,-2-17-1,-3-18 1,-3-19 0,-2-18 0,-6-18 3,-6-16 6,-6-15-2,-6-15 1,-7-12-1,-6-6-3,-6-6 2,-6-6-1,-2-2-1,3 3 0,3 3-1,4 4 0,2 8 1,4 17-2,3 15 2,3 16-1,7 18 3,14 22 3,11 22 0,14 23 1,8 10-7,7 0-3,6 0 0,7 0-1,0 1 1,-2 4 1,-3 3-2,-3 3 3,-6 3 0,-5 3 3,-7 3 0,-5 4 0,-8-3-2,-5-5 0,-7-7-2,-5-5 2,2-12-3,13-16-1,12-15 1,13-15-2,9-20 4,6-21 1,7-22 1,6-22 0,4-19-1,4-16-1,3-15 2,3-15-2,3-15 2,3-12 0,3-13 1,4-12-1,-4 9 1,-9 31-1,-10 32 1,-8 31-1,-8 23 1,-2 16 0,-3 15-2,-3 17 2,-6 22 0,-5 32 1,-7 31 0,-5 32 0,-8 21-3,-5 13-2,-7 12 0,-5 13-1,-6 6 2,-3 0 0,-3 0-2,-2 0 1,0-8-1,7-16 0,6-15-3,7-15 3,10-20-1,16-21 0,15-22 0,17-22 1,7-15 4,0-5 3,0-7 1,0-5 0,3-6-1,6-3-1,7-3 0,6-2 0,-1 8 0,-5 22-2,-7 22 2,-5 23-1,-6 24 0,-3 28 1,-3 28-2,-2 29 2,-5 19-3,-2 14-2,-3 11 1,-3 14-1,-4 2 3,-3-6 0,-3-6 2,-2-6-2,-5-12-1,-2-15-1,-3-15-1,-3-16 1,-2-13-3,0-9 0,0-10 0,0-8 0,-2-11-1,-3-8 2,-3-10 0,-2-9 0,-8-7-1,-8-3 2,-10-3-3,-9-2 3,-12-14-2,-11-21 2,-14-22-1,-11-22-1,-9-18 8,-3-11 3,-3-14 1,-2-11 1,5-4-6,16 6 0,15 7-2,17 6 1,11 7 0,10 10 4,10 10-2,9 9 1,9 10-3,9 14-1,10 11-1,10 14 1,8 5-2,10 1-4,10-1 2,9 1-2,6-1 1,3 1-1,3-1 0,4 1 0,-1 1 3,-3 3 3,-3 3 0,-2 4 0,-6 1 0,-6 0 0,-6 0 0,-6 0-1</inkml:trace>
</inkml:ink>
</file>

<file path=ppt/ink/ink6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6859329789877" units="cm"/>
      <inkml:brushProperty name="height" value="0.0286859329789877" units="cm"/>
      <inkml:brushProperty name="color" value="#69dbaa"/>
      <inkml:brushProperty name="ignorePressure" value="0"/>
    </inkml:brush>
  </inkml:definitions>
  <inkml:trace contextRef="#ctx0" brushRef="#br0">36950 71150 766,'-24'96'61,"4"-5"-75,3-7-1,3-5 2,3-1 6,3 6 10,3 7-1,4 6 1,4-7-12,6-18-13,7-19 2,6-18-2,1-17 15,-3-11 13,-3-14 0,-2-11-1</inkml:trace>
</inkml:ink>
</file>

<file path=ppt/ink/ink6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7797152996063" units="cm"/>
      <inkml:brushProperty name="height" value="0.0287797152996063" units="cm"/>
      <inkml:brushProperty name="color" value="#69dbaa"/>
      <inkml:brushProperty name="ignorePressure" value="0"/>
    </inkml:brush>
  </inkml:definitions>
  <inkml:trace contextRef="#ctx0" brushRef="#br0">37000 71200 764,'46'-49'-6,"-5"4"12,-7 3-1,-5 3 2,-3-2-5,4-6-4,3-6 1,3-6-2,3-6 2,3-2 0,3-3-2,4-3 3,-1 4-3,-3 13 3,-3 12-1,-2 13 0,-5 12 0,-2 13 1,-3 12 0,-3 13 0,-2 16 2,0 23-1,0 22 1,0 22 0,0 18-1,0 16-1,0 15 0,0 17-1,-4 7 2,-5 0 1,-7 0 0,-5 0-1,-3-11-1,4-22 0,3-22-1,3-21-1,-8-40-6,-19-56-10,-18-56 2,-19-56-1,-4-15 14,14 29 15,11 28-2,14 28 2,0 6-5,-8-16-3,-10-15-2,-9-15 2,-4-6-3,4 7-1,3 6 0,3 7-1,10 8 5,20 14 1,18 11 0,20 14 2,6 10-7,-2 9-3,-3 10-2,-3 10 0,-4 8 4,-3 10 0,-3 10 0,-2 9 1,-6 4 1,-6 1-2,-6-1 2,-6 1 0,-4-3-2,1-2 2,-1-3 0,1-3-2,4-13 1,9-22-1,10-22-1,10-21 2,8-21-2,10-19-2,10-18 1,9-19 1,1-15 0,-6-8 2,-6-10 1,-6-9-1,-4-1 2,1 10-2,-1 10 1,1 9 0,-6 15 2,-8 22 0,-10 22 0,-9 23 0,7 11 7,26 4 3,24 3 2,26 3-1,15-1-11,6-2-10,7-3-2,6-3 1,-2-1 0,-9 4-2,-10 3 1,-8 3-1,-11 1 2,-8 1 2,-10-1-1,-9 1 2,-15 1-1,-18 3 2,-19 3 1,-18 4-1,-14-3 6,-5-5 7,-7-7-2,-5-5 3,-8-9-6,-5-9 0,-7-10-2,-5-8 1,2-8-2,13-2 0,12-3 0,13-3-1,9 4 2,6 13 2,7 12-2,6 13 2,10 26 1,17 41 3,15 40 0,16 42 0,4 35-6,-6 31-9,-6 32 2,-6 31-1,-9 18 3,-8 7 1,-10 6 0,-9 7 1,-5-9 0,0-21 0,0-22 2,0-22-3,0-22 1,0-22-4,0-22 2,0-21-2,0-20 2,0-15 1,0-15-1,0-16 1,-5-15 0,-9-11 1,-10-14-2,-8-11 2,-12-18 0,-12-22 2,-13-22-1,-12-21 0,-10-20-2,-6-15-4,-6-15 0,-6-16 0,2-7 7,14 4 6,11 3 1,14 3-2,11 10 0,14 20-4,11 18 1,14 20-2,11 13 5,14 9 0,11 10 1,14 10 0,5 7-4,1 6-2,-1 7 0,1 6-1,4 1-1,9-3-2,10-3-1,10-2 1,4-6-5,0-6-5,0-6 1,0-6-2,-7-1 10,-11 7 7,-14 6-1,-11 7 2</inkml:trace>
</inkml:ink>
</file>

<file path=ppt/ink/ink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8115563988686" units="cm"/>
      <inkml:brushProperty name="height" value="0.0238115563988686" units="cm"/>
      <inkml:brushProperty name="color" value="#69dbaa"/>
      <inkml:brushProperty name="ignorePressure" value="0"/>
    </inkml:brush>
  </inkml:definitions>
  <inkml:trace contextRef="#ctx0" brushRef="#br0">48050 55600 923,'-43'3'57,"17"6"-95,15 7 1,16 6-1</inkml:trace>
</inkml:ink>
</file>

<file path=ppt/ink/ink6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41350 69750 1000,'75'25'-39,"0"0"41,0 0 0,0 0-1,-7-2 4,-11-3 1,-14-3 0,-11-2 2</inkml:trace>
</inkml:ink>
</file>

<file path=ppt/ink/ink6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4370455145836" units="cm"/>
      <inkml:brushProperty name="height" value="0.0234370455145836" units="cm"/>
      <inkml:brushProperty name="color" value="#69dbaa"/>
      <inkml:brushProperty name="ignorePressure" value="0"/>
    </inkml:brush>
  </inkml:definitions>
  <inkml:trace contextRef="#ctx0" brushRef="#br0">41500 70800 938,'-4'200'2,"-5"0"2,-7 0-1,-5 0 1,-6 0-4,-3 0-4,-3 0 2,-2 0-3,0-8 3,7-16 2,6-15-3,7-15 3,4-20-3,3-21-2,3-22 0,4-22 2,4-27-2,6-31 1,7-31 1,6-31-2,1-12 8,-3 10 4,-3 10 0,-2 9 1,-3 2-4,1-2-2,-1-3-1,1-3 1</inkml:trace>
</inkml:ink>
</file>

<file path=ppt/ink/ink6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3764058947563" units="cm"/>
      <inkml:brushProperty name="height" value="0.0273764058947563" units="cm"/>
      <inkml:brushProperty name="color" value="#69dbaa"/>
      <inkml:brushProperty name="ignorePressure" value="0"/>
    </inkml:brush>
  </inkml:definitions>
  <inkml:trace contextRef="#ctx0" brushRef="#br0">42100 69750 803,'159'-202'2,"-31"47"1,-31 47 0,-31 48 0,-18 27-1,-3 9-2,-3 10 0,-2 10 1,-1 11-2,3 17 2,3 15-1,4 16 0,5 21-2,10 29 0,10 28-2,9 28 2,1 32-1,-6 39 3,-6 36-2,-6 39 2,-9 19 0,-8 4 2,-10 3 0,-9 3-1,-9 1 0,-5 1-2,-7-1 1,-5 1-2,-8-20 2,-5-36 0,-7-39 0,-5-36 0</inkml:trace>
</inkml:ink>
</file>

<file path=ppt/ink/ink6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42300 71400 1000,'0'412'-24,"0"-74"27,0-76 0,0-74-1,0-48 1,0-18-1,0-19-1,0-18 2</inkml:trace>
</inkml:ink>
</file>

<file path=ppt/ink/ink6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71507999301" units="cm"/>
      <inkml:brushProperty name="height" value="0.024671507999301" units="cm"/>
      <inkml:brushProperty name="color" value="#69dbaa"/>
      <inkml:brushProperty name="ignorePressure" value="0"/>
    </inkml:brush>
  </inkml:definitions>
  <inkml:trace contextRef="#ctx0" brushRef="#br0">42350 70700 891,'48'-21'3,"-3"10"2,-3 10 1,-2 9 0,2 10-6,9 14-3,10 11-2,10 14 1,-1 8 1,-9 7-1,-10 6 1,-8 7 0,-9 2-1,-6 1 0,-6-1 1,-6 1-1,-9 1 3,-8 3 4,-10 3-1,-9 4 1,-9-6-5,-5-11-3,-7-14 0,-5-11-1,-1-14 7,6-11 6,7-14-1,6-11 1,3-6-3,0 4-3,0 3 1,0 3-1</inkml:trace>
</inkml:ink>
</file>

<file path=ppt/ink/ink6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4943910986185" units="cm"/>
      <inkml:brushProperty name="height" value="0.0254943910986185" units="cm"/>
      <inkml:brushProperty name="color" value="#69dbaa"/>
      <inkml:brushProperty name="ignorePressure" value="0"/>
    </inkml:brush>
  </inkml:definitions>
  <inkml:trace contextRef="#ctx0" brushRef="#br0">42250 71750 862,'46'-22'1,"-5"6"0,-7 7 0,-5 6 1,-4 3-2,0 0 0,0 0 0,0 0 0,0 0 0,0 0 3,0 0-1,0 0 0,-2 3 0,-3 6-1,-3 7-1,-2 6 1,-3 3-6,1 0-6,-1 0 2,1 0-3,-3 0 10,-2 0 4,-3 0 1,-3 0 1,-2 1-4,0 4 0,0 3-1,0 3 0,-4 1 0,-5 1 3,-7-1-2,-5 1 1,-3-3 1,4-2-1,3-3 1,3-3-1,1-2 1,1 0-3,-1 0 1,1 0 0,-1-2 1,1-3-1,-1-3 2,1-2-2,-1-3 2,1 1-3,-1-1 1,1 1 1,-1 1-1,1 3-1,-1 3 1,1 4 0,-3 1 2,-2 0 1,-3 0 0,-3 0 1,4-5 1,13-9 3,12-10 0,13-8 0,10-11-8,10-8-10,10-10 1,9-9-1,17-10 3,25-9 1,25-10 1,25-8-1,0 0 3,-25 14 2,-25 11 2,-25 14-2,-16 8 1,-6 7 0,-6 6 1,-6 7 0</inkml:trace>
</inkml:ink>
</file>

<file path=ppt/ink/ink6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987471461296" units="cm"/>
      <inkml:brushProperty name="height" value="0.0258987471461296" units="cm"/>
      <inkml:brushProperty name="color" value="#69dbaa"/>
      <inkml:brushProperty name="ignorePressure" value="0"/>
    </inkml:brush>
  </inkml:definitions>
  <inkml:trace contextRef="#ctx0" brushRef="#br0">44100 72100 849,'21'46'9,"-5"-5"11,-7-7-2,-5-5 1</inkml:trace>
</inkml:ink>
</file>

<file path=ppt/ink/ink6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1777224689722" units="cm"/>
      <inkml:brushProperty name="height" value="0.0231777224689722" units="cm"/>
      <inkml:brushProperty name="color" value="#69dbaa"/>
      <inkml:brushProperty name="ignorePressure" value="0"/>
    </inkml:brush>
  </inkml:definitions>
  <inkml:trace contextRef="#ctx0" brushRef="#br0">81800 4350 949,'184'-24'-2,"19"4"-3,19 3 2,19 3-2,10 6 8,4 9 7,3 10-1,3 10 2,-27 5-10,-56 4-5,-56 3-1,-56 3 0,-29 4 3,1 7 3,-1 6-1,1 7 1,-7 5-1,-12 7-2,-13 6-1,-12 7 2,-12-1-1,-8-6 0,-10-6 0,-9-6 1,-9 1-3,-5 9 1,-7 10-2,-5 10 1,-6 0 1,-3-5 4,-3-7-1,-2-5-1,5-9 4,16-9 3,15-10-2,17-8 2</inkml:trace>
</inkml:ink>
</file>

<file path=ppt/ink/ink6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4224714636803" units="cm"/>
      <inkml:brushProperty name="height" value="0.0304224714636803" units="cm"/>
      <inkml:brushProperty name="color" value="#69dbaa"/>
      <inkml:brushProperty name="ignorePressure" value="0"/>
    </inkml:brush>
  </inkml:definitions>
  <inkml:trace contextRef="#ctx0" brushRef="#br0">83300 6850 723,'46'26'17,"-5"4"-15,-7 3 1,-5 3-2,-1 3 0,6 3 0,7 3-2,6 4 1,3 2-2,0 4 0,0 3-1,0 3 0,1 1 0,4 1 0,3-1 0,3 1-1,1-4-2,1-6-5,-1-6 0,1-6 1,-6-7 5,-8-6 7,-10-6-1,-9-6 1</inkml:trace>
</inkml:ink>
</file>

<file path=ppt/ink/ink6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6260201781988" units="cm"/>
      <inkml:brushProperty name="height" value="0.0236260201781988" units="cm"/>
      <inkml:brushProperty name="color" value="#69dbaa"/>
      <inkml:brushProperty name="ignorePressure" value="0"/>
    </inkml:brush>
  </inkml:definitions>
  <inkml:trace contextRef="#ctx0" brushRef="#br0">11200 61650 931,'196'21'-31,"-5"-5"41,-7-7-3,-5-5 2,0-4-5,10 0-2,10 0-1,9 0 0,12 0 0,16 0-1,15 0-1,17 0 2,11 0-2,10 0 2,10 0 0,9 0-2,4 0 2,1 0-2,-1 0 1,1 0-1,-1 0 0,1 0 0,-1 0-2,1 0 2,1 0 1,3 0 0,3 0 2,4 0-2,-4 0 1,-9 0 0,-10 0-1,-8 0 1,-9 0-1,-6 0 0,-6 0 0,-6 0 0,-4 0-1,1 0 1,-1 0-1,1 0 0,-3 0 0,-2 0 2,-3 0 0,-3 0-1,-4 0 1,-3 0-2,-3 0 1,-2 0 1,-5 0-2,-2 0 2,-3 0 0,-3 0-1,-6 0 0,-5 0 0,-7 0-1,-5 0 2,-4 0-2,0 0 1,0 0 0,0 0 0,0 1-1,0 4 1,0 3 1,0 3-2,-7-1 1,-11-2 0,-14-3 0,-11-3-1,-20-2 1,-24 0 1,-26 0-2,-24 0 1,4 1 1,34 4-2,35 3 2,35 3-1,14 1 0,-2 1-1,-3-1 2,-3 1-1,-2-1 0,0 1 0,0-1 0,0 1 0,0-3 0,0-2 0,0-3 0,0-3 0,0-1 0,0 4 2,0 3-2,0 3 1,-2-1-1,-3-2 0,-3-3-1,-2-3 0,-1-2 1,3 0 1,3 0-2,4 0 1,-1 0 1,-3 0-3,-3 0 3,-2 0-2,-3-2 0,1-3 2,-1-3-2,1-2 1,1-3 1,3 1-1,3-1 0,4 1 0,1 1 1,0 3-2,0 3 1,0 4 1,0-1-1,0-3 0,0-3 2,0-2-1,0-1-2,0 3 2,0 3-2,0 4 0,0 1 0,0 0 2,0 0-2,0 0 0,3 0 1,6 0 0,7 0-1,6 0 2,3 0-3,0 0 3,0 0-1,0 0 0,0-2-1,0-3 1,0-3 0,0-2-1,0-3 2,0 1-1,0-1 1,0 1-1,0-3 1,0-2-1,0-3-1,0-3 2,-4-1-2,-5 4 3,-7 3-2,-5 3 1,-4 3-1,0 3 1,0 3-1,0 4 0,0-1 0,0-3 0,0-3 0,0-2-1,-4-1 0,-5 3 2,-7 3-3,-5 4 2,-6 1 0,-3 0 0,-3 0 0,-2 0 0,-5 1-1,-2 4 2,-3 3-3,-3 3 2,-7-1 0,-9-2-1,-10-3 2,-8-3-2,-11-2 1,-8 0 1,-10 0 0,-9 0 0,-7 1-2,-3 4 2,-3 3-1,-2 3 0,-11 1-1,-15 1-2,-15-1 1,-16 1 0,-13-3 2,-9-2 2,-10-3 1,-8-3-2,-14-1 1,-15 4-2,-15 3 0,-16 3 1,-10-1-1,-3-2-1,-3-3 1,-2-3-1,-9-1 0,-12 4 1,-13 3 0,-12 3-1,-7 1 2,1 1-2,-1-1 2,1 1-1,-1-1 0,1 1 1,-1-1-1,1 1 0,-3-1 1,-2 1-1,-3-1 0,-3 1 0,-2-3 0,0-2 0,0-3 0,0-3 0,1-2-1,4 0 2,3 0 0,3 0-2,-1 0 1,-2 0 1,-3 0-2,-3 0 1,-1 0 0,4 0 1,3 0-1,3 0-1,1 0 3,1 0-2,-1 0 0,1 0 1,5 0-1,14 0-1,11 0 1,14 0 0,18 0-1,25 0 1,25 0-1,25 0 2,-4 1-2,-30 4 1,-32 3-1,-30 3 2,-19 1-2,-2 1 2,-3-1-2,-3 1 2,-2-3-2,0-2 2,0-3-2,0-3 2,-4-2-1,-5 0-1,-7 0 2,-5 0-1,-1 0 0,6 0 2,7 0 0,6 0 0,1 0-2,-3 0 0,-3 0-1,-2 0 0,-1 0 1,3 0-1,3 0 0,4 0 1,1 0-1,0 0 0,0 0 1,0 0 0,0 1 0,0 4 0,0 3 0,0 3 1,-2-1-2,-3-2 2,-3-3-2,-2-3 2,0-2-1,7 0 1,6 0 2,7 0-3,2 0 1,1 0-2,-1 0-1,1 0 1,-1 1 1,1 4-1,-1 3 2,1 3-2,-1-1 1,1-2-1,-1-3 1,1-3 0,2-1-1,7 4 1,6 3 0,7 3 0,4-1-1,3-2 2,3-3-1,4-3-1,-1-1 2,-3 4-1,-3 3 1,-2 3-2,-3-1 1,1-2 1,-1-3-2,1-3 1,1-2 0,3 0-1,3 0 2,4 0-2,-4 1 2,-9 4-1,-10 3 0,-8 3 1,-11-1-2,-8-2 2,-10-3-1,-9-3-1,-5-2 2,0 0-1,0 0-1,0 0 2,-5 0-2,-9 0 2,-10 0-2,-8 0 1,-6 1 0,1 4 0,-1 3 1,1 3-1,2 1-1,7 1 2,6-1-1,7 1 0,2 1 0,1 3 0,-1 3-2,1 4 3,-1 1-2,1 0 1,-1 0-1,1 0 2,-1 0-2,1 0 2,-1 0-1,1 0 0,-1-2 1,1-3-2,-1-3 2,1-2 0,-1-3-2,1 1 2,-1-1 0,1 1-1,-1-1-1,1 1 2,-1-1-1,1 1 0,-3 1 0,-2 3-1,-3 3 2,-3 4-1,2-1-1,10-3 2,10-3-1,9-2 0,4-3 0,1 1 0,-1-1 0,1 1 0,2-3-1,7-2 2,6-3-3,7-3 3,4-1-2,3 4-1,3 3 1,4 3 1,5-1-4,10-2 0,10-3 0,9-3 0,10-2 3,14 0 4,11 0-1,14 0 2,8 0-5,7 0 0,6 0 0,7 0-1</inkml:trace>
</inkml:ink>
</file>

<file path=ppt/ink/ink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903404831886" units="cm"/>
      <inkml:brushProperty name="height" value="0.0327903404831886" units="cm"/>
      <inkml:brushProperty name="color" value="#69dbaa"/>
      <inkml:brushProperty name="ignorePressure" value="0"/>
    </inkml:brush>
  </inkml:definitions>
  <inkml:trace contextRef="#ctx0" brushRef="#br0">48400 55450 670,'40'-18'71,"-18"17"-91,-19 15 1,-18 16 0,-15 9 7,-9 3 8,-10 3 0,-8 4 0,-6-1 0,1-3-2,-1-3 1,1-2-1,4-6 6,9-6 4,10-6 0,10-6 0,10-4 3,13 1 4,12-1 0,13 1 0,10-4-4,10-6 0,10-6-2,9-6 1,6-6-8,3-2-5,3-3-1,4-3 1,-3-1-1,-5 4 1,-7 3 1,-5 3-1,-8-1 3,-5-2 3,-7-3-2,-5-3 2,-12-2-7,-16 0-3,-15 0 0,-15 0-2,-9 1 15,1 4 10,-1 3 1,1 3-1,1-2-3,3-6-7,3-6 0,4-6 1,1-4 1,0 1 0,0-1 0,0 1 0,1 12 6,4 25 6,3 25-1,3 25 1,3 14-14,3 3-14,3 3-1,4 4 1,1 1 3,0 0 3,0 0 1,0 0-1,0-4 1,0-5-2,0-7 1,0-5 0,4-14-5,10-18-5,10-19 0,9-18 0,-1-14 17,-8-5 17,-10-7-1,-9-5 1,-9 2-3,-5 13-2,-7 12 1,-5 13 0,-8 10-9,-5 10-6,-7 10-1,-5 9 1,-3 6-3,4 3-2,3 3 0,3 4 1,1-1 2,1-3 4,-1-3 0,1-2 1,12-12-15,25-19-13,25-18 0,25-19 0,12-10 21,1 1 22,-1-1 0,1 1 0,-1 2-7,1 7-4,-1 6 0,1 7-1,-4 4 0,-6 3-1,-6 3 1,-6 4 0,-6 1-3,-2 0 0,-3 0-1,-3 0 1,-12 6-10,-18 13-6,-19 12-2,-18 13 1,-14 6 11,-5 0 10,-7 0 2,-5 0-3,3-5 1,17-9-5,15-10 1,16-8 0,5-6-1,-2 1 0,-3-1-1,-3 1 0</inkml:trace>
</inkml:ink>
</file>

<file path=ppt/ink/ink6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1737421602011" units="cm"/>
      <inkml:brushProperty name="height" value="0.0241737421602011" units="cm"/>
      <inkml:brushProperty name="color" value="#69dbaa"/>
      <inkml:brushProperty name="ignorePressure" value="0"/>
    </inkml:brush>
  </inkml:definitions>
  <inkml:trace contextRef="#ctx0" brushRef="#br0">66300 58700 910,'104'-4'-21,"10"-5"26,10-7-2,9-5 1,27-3-1,48 4-3,47 3 1,47 3 0,32 1 1,19 1-1,19-1 2,19 1-2,-10 1 0,-37 3-2,-38 3 1,-37 4-1,-4 1 1,32 0 0,31 0 1,32 0-1,19 0 1,10 0-3,10 0 2,9 0-1,2 0 1,-2 0 0,-3 0 0,-3 0 0,-6 0 0,-5 0 1,-7 0-2,-5 0 1,-8-2 1,-5-3 0,-7-3-1,-5-2 1,-4-3 0,0 1-2,0-1 1,0 1 0,-4-3-1,-5-2 2,-7-3-2,-5-3 2,-6-1-1,-3 4-1,-3 3 1,-2 3 0,-1 1-1,3 1 1,3-1 0,4 1 0,-1-1 0,-3 1 0,-3-1 0,-2 1 0,0-1 0,7 1-1,6-1 1,7 1 0,4-1-1,3 1 1,3-1 0,4 1 0,-4 1 0,-9 3-1,-10 3 2,-8 4 0,-8-1-2,-2-3 3,-3-3-1,-3-2-1,-2-1 0,0 3 1,0 3-2,0 4 0,-8 1 2,-16 0-3,-15 0 3,-15 0-2,-9-2 1,1-3 0,-1-3 1,1-2-1,-4-1 0,-6 3 0,-6 3 0,-6 4 0,-7 1 0,-6 0-1,-6 0 2,-6 0-2,-7 0 1,-6 0 0,-6 0 0,-6 0-1,-10 0 2,-12 0-3,-13 0 3,-12 0-2,-10 1 0,-6 4 1,-6 3 0,-6 3-2,-6-1 3,-2-2-1,-3-3 1,-3-3 0,-6-2-2,-5 0 2,-7 0-1,-5 0 1,-6 0-2,-3 0 1,-3 0-1,-2 0 0</inkml:trace>
</inkml:ink>
</file>

<file path=ppt/ink/ink6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12550 62800 1000,'82'-40'-2,"-33"23"-1,-35 22 0,-34 22 0,-34 21 3,-30 22 4,-32 22 0,-30 23 0,-20 10-2,-6 0-2,-6 0-1,-6 0 1,-21 4-1,-34 10-2,-35 10 1,-33 9 0,-9-7-2,19-21 0,19-22-1,19-22 1,19-18 3,23-11 3,22-14 1,22-11-2,24-9 3,29-3-1,28-3 0,28-2 1</inkml:trace>
</inkml:ink>
</file>

<file path=ppt/ink/ink6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8450 64000 1000,'156'-90'-2,"-37"23"-1,-38 22 1,-37 22-2,-23 16 3,-5 14 1,-7 11 1,-5 14-1,-6 11 2,-3 14 2,-3 11-2,-2 14 3,-11 7-4,-15 3-1,-15 3 1,-16 4-1,-10 2 1,-3 4-1,-3 3 1,-2 3 0,0-2-2,7-6 2,6-6-3,7-6 2,8-12-1,14-15 0,11-15 0,14-16 0,16-12 0,22-5 0,22-7 1,23-5 0,27-20 0,34-31 0,35-31 1,35-31 0,13-13-2,-6 6 2,-6 7-2,-6 6 1,-12 6-6,-15 6-5,-15 7 0,-16 6 0</inkml:trace>
</inkml:ink>
</file>

<file path=ppt/ink/ink6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8318497538567" units="cm"/>
      <inkml:brushProperty name="height" value="0.0228318497538567" units="cm"/>
      <inkml:brushProperty name="color" value="#69dbaa"/>
      <inkml:brushProperty name="ignorePressure" value="0"/>
    </inkml:brush>
  </inkml:definitions>
  <inkml:trace contextRef="#ctx0" brushRef="#br0">1550 69450 963,'76'-2'23,"4"-3"-33,3-3-3,3-2 3,4-5 0,7-2 3,6-3 0,7-3-1,-7-1 9,-19 4 8,-18 3 0,-19 3 1</inkml:trace>
</inkml:ink>
</file>

<file path=ppt/ink/ink6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0382816195488" units="cm"/>
      <inkml:brushProperty name="height" value="0.0260382816195488" units="cm"/>
      <inkml:brushProperty name="color" value="#69dbaa"/>
      <inkml:brushProperty name="ignorePressure" value="0"/>
    </inkml:brush>
  </inkml:definitions>
  <inkml:trace contextRef="#ctx0" brushRef="#br0">4100 66850 844,'-72'165'41,"6"-18"-48,7-19 0,6-18 0,-2-4 2,-9 13 1,-10 12-1,-8 13 0,-3 4 2,7-3 0,6-3 0,7-2 0,2-8-4,1-8-5,-1-10 1,1-9 0,5-15 10,14-18 13,11-19-3,14-18 3</inkml:trace>
</inkml:ink>
</file>

<file path=ppt/ink/ink6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574446946383" units="cm"/>
      <inkml:brushProperty name="height" value="0.0237574446946383" units="cm"/>
      <inkml:brushProperty name="color" value="#69dbaa"/>
      <inkml:brushProperty name="ignorePressure" value="0"/>
    </inkml:brush>
  </inkml:definitions>
  <inkml:trace contextRef="#ctx0" brushRef="#br0">3300 68600 926,'68'-44'-63,"-11"13"93,-14 12 0,-11 13 1,-6 6-20,4 0-16,3 0-1,3 0 0,3 0 0,3 0-5,3 0 3,4 0-1,-1 0 3,-3 0 6,-3 0 0,-2 0-2,-5 0 1,-2 0-3,-3 0 0,-3 0 1</inkml:trace>
</inkml:ink>
</file>

<file path=ppt/ink/ink6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3559462726116" units="cm"/>
      <inkml:brushProperty name="height" value="0.0253559462726116" units="cm"/>
      <inkml:brushProperty name="color" value="#69dbaa"/>
      <inkml:brushProperty name="ignorePressure" value="0"/>
    </inkml:brush>
  </inkml:definitions>
  <inkml:trace contextRef="#ctx0" brushRef="#br0">4050 69100 867,'-22'139'3,"6"-22"1,7-22 1,6-21 0,3-9-5,0 7-3,0 6-1,0 7-1,1 2 6,4 1 2,3-1 0,3 1 0,-1-4-12,-2-6-13,-3-6 0,-3-6 0</inkml:trace>
</inkml:ink>
</file>

<file path=ppt/ink/ink6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0576543360949" units="cm"/>
      <inkml:brushProperty name="height" value="0.0220576543360949" units="cm"/>
      <inkml:brushProperty name="color" value="#69dbaa"/>
      <inkml:brushProperty name="ignorePressure" value="0"/>
    </inkml:brush>
  </inkml:definitions>
  <inkml:trace contextRef="#ctx0" brushRef="#br0">5100 67500 997,'67'137'-6,"-16"-24"9,-15-26 1,-15-24 0,-7-9-4,3 10-4,3 10-1,4 9 2,-1 1-2,-3-6-3,-3-6 2,-2-6 0</inkml:trace>
</inkml:ink>
</file>

<file path=ppt/ink/ink6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5200 67100 1000,'51'0'-39,"4"0"47,3 0 0,3 0-1,1-2-4,1-3-5,-1-3-1,1-2 2,-6-1 1,-8 3 4,-10 3-1,-9 4 2,-5 1-1,0 0-1,0 0 1,0 0 0,-5 1-4,-9 4-2,-10 3-1,-8 3 1,-6 1-1,1 1 2,-1-1-2,1 1 2</inkml:trace>
</inkml:ink>
</file>

<file path=ppt/ink/ink6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5550 66400 1000,'0'50'-43,"0"0"48,0 0-3,0 0 1,0-2 2,0-3 2,0-3-2,0-2 2,0-5-4,0-2-1,0-3-1,0-3 0</inkml:trace>
</inkml:ink>
</file>

<file path=ppt/ink/ink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41436804831028" units="cm"/>
      <inkml:brushProperty name="height" value="0.0441436804831028" units="cm"/>
      <inkml:brushProperty name="color" value="#69dbaa"/>
      <inkml:brushProperty name="ignorePressure" value="0"/>
    </inkml:brush>
  </inkml:definitions>
  <inkml:trace contextRef="#ctx0" brushRef="#br0">47500 57100 498,'-57'42'21,"39"-16"-17,36-15-1,39-15 0,22-12-4,10-6-4,10-6-1,9-6 2,4-6-2,1-2 1,-1-3 0,1-3-1,-7-2 3,-12 0 0,-13 0 0,-12 0 1,-13 3-2,-12 6 0,-13 7 0,-12 6 0,-12 4 4,-8 4 8,-10 3-2,-9 3 2,-5 1-5,0 1 0,0-1-1,0 1-1,-2 2 2,-3 7-1,-3 6 0,-2 7 1,-5 8 1,-2 14 1,-3 11 0,-3 14 0,-2 10-4,0 9-1,0 10-2,0 10 1,3 0 0,6-5 0,7-7-2,6-5 2,3-4 0,0 0-1,0 0 2,0 0-3,7-5-3,17-9-6,15-10-1,16-8 0,7-17 9,1-21 6,-1-22 2,1-22-2,4-21 1,9-18-4,10-19 2,10-18-1,0 0 3,-5 23 3,-7 22 0,-5 22 0,-4 18-4,0 16-4,0 15 2,0 17-2,-4 7 9,-5 0 7,-7 0 1,-5 0 0,-3 4-3,4 10-4,3 10 0,3 9 1,1 1-12,1-6-12,-1-6 0,1-6 1,-4-2-14,-6 3-12,-6 3 0,-6 4-1</inkml:trace>
</inkml:ink>
</file>

<file path=ppt/ink/ink6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952753514051" units="cm"/>
      <inkml:brushProperty name="height" value="0.0246952753514051" units="cm"/>
      <inkml:brushProperty name="color" value="#69dbaa"/>
      <inkml:brushProperty name="ignorePressure" value="0"/>
    </inkml:brush>
  </inkml:definitions>
  <inkml:trace contextRef="#ctx0" brushRef="#br0">5450 67550 890,'48'0'28,"-3"0"-41,-3 0 1,-2 0-1,-5 0 9,-2 0 6,-3 0 2,-3 0-2,-6 3-4,-5 6-2,-7 7-3,-5 6 3,-8 4 3,-5 4 5,-7 3 1,-5 3 0,-8 4-2,-5 7-1,-7 6 0,-5 7 0,-3 2 0,4 1-3,3-1 2,3 1 0,4-6-2,7-8 2,6-10-3,7-9 2,8-10 1,14-9 0,11-10 1,14-8-2,5-9 1,1-6-4,-1-6 1,1-6 1,-1-2-2,1 3 1,-1 3-1,1 4 2,-7 8 0,-12 17 4,-13 15-1,-12 16 1,-9 9-1,-2 3-1,-3 3 0,-3 4 0,1-1 1,6-3 0,7-3 0,6-2-1,4 3-1,4 14-2,3 11 0,3 14 1,1 7 0,1 3 1,-1 3 1,1 4-1,-1-3 1,1-5 3,-1-7-3,1-5 2,-3-6-1,-2-3-3,-3-3 0,-3-2 2,-2-8-3,0-8 0,0-10 0,0-9 0,-7-13-1,-11-16-4,-14-15 2,-11-15-1,-7-14 2,0-8 4,0-10 0,0-9-1,3-5 2,6 0 4,7 0-1,6 0 0,4 6 0,4 13-2,3 12-1,3 13 2,-1 20 2,-2 28 2,-3 28 0,-3 29-1,-2 13-3,0 1-8,0-1 1,0 1 0,1-1 1,4 1 1,3-1 0,3 1 0,1-9 0,1-15-1,-1-15-1,1-16 2,7-21-7,16-24-7,15-26 1,17-24 0,5-13 14,-3 0 13,-3 0 2,-2 0-2,-6 4-5,-6 10-4,-6 10 0,-6 9-1</inkml:trace>
</inkml:ink>
</file>

<file path=ppt/ink/ink6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0247007459402" units="cm"/>
      <inkml:brushProperty name="height" value="0.0240247007459402" units="cm"/>
      <inkml:brushProperty name="color" value="#69dbaa"/>
      <inkml:brushProperty name="ignorePressure" value="0"/>
    </inkml:brush>
  </inkml:definitions>
  <inkml:trace contextRef="#ctx0" brushRef="#br0">5650 69100 915,'70'-65'0,"-9"23"0,-10 22 0,-8 22 0,-6 13 2,1 7 3,-1 6-1,1 7 2,-1 0-6,1-2-4,-1-3 1,1-3-1,-3-2-1,-2 0 1,-3 0 0,-3 0-2,-4 0 2,-3 0 0,-3 0-1,-2 0 1</inkml:trace>
</inkml:ink>
</file>

<file path=ppt/ink/ink6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48873129487" units="cm"/>
      <inkml:brushProperty name="height" value="0.025748873129487" units="cm"/>
      <inkml:brushProperty name="color" value="#69dbaa"/>
      <inkml:brushProperty name="ignorePressure" value="0"/>
    </inkml:brush>
  </inkml:definitions>
  <inkml:trace contextRef="#ctx0" brushRef="#br0">6100 69150 854,'-33'-49'18,"34"4"-15,35 3 1,35 3-1,18-2-5,3-6-7,3-6 1,4-6 0,1-6 2,0-2-1,0-3 2,0-3-1,-8 1 1,-16 6 2,-15 7-1,-15 6 1,-14 6 3,-8 6 7,-10 7-1,-9 6-1</inkml:trace>
</inkml:ink>
</file>

<file path=ppt/ink/ink6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7302806973457" units="cm"/>
      <inkml:brushProperty name="height" value="0.0287302806973457" units="cm"/>
      <inkml:brushProperty name="color" value="#69dbaa"/>
      <inkml:brushProperty name="ignorePressure" value="0"/>
    </inkml:brush>
  </inkml:definitions>
  <inkml:trace contextRef="#ctx0" brushRef="#br0">6850 67850 765,'-2'54'-50,"-3"10"78,-3 10 0,-2 9 1,-3 12-18,1 16-16,-1 15-1,1 17 1,-3 5 1,-2-3 1,-3-3 1,-3-2 0,-1-3-3,4 1 0,3-1-3,3 1 3,3-13-3,3-25 0,3-25-2,4-25 1,2-21 6,4-15 3,3-15 2,3-16 0,6-19 0,9-22 5,10-22-2,10-21 1,2-12-2,-3 1 0,-3-1-2,-2 1 2,-5 5-3,-2 14 0,-3 11-1,-3 14 2,-2 11-2,0 14 4,0 11-1,0 14 0,-2 14 1,-3 20 0,-3 18 3,-2 20-3,-1 10-3,3 3-2,3 3-2,4 4 1,-1-3 0,-3-5-2,-3-7 1,-2-5 1,-3-8-1,1-5 3,-1-7 0,1-5-1,2-17-7,7-24-9,6-26 1,7-24-2,-3-20 15,-8-11 12,-10-14-1,-9-11 1,-5 2-3,0 19-1,0 19 0,0 19-1</inkml:trace>
</inkml:ink>
</file>

<file path=ppt/ink/ink6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7600 67600 1000,'4'51'-3,"10"4"-1,10 3 0,9 3-1,1-4 2,-6-8 1,-6-10 0,-6-9 0</inkml:trace>
</inkml:ink>
</file>

<file path=ppt/ink/ink6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0968128889799" units="cm"/>
      <inkml:brushProperty name="height" value="0.0230968128889799" units="cm"/>
      <inkml:brushProperty name="color" value="#69dbaa"/>
      <inkml:brushProperty name="ignorePressure" value="0"/>
    </inkml:brush>
  </inkml:definitions>
  <inkml:trace contextRef="#ctx0" brushRef="#br0">8600 66650 952,'-19'-46'24,"13"10"-32,12 10 0,13 9-1,15-2 2,19-12 0,19-13 0,19-12 0,4-2 4,-9 9 5,-10 10-2,-8 10 2</inkml:trace>
</inkml:ink>
</file>

<file path=ppt/ink/ink6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8250 67300 1000,'0'73'-12,"0"-3"15,0-3-3,0-2 1,4-8 2,10-8-1,10-10 0,9-9 1,9-4-7,9 4-6,10 3-1,10 3 1,-3-4 8,-11-8 9,-14-10 1,-11-9-2</inkml:trace>
</inkml:ink>
</file>

<file path=ppt/ink/ink6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758115246892" units="cm"/>
      <inkml:brushProperty name="height" value="0.023758115246892" units="cm"/>
      <inkml:brushProperty name="color" value="#69dbaa"/>
      <inkml:brushProperty name="ignorePressure" value="0"/>
    </inkml:brush>
  </inkml:definitions>
  <inkml:trace contextRef="#ctx0" brushRef="#br0">8550 67100 925,'-41'-24'1,"19"4"2,19 3 2,19 3 0,19-4-5,23-8-2,22-10 0,22-9-1,12-4 0,3 4-4,3 3 1,4 3 1,-6 4 1,-11 7 4,-14 6 1,-11 7-3,-12 7 3,-9 9-2,-10 10 1,-8 10-1,-11 7 3,-8 6 1,-10 7 0,-9 6 1,-9 4-1,-5 4-3,-7 3 1,-5 3-1,-8-1 1,-5-2-4,-7-3 2,-5-3-1,-4-7 2,0-9 3,0-10-2,0-8 1,3-8-1,6-2 0,7-3-1,6-3 0</inkml:trace>
</inkml:ink>
</file>

<file path=ppt/ink/ink6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9200 66550 1000,'-46'95'-3,"10"-9"0,10-10-2,9-8 2,4-4-1,1 3 5,-1 3-1,1 4-1,2-6 1,7-11-1,6-14 1,7-11-2,5-14 5,7-11 0,6-14 2,7-11-1,-1-6-2,-6 4-1,-6 3 0,-6 3 0,-4-1-1,1-2 0,-1-3 1,1-3-1</inkml:trace>
</inkml:ink>
</file>

<file path=ppt/ink/ink6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9550 66600 1000,'-5'78'-25,"-9"6"26,-10 7 0,-8 6-1,-9 4 1,-6 4-1,-6 3 2,-6 3-2,-2-7 2,3-15 2,3-15 0,4-16-1,1-12 0,0-5-3,0-7 2,0-5-2,4-6 1,10-3-1,10-3 1,9-2-1,7-8 1,7-8 4,6-10-2,7-9 2,11-7-5,20-3-1,18-3-2,20-2 2,6-5 0,-2-2 3,-3-3-2,-3-3 1,-6 2-1,-5 10-2,-7 10 1,-5 9-2,-6 4-1,-3 1-3,-3-1 0,-2 1 0,-11 2 4,-15 7 7,-15 6-2,-16 7 1</inkml:trace>
</inkml:ink>
</file>

<file path=ppt/ink/ink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3390832543373" units="cm"/>
      <inkml:brushProperty name="height" value="0.0223390832543373" units="cm"/>
      <inkml:brushProperty name="color" value="#69dbaa"/>
      <inkml:brushProperty name="ignorePressure" value="0"/>
    </inkml:brush>
  </inkml:definitions>
  <inkml:trace contextRef="#ctx0" brushRef="#br0">32950 31500 984,'92'-44'-29,"-16"13"36,-15 12 0,-15 13 0,-9 6-3,1 0-4,-1 0 1,1 0 0,-3 3-2,-2 6 3,-3 7-1,-3 6-1,-6 6 2,-5 6 1,-7 7-1,-5 6 0,-11 4 1,-11 4-3,-14 3 1,-11 3 0,-6 3-2,4 3-2,3 3 0,3 4-1,1-3 0,1-5 0,-1-7 0,1-5 1,1-11-3,3-11 0,3-14 0,4-11-1</inkml:trace>
</inkml:ink>
</file>

<file path=ppt/ink/ink6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620723366737" units="cm"/>
      <inkml:brushProperty name="height" value="0.0265620723366737" units="cm"/>
      <inkml:brushProperty name="color" value="#69dbaa"/>
      <inkml:brushProperty name="ignorePressure" value="0"/>
    </inkml:brush>
  </inkml:definitions>
  <inkml:trace contextRef="#ctx0" brushRef="#br0">8550 68600 828,'-33'39'1,"34"-22"0,35-22 1,35-21-1,25-17 0,20-8-2,18-10-1,20-9 2,-1-2-4,-19 6-2,-18 7 1,-19 6 0,-15 4 3,-8 4 2,-10 3 2,-9 3-2,-18 4 0,-24 7 1,-26 6-3,-24 7 3,-12 4 0,4 3 3,3 3-1,3 4 1,1 2-3,1 4 1,-1 3-2,1 3 1,-4 9 1,-6 16 1,-6 15 1,-6 17-2,1 8 2,9 4-1,10 3-1,10 3 1,7 3-2,6 3-2,7 3-1,6 4 0,6-1 1,6-3-3,7-3 2,6-2-1,7-8 1,10-8 1,10-10 2,9-9-2,2-12-2,-2-11-1,-3-14-1,-3-11 1,-1-11 0,4-5 2,3-7 0,3-5 0,-2-12 0,-6-16 4,-6-15-1,-6-15 0,-9-11 1,-8-2 2,-10-3-2,-9-3 2,-5 4 0,0 13 0,0 12 1,0 13-1,-8 16 3,-16 23 0,-15 22 2,-15 22 0,-7 13-9,3 7-5,3 6-1,4 7 0,-1 8 1,-3 14 3,-3 11-1,-2 14 0,2-1 0,9-12-3,10-13 2,10-12 0</inkml:trace>
</inkml:ink>
</file>

<file path=ppt/ink/ink6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148772895336" units="cm"/>
      <inkml:brushProperty name="height" value="0.0305148772895336" units="cm"/>
      <inkml:brushProperty name="color" value="#69dbaa"/>
      <inkml:brushProperty name="ignorePressure" value="0"/>
    </inkml:brush>
  </inkml:definitions>
  <inkml:trace contextRef="#ctx0" brushRef="#br0">11250 66600 720,'-21'53'32,"10"6"-40,10 7 1,9 6 0,7 18 5,7 32 6,6 31-1,7 32 1,-1 5-3,-6-18-2,-6-19 1,-6-18-1,-4-9 0,1 4-1,-1 3 1,1 3 0,-1-8-4,1-19-6,-1-18 1,1-19 1,1-21-2,3-21 0,3-22-1,4-22 2,-1-13 11,-3-3 13,-3-3 1,-2-2-1</inkml:trace>
</inkml:ink>
</file>

<file path=ppt/ink/ink6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1952228397131" units="cm"/>
      <inkml:brushProperty name="height" value="0.0281952228397131" units="cm"/>
      <inkml:brushProperty name="color" value="#69dbaa"/>
      <inkml:brushProperty name="ignorePressure" value="0"/>
    </inkml:brush>
  </inkml:definitions>
  <inkml:trace contextRef="#ctx0" brushRef="#br0">12250 66100 780,'-49'96'84,"4"-5"-105,3-7 1,3-5 0,-2-1 3,-6 6 4,-6 7-1,-6 6 0,4-7 9,16-18 7,15-19 2,17-18-1,10-14-1,6-5-2,7-7 2,6-5-1,9-9 1,13-9 3,12-10-1,13-8 1,4-8-2,-3-2 0,-3-3-1,-2-3 1,-3 1 1,1 6 3,-1 7 0,1 6 0,-4 3-6,-6 0-7,-6 0 3,-6 0-3,-9 6-2,-8 13-2,-10 12-2,-9 13 1</inkml:trace>
</inkml:ink>
</file>

<file path=ppt/ink/ink6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1011302769184" units="cm"/>
      <inkml:brushProperty name="height" value="0.0331011302769184" units="cm"/>
      <inkml:brushProperty name="color" value="#69dbaa"/>
      <inkml:brushProperty name="ignorePressure" value="0"/>
    </inkml:brush>
  </inkml:definitions>
  <inkml:trace contextRef="#ctx0" brushRef="#br0">12450 67500 664,'23'206'-36,"-3"-37"62,-3-38-2,-2-37 2,-1-19-16,3 0-13,3 0-2,4 0 1,-1-2 0,-3-3-2,-3-3 2,-2-2-2,-3-6 2,1-6 3,-1-6-1,1-6 0</inkml:trace>
</inkml:ink>
</file>

<file path=ppt/ink/ink6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13400 68550 1000,'21'68'-5,"-5"-11"-5,-7-14 0,-5-11 0</inkml:trace>
</inkml:ink>
</file>

<file path=ppt/ink/ink6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2856669723988" units="cm"/>
      <inkml:brushProperty name="height" value="0.0262856669723988" units="cm"/>
      <inkml:brushProperty name="color" value="#69dbaa"/>
      <inkml:brushProperty name="ignorePressure" value="0"/>
    </inkml:brush>
  </inkml:definitions>
  <inkml:trace contextRef="#ctx0" brushRef="#br0">1500 72150 836,'-22'54'0,"6"10"0,7 10 0,6 9 0,4 34 4,4 59 1,3 60 2,3 60 0,1 8-6,1-40-1,-1-40-2,1-41 2,-1-29-7,1-15-4,-1-15 2,1-16-3,1-23 2,3-27 1,3-28 0,4-28-2</inkml:trace>
</inkml:ink>
</file>

<file path=ppt/ink/ink6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4302878379822" units="cm"/>
      <inkml:brushProperty name="height" value="0.0234302878379822" units="cm"/>
      <inkml:brushProperty name="color" value="#69dbaa"/>
      <inkml:brushProperty name="ignorePressure" value="0"/>
    </inkml:brush>
  </inkml:definitions>
  <inkml:trace contextRef="#ctx0" brushRef="#br0">1750 74300 938,'-22'-113'-1,"6"26"-3,7 24 0,6 26 2,10 13 2,17 4 5,15 3 0,16 3 0,7 3-3,1 3-5,-1 3 2,1 4-2,-6 1 2,-8 0 2,-10 0-1,-9 0 0,-7 4 1,-3 10 2,-3 10-1,-2 9 2,-8 10-4,-8 14 1,-10 11 0,-9 14-1,-9 3-1,-5-2 1,-7-3-2,-5-3 1,-6-7-2,-3-9-5,-3-10 3,-2-8-3,2-11 3,9-8-2,10-10 1,10-9 0</inkml:trace>
</inkml:ink>
</file>

<file path=ppt/ink/ink6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4308566004038" units="cm"/>
      <inkml:brushProperty name="height" value="0.0274308566004038" units="cm"/>
      <inkml:brushProperty name="color" value="#69dbaa"/>
      <inkml:brushProperty name="ignorePressure" value="0"/>
    </inkml:brush>
  </inkml:definitions>
  <inkml:trace contextRef="#ctx0" brushRef="#br0">3350 73550 802,'-46'46'0,"10"-5"0,10-7 0,9-5 0,2-8 4,-2-5 4,-3-7 0,-3-5 0,-6-8-8,-5-5-5,-7-7-2,-5-5 1,-4-6-1,0-3 3,0-3-1,0-2 0,3-1 1,6 3 3,7 3 0,6 4 0,3 4 1,0 6 2,0 7 1,0 6-2,3 18 3,6 32 3,7 31 1,6 32-2,7 11-3,10-5-4,10-7-1,9-5 1,2-9-1,-2-9 1,-3-10 1,-3-8-2,-1-11-1,4-8-2,3-10 1,3-9-1,1-10 3,1-9 0,-1-10 1,1-8 1,-1-22-3,1-30 0,-1-32 0,1-30 0,-4-11 2,-6 14 5,-6 11-1,-6 14 0,-6 11 2,-2 14 1,-3 11 0,-3 14 1,-1 13-2,4 16-1,3 15 0,3 17 1,3 13-3,3 13-3,3 12 0,4 13 0,1 7 0,0 4-1,0 3-1,0 3 0,-2-2 0,-3-6-1,-3-6 1,-2-6-2,-1-12 1,3-15-2,3-15 1,4-16-2,-1-19 6,-3-22 2,-3-22 2,-2-21-3,-3-20 2,1-15-5,-1-15 3,1-16-2,-1-2 4,1 13 3,-1 12-1,1 13 1,-3 13-1,-2 17 1,-3 15-2,-3 16 1,1 13 1,6 14 1,7 11-1,6 14 1,3 11-4,0 14-4,0 11 1,0 14-1,-2 8 0,-3 7-2,-3 6 1,-2 7-1,-5 0 1,-2-2 0,-3-3 1,-3-3-2,-1-17-4,4-27-8,3-28 2,3-28-1,-1-21 11,-2-12 12,-3-13 1,-3-12-1,1-10 0,6-6-1,7-6 0,6-6 1,1 9-2,-3 25-3,-3 25 0,-2 25 2,0 17-3,7 9 1,6 10-1,7 10 0,2 11 0,1 17-2,-1 15 0,1 16-1,-1 7 0,1 1-3,-1-1 1,1 1-2,-4-3 1,-6-2-2,-6-3-1,-6-3 2,-7-15-7,-6-24-2,-6-26-3,-6-24 3</inkml:trace>
</inkml:ink>
</file>

<file path=ppt/ink/ink6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6520047336817" units="cm"/>
      <inkml:brushProperty name="height" value="0.0276520047336817" units="cm"/>
      <inkml:brushProperty name="color" value="#69dbaa"/>
      <inkml:brushProperty name="ignorePressure" value="0"/>
    </inkml:brush>
  </inkml:definitions>
  <inkml:trace contextRef="#ctx0" brushRef="#br0">5450 71250 795,'-22'-41'17,"6"19"-18,7 19-1,6 19 0,6 26 2,6 34 1,7 35 1,6 35-2,1 27 1,-3 22-3,-3 22 2,-2 23-1,-3 8 0,1-3-2,-1-3 2,1-2-2,1-12-3,3-19-1,3-18-2,4-19 2,2-37-1,4-52 0,3-53 1,3-53 0,-1-37 8,-2-18 12,-3-19-2,-3-18 0,-1-17-3,4-11-6,3-14 0,3-11 0,-1-3 0,-2 10-2,-3 10 1,-3 9 0,-6 13-2,-5 20 2,-7 18-1,-5 20 0,-9 17 5,-9 20 8,-10 18-1,-8 20 0,-9 14-8,-6 14-8,-6 11-1,-6 14 1,-4 7-1,1 3-2,-1 3 1,1 4-1,5-1 2,14-3 0,11-3 2,14-2-3,13-5 5,16-2 1,15-3 1,17-3-1,11-6 1,10-5-1,10-7 1,9-5 0,7-6-1,7-3 2,6-3-2,7-2 2,0-6-6,-2-6-2,-3-6-1,-3-6 0,-13-6 7,-22-2 4,-22-3 1,-21-3 0,-10-2-1,3 0-3,3 0 0,4 0 1</inkml:trace>
</inkml:ink>
</file>

<file path=ppt/ink/ink6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682141333818" units="cm"/>
      <inkml:brushProperty name="height" value="0.0305682141333818" units="cm"/>
      <inkml:brushProperty name="color" value="#69dbaa"/>
      <inkml:brushProperty name="ignorePressure" value="0"/>
    </inkml:brush>
  </inkml:definitions>
  <inkml:trace contextRef="#ctx0" brushRef="#br0">8500 70050 719,'48'178'35,"-3"6"-41,-3 7-1,-2 6 1,-5 7 4,-2 10 5,-3 10 0,-3 9-1,-2-1-1,0-8-1,0-10-2,0-9 2,-2-15-6,-3-18-7,-3-19 2,-2-18 0,-5-21 4,-2-22 7,-3-22 0,-3-21 1,-2-21-4,0-19 0,0-18-1,0-19 0,0-19 5,0-19 5,0-18-1,0-19 0,0-16 2,0-12-2,0-13 1,0-12-1,6-4-1,13 7-3,12 6-1,13 7 2,9 13-2,6 22 2,7 22-2,6 23 2,-1 17-2,-5 17 2,-7 15-2,-5 16 2,-8 15-3,-5 16 0,-7 15 0,-5 17-1,-8 11 3,-5 10 3,-7 10-1,-5 9-1,-12 4 1,-16 1-3,-15-1-1,-15 1 2,-9-3-2,1-2-3,-1-3 1,1-3-1,-1-10-1,1-16-3,-1-15 1,1-15 0,4-17 1,9-15 2,10-15 0,10-16 1,10-15-1,13-11 4,12-14-1,13-11-1,6-4 6,0 6 3,0 7 2,0 6-1</inkml:trace>
</inkml:ink>
</file>

<file path=ppt/ink/ink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2495238780975" units="cm"/>
      <inkml:brushProperty name="height" value="0.0242495238780975" units="cm"/>
      <inkml:brushProperty name="color" value="#69dbaa"/>
      <inkml:brushProperty name="ignorePressure" value="0"/>
    </inkml:brush>
  </inkml:definitions>
  <inkml:trace contextRef="#ctx0" brushRef="#br0">33000 31900 907,'45'114'15,"-9"-22"-14,-10-22-1,-8-21 0,-3-12-2,7 1-2,6-1-1,7 1 1,0-3-2,-2-2 3,-3-3-3,-3-3 2,-2-2 0,0 0-1,0 0 3,0 0-3,0-4 6,0-5 3,0-7 1,0-5 0</inkml:trace>
</inkml:ink>
</file>

<file path=ppt/ink/ink6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064188480377" units="cm"/>
      <inkml:brushProperty name="height" value="0.0306064188480377" units="cm"/>
      <inkml:brushProperty name="color" value="#69dbaa"/>
      <inkml:brushProperty name="ignorePressure" value="0"/>
    </inkml:brush>
  </inkml:definitions>
  <inkml:trace contextRef="#ctx0" brushRef="#br0">9900 71600 718,'21'71'57,"-5"-5"-71,-7-7 2,-5-5-1,-3 5 7,4 19 9,3 19-2,3 19 2,1-2-3,1-22-3,-1-22 2,1-21-1,-1-12-4,1 1-2,-1-1 0,1 1-1,1-3 3,3-2 4,3-3 0,4-3-1,2-7 3,4-9 4,3-10-2,3-8 3,1-14-3,1-15-1,-1-15 2,1-16-1,-3-13 0,-2-9 0,-3-10-2,-3-8 3,-6-6-3,-5 1 2,-7-1-1,-5 1 0,-4 8 0,0 20 3,0 18-3,0 20 3,1 17-3,4 20-1,3 18 2,3 20-2,4 17 0,7 20 1,6 18-2,7 20 2,2 3-3,1-8-1,-1-10 1,1-9-2,-3-10 2,-2-9-3,-3-10 2,-3-8-2,-4-14 3,-3-15 0,-3-15 1,-2-16 0,-3-15-1,1-11 2,-1-14-1,1-11 0,-3-7 4,-2 0 0,-3 0 3,-3 0-2,-2 6-1,0 13-2,0 12-1,0 13 2,1 6-2,4 0 0,3 0 1,3 0-1</inkml:trace>
</inkml:ink>
</file>

<file path=ppt/ink/ink6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815803170204" units="cm"/>
      <inkml:brushProperty name="height" value="0.0284815803170204" units="cm"/>
      <inkml:brushProperty name="color" value="#69dbaa"/>
      <inkml:brushProperty name="ignorePressure" value="0"/>
    </inkml:brush>
  </inkml:definitions>
  <inkml:trace contextRef="#ctx0" brushRef="#br0">11450 70450 772,'-25'50'3,"0"0"3,0 0 1,0 0-1,1 1-5,4 4-4,3 3-1,3 3 2,-1 3-1,-2 3 0,-3 3 1,-3 4-1,1-1 0,6-3-1,7-3 0,6-2-1,3-6 3,0-6 1,0-6 1,0-6-1,4-9 1,10-8 1,10-10-1,9-9 1,6-5 2,3 0 0,3 0 3,4 0-3,-1 0 1,-3 0-4,-3 0 1,-2 0-1,-5 1 1,-2 4-2,-3 3 1,-3 3-2,-4 3 9,-3 3 6,-3 3 0,-2 4 0,-11 5-14,-15 10-15,-15 10 1,-16 9 0,-12-2 4,-5-12 6,-7-13 0,-5-12 0,0-9 1,10-2 2,10-3 0,9-3-1,7-9 2,7-11 3,6-14 0,7-11-1,5-4 2,7 6 4,6 7-1,7 6 0</inkml:trace>
</inkml:ink>
</file>

<file path=ppt/ink/ink6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8504378497601" units="cm"/>
      <inkml:brushProperty name="height" value="0.0388504378497601" units="cm"/>
      <inkml:brushProperty name="color" value="#69dbaa"/>
      <inkml:brushProperty name="ignorePressure" value="0"/>
    </inkml:brush>
  </inkml:definitions>
  <inkml:trace contextRef="#ctx0" brushRef="#br0">11500 71100 566,'68'-19'5,"-11"13"7,-14 12-2,-11 13 1,-9 10-11,-3 10-9,-3 10-2,-2 9 1,-5 4 3,-2 1 2,-3-1 2,-3 1-2,-1-6 1,4-8 0,3-10 1,3-9-1,3-12 4,3-11 5,3-14 0,4-11 0,-1-17-1,-3-18-4,-3-19 2,-2-18 0,-3-10-2,1 0-1,-1 0 1,1 0-1,-1 1 4,1 4 1,-1 3 2,1 3-2,-3 6-2,-2 9-3,-3 10 0,-3 10-1,2 21 4,10 34 0,10 35 1,9 35 0,2 25-3,-2 20-3,-3 18 1,-3 20-2,1 28 4,6 42 2,7 40-1,6 41 1,-2 7 1,-9-24 1,-10-26 1,-8-24 0,-8-20-6,-2-11-2,-3-14-2,-3-11 2,-6-12-1,-5-9 1,-7-10 1,-5-8 0,-6-17-2,-3-21 1,-3-22-2,-2-22 1,-3-19-10,1-16-12,-1-15 2,1-15-1</inkml:trace>
</inkml:ink>
</file>

<file path=ppt/ink/ink6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6669241935015" units="cm"/>
      <inkml:brushProperty name="height" value="0.0256669241935015" units="cm"/>
      <inkml:brushProperty name="color" value="#69dbaa"/>
      <inkml:brushProperty name="ignorePressure" value="0"/>
    </inkml:brush>
  </inkml:definitions>
  <inkml:trace contextRef="#ctx0" brushRef="#br0">13350 70250 857,'125'-5'57,"0"-9"-71,0-10-1,0-8-1,-5-4 6,-9 3 6,-10 3-1,-8 4 1,-3 1-4,7 0 0,6 0 0,7 0-2,-12 0 10,-28 0 7,-28 0-1,-27 0 1,-19 0-1,-5 0-2,-7 0 0,-5 0 1,-8 0-3,-5 0-1,-7 0 0,-5 0-1,-4-2 2,0-3-3,0-3 2,0-2-2,1 0 3,4 7 1,3 6-2,3 7 2,6 11 1,9 20 1,10 18-1,10 20 2,4 11-6,0 7-2,0 6-1,0 7-1,0 0 4,0-2-2,0-3 2,0-3 0,1-4-3,4-3-3,3-3 2,3-2-1,3-8 1,3-8 3,3-10 0,4-9 0,1-9-1,0-5 2,0-7-1,0-5 1,1-12-2,4-16-1,3-15 2,3-15-2,1-12 4,1-6 2,-1-6 1,1-6 0,-1-7-2,1-6 3,-1-6-3,1-6 2,-3 2-2,-2 14-1,-3 11-1,-3 14 1,-4 19 1,-3 29 2,-3 28-1,-2 28 0,-6 20-3,-6 13-4,-6 12 0,-6 13 0,-4 1 0,1-9 3,-1-10-1,1-8 0,-1-11 1,1-8-1,-1-10 0,1-9 1,1-12-3,3-11-2,3-14 2,4-11-1,2-12 5,4-9 6,3-10 0,3-8 1,3-1-4,3 9-2,3 10 2,4 10-3,1 8 4,0 10 2,0 10 0,0 9 0,-2 7-5,-3 7-4,-3 6 0,-2 7 0,-5 0 0,-2-2 2,-3-3-2,-3-3 2,-2-1-2,0 4 2,0 3-2,0 3 2,3-11-3,6-25-3,7-25 1,6-25 0,4-15 6,4-2 6,3-3 1,3-3-1,1 1-2,1 6-5,-1 7 1,1 6 0,-3 9 2,-2 13 3,-3 12 0,-3 13 0,-4 10-1,-3 10-2,-3 10-1,-2 9 2,-3 7-3,1 7-2,-1 6 0,1 7 0,-1 0 0,1-2 0,-1-3 0,1-3-1,-3-6-2,-2-5-5,-3-7 1,-3-5-1,-1-12 8,4-16 4,3-15 2,3-15-1,3-14 1,3-8 0,3-10 0,4-9 0,-1-2-2,-3 6-5,-3 7 3,-2 6-3,-1 13 9,3 23 4,3 22 2,4 22-1,-1 10-10,-3 1-6,-3-1-3,-2 1 2,-1-9-3,3-15-3,3-15 0,4-16 0,1-12 9,0-5 10,0-7-2,0-5 1,-2-1-2,-3 6-5,-3 7 2,-2 6-1,-1 10 6,3 17 7,3 15 0,4 16-1,1 7-9,0 1-10,0-1 0,0 1 0,-2-3 2,-3-2 4,-3-3-1,-2-3 1,-1-6-4,3-5-3,3-7-1,4-5 2,1-9 3,0-9 7,0-10-2,0-8 2,-2-8 0,-3-2 2,-3-3-1,-2-3 0,-1 1-1,3 6-4,3 7 1,4 6 0,1 1 4,0-3 4,0-3 0,0-2 1,-4-1-9,-5 3-4,-7 3-3,-5 4 2,-9 2 1,-9 4 2,-10 3 1,-8 3-2,-6 4 3,1 7 0,-1 6 2,1 7-2,4 10 0,9 16-2,10 15 0,10 17 0,8 7 2,10 0 1,10 0 0,9 0 0,9-4 0,9-5 3,10-7-3,10-5 2,5-11-2,4-11-3,3-14 0,3-11 0,-1-12 2,-2-9 0,-3-10 0,-3-8 1,-4-11-4,-3-8-2,-3-10-1,-2-9 0,-6-7-1,-6-3-1,-6-3 0,-6-2 0,-7 5 8,-6 16 8,-6 15 2,-6 17-2</inkml:trace>
</inkml:ink>
</file>

<file path=ppt/ink/ink6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8003751039505" units="cm"/>
      <inkml:brushProperty name="height" value="0.0248003751039505" units="cm"/>
      <inkml:brushProperty name="color" value="#69dbaa"/>
      <inkml:brushProperty name="ignorePressure" value="0"/>
    </inkml:brush>
  </inkml:definitions>
  <inkml:trace contextRef="#ctx0" brushRef="#br0">18600 69400 887,'40'45'69,"-18"-9"-100,-19-10-1,-18-8-1,-10-6 18,0 1 14,0-1 1,0 1 0</inkml:trace>
</inkml:ink>
</file>

<file path=ppt/ink/ink6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48449447751" units="cm"/>
      <inkml:brushProperty name="height" value="0.028448449447751" units="cm"/>
      <inkml:brushProperty name="color" value="#69dbaa"/>
      <inkml:brushProperty name="ignorePressure" value="0"/>
    </inkml:brush>
  </inkml:definitions>
  <inkml:trace contextRef="#ctx0" brushRef="#br0">51792 38612 773,'-32'120'65,"-5"-8"-79,-4-7 0,-3-9 0,-5 7 6,-3 18 6,-3 20-1,-6 20 1,2 7-2,3-4 0,3-4 0,5-3 0,7-16 2,12-27 3,12-27-1,11-27 0,16-18 1,19-7-1,20-8 0,18-8-1,14-5 0,8-4 1,7-5-2,9-3 2,5-6-1,4-7 2,4-8 1,3-8-1,1-4-1,-4 0-1,-4 0 1,-3 0-1,-13 4 0,-19 8 0,-19 7-1,-19 8 0,-14-2 2,-8-11 0,-8-12 2,-7-12-2,-8-5 1,-7 0 0,-8-1 0,-8 1 0,-9 1 1,-5 5 0,-10 3 2,-7 4-2,0 6 3,8 8 2,7 7 0,9 8-1,5 10-2,3 12-5,5 11 2,4 11-1,2 16-3,-1 20 1,0 18-3,1 20 2,1 12-2,5 3 1,3 5 0,4 3-1,4-6 0,4-15-1,3-15 0,5-16 0,3-18 3,5-19 5,3-19-1,4-19 1,2-14 1,0-7-1,-1-9 1,1-7 0</inkml:trace>
</inkml:ink>
</file>

<file path=ppt/ink/ink6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0213188380003" units="cm"/>
      <inkml:brushProperty name="height" value="0.0280213188380003" units="cm"/>
      <inkml:brushProperty name="color" value="#69dbaa"/>
      <inkml:brushProperty name="ignorePressure" value="0"/>
    </inkml:brush>
  </inkml:definitions>
  <inkml:trace contextRef="#ctx0" brushRef="#br0">53400 38551 785,'-60'146'46,"4"-14"-54,4-16 2,3-16-3,3-1 5,0 11 2,0 12 0,-1 11-1,1 4 0,0-4-2,-1-3-1,1-5 2,3-9-3,8-15 1,8-16-3,8-16 3,13-20 1,20-28 3,19-27 0,19-27 1,16-21 4,10-15 6,13-16 0,12-16 1,3-5-6,-3 4-1,-5 3-2,-3 4 2,-9 10-2,-10 16 3,-12 15-3,-12 15 3,-8 12 0,-3 8 2,-4 7-1,-4 8 1,-3 4-4,1 0-2,0 0-2,0 0 1,-2 8 0,-4 15 1,-3 16-1,-5 15 0,-7 6-8,-13-4-9,-10-4-1,-12-4 1,-4-3 10,4-5 11,4-3 0,3-4 0</inkml:trace>
</inkml:ink>
</file>

<file path=ppt/ink/ink6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3926078379154" units="cm"/>
      <inkml:brushProperty name="height" value="0.0313926078379154" units="cm"/>
      <inkml:brushProperty name="color" value="#69dbaa"/>
      <inkml:brushProperty name="ignorePressure" value="0"/>
    </inkml:brush>
  </inkml:definitions>
  <inkml:trace contextRef="#ctx0" brushRef="#br0">53524 40653 700,'0'85'4,"0"-16"5,0-15-2,0-15 1,0 0-3,0 15-5,0 15 0,0 16 0,0 8-3,0 0-1,0 0-2,0-1 2,2-3-3,3-8-1,5-7 1,4-9-1</inkml:trace>
</inkml:ink>
</file>

<file path=ppt/ink/ink6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56948697567" units="cm"/>
      <inkml:brushProperty name="height" value="0.028456948697567" units="cm"/>
      <inkml:brushProperty name="color" value="#69dbaa"/>
      <inkml:brushProperty name="ignorePressure" value="0"/>
    </inkml:brush>
  </inkml:definitions>
  <inkml:trace contextRef="#ctx0" brushRef="#br0">56677 39911 773,'85'-85'57,"-15"15"-69,-17 16 0,-14 15 0,-4 3 6,7-13 5,9-10 2,7-13-2,-1 1-3,-6 11-4,-9 11 1,-7 13-1,-4 22 3,0 35 1,0 35 2,0 35-1,-4 27 4,-8 19 7,-7 20-3,-8 19 2,-8 9-2,-8 1-3,-7-1-1,-8 1 2,-5-11-2,2-18-2,-1-20 1,0-19-1,0-18-1,0-15 1,1-15-2,-2-16 2,2-27-7,-1-39-3,0-38-1,0-39 1,2-21 9,4-4 13,4-4 0,3-3-2,3 5-2,-1 15-5,1 16-1,-1 16 2,9 17 9,14 19 7,17 19 2,14 20 0,14 19-19,12 20-18,11 18 2,12 20-2,3 4 5,-10-11 8,-6-13-2,-9-10 1,-4-7-2,-6 0-1,-3 1 1,-3-1-1,-5-5 1,-3-12 1,-4-12 1,-4-11-1,-6-10 6,-8-8 5,-8-7-1,-7-8 2,-4-4-3,0 0 1,0 0-1,0 0 0</inkml:trace>
</inkml:ink>
</file>

<file path=ppt/ink/ink6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934250354767" units="cm"/>
      <inkml:brushProperty name="height" value="0.0305934250354767" units="cm"/>
      <inkml:brushProperty name="color" value="#69dbaa"/>
      <inkml:brushProperty name="ignorePressure" value="0"/>
    </inkml:brush>
  </inkml:definitions>
  <inkml:trace contextRef="#ctx0" brushRef="#br0">57728 40034 719,'-2'-59'2,"-3"3"1,-6 3 2,-2 5-2,3 2-1,12-1-3,12 1 2,11 0-3,6-3 2,0-3-1,0-4 0,-1-4 0,5-6-2,8-7 0,7-8-2,8-8 1,2 2 3,-4 12-1,-4 11 3,-4 12-1,-3 11-3,-4 12 1,-5 12-3,-3 11 3,0 22-1,4 30 5,3 31-2,5 31 1,-3 22 3,-7 11 5,-8 11-1,-8 13 0,-7 7-4,-8 4-3,-8 3-1,-8 5-1,-5-8 3,-4-20-2,-4-19 2,-4-19-1,-3-12-3,2-3-4,-1-5 0,0-3 1,-2-16-3,-4-27 0,-3-27-1,-5-26 0,-1-28 7,0-27 4,-1-28 0,1-26 1,3-11 2,9 3 0,6 4 2,9 4-1,4 11 1,-1 20 0,1 19 1,-1 19 0,11 14-1,18 8 1,20 7 0,19 9-1,14 6-7,7 9-10,8 7 0,8 8 0,2 4 4,-4 0 3,-4 0 0,-4 0-1,-5 0 1,-9 0-4,-7 0 2,-8 0-1,-5 0-5,-4 0-5,-5-1 0,-3 1 0</inkml:trace>
</inkml:ink>
</file>

<file path=ppt/ink/ink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317723363638" units="cm"/>
      <inkml:brushProperty name="height" value="0.0289317723363638" units="cm"/>
      <inkml:brushProperty name="color" value="#69dbaa"/>
      <inkml:brushProperty name="ignorePressure" value="0"/>
    </inkml:brush>
  </inkml:definitions>
  <inkml:trace contextRef="#ctx0" brushRef="#br0">33800 31700 760,'25'-44'28,"0"13"-35,0 12-1,0 13 2,3 7 1,6 4 1,7 3 1,6 3-1,-2 3 4,-9 3 3,-10 3-2,-8 4 2,-6 4-1,1 6 1,-1 7-2,1 6 3,-6 3-4,-8 0 1,-10 0-1,-9 0 1,-5 1-2,0 4 1,0 3 0,0 3-1,0-2-2,0-6-1,0-6 0,0-6-1,0-6 1,0-2 0,0-3 1,0-3-2,1-10 2,4-16 1,3-15-1,3-15 1,3-12 4,3-6 6,3-6-2,4-6 2,-1 2-3,-3 14-1,-3 11 0,-2 14 1,2 8 2,9 7 4,10 6-1,10 7 1,7 5-9,6 7-9,7 6 2,6 7-2,1 4 2,-3 3 1,-3 3 1,-2 4 0,-5 1-1,-2 0 3,-3 0 0,-3 0-2,-2-4-3,0-5-5,0-7-2,0-5 2,-2-4 6,-3 0 10,-3 0-2,-2 0 1</inkml:trace>
</inkml:ink>
</file>

<file path=ppt/ink/ink6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3171775043011" units="cm"/>
      <inkml:brushProperty name="height" value="0.0273171775043011" units="cm"/>
      <inkml:brushProperty name="color" value="#69dbaa"/>
      <inkml:brushProperty name="ignorePressure" value="0"/>
    </inkml:brush>
  </inkml:definitions>
  <inkml:trace contextRef="#ctx0" brushRef="#br0">59521 38922 805,'8'54'31,"15"-16"-31,15-15-1,16-15 2,8-17-12,0-20-11,0-20-1,0-18 2,-2-9 13,-4 5 15,-4 3-1,-4 4 2,-3 8-2,-5 12 0,-3 11 0,-4 12 0,-10 15 5,-15 20 8,-16 18-2,-15 21 1,-12 12-17,-8 9-17,-7 7 1,-8 8-1,-5 3 3,-5 1 5,-3 0-2,-5 0 1,-2-3 6,1-3 4,0-3 2,0-5-3,2-8 5,3-11 0,4-12 0,5-11 1,4-6-3,9 0-2,8 0 1,7 0-2,6-2 1,4-4-1,4-4 1,3-3-2,13-7 8,18-7 3,21-8 1,17-7 0,14-9-6,2-7-9,4-8 1,5-7 1,5-5-1,8 1 0,7 0 1,9-1 0,-1 1-3,-8 0 0,-7-1-2,-8 1 2,-5 3-3,-5 9 0,-3 7 0,-4 7-1,-10 3 4,-16-4 1,-14-5 0,-17-3 0,-8-1 7,-5-1 7,-4 0 0,-4 0 0</inkml:trace>
</inkml:ink>
</file>

<file path=ppt/ink/ink6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5860188305378" units="cm"/>
      <inkml:brushProperty name="height" value="0.0285860188305378" units="cm"/>
      <inkml:brushProperty name="color" value="#69dbaa"/>
      <inkml:brushProperty name="ignorePressure" value="0"/>
    </inkml:brush>
  </inkml:definitions>
  <inkml:trace contextRef="#ctx0" brushRef="#br0">59768 37870 769,'-29'62'-2,"4"0"13,4 0-2,4 0 3,5 3-11,8 9-6,8 7-2,8 8 2,5 21 3,4 35 3,4 35 1,4 34-1,0 8-2,-4-19-4,-4-19-1,-3-20 2,0-17-1,3-16-1,4-15 1,4-15 0,0-16 4,-4-16 4,-4-15 0,-4-15-1,-3-8 0,-4 0-5,-5 0 1,-3 0-1,-2-1 2,0 1-1,0 0 1,0 0-1,-2-8 3,-4-15 1,-3-16 1,-5-15-1,-3-14 2,-4-11 0,-4-12 0,-4-11 1,-4-5-4,-4 5-1,-3 3-1,-5 5 0,3 7 5,7 11 1,8 12 2,8 12-1,3 13-2,0 16-4,1 15 0,0 16 2,1 17-5,5 19-1,3 20 0,4 19-1,0 6 2,-4-8 1,-3-8-2,-5-7 2,-2-10 0,1-12 2,0-11 1,-1-12 0,-1-12-4,-5-11-3,-3-11 1,-4-12-1,0-14 3,4-15 3,4-16-1,4-15 0,3-4 4,5 8 2,3 7 1,4 8-2</inkml:trace>
</inkml:ink>
</file>

<file path=ppt/ink/ink6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4640726596117" units="cm"/>
      <inkml:brushProperty name="height" value="0.0244640726596117" units="cm"/>
      <inkml:brushProperty name="color" value="#69dbaa"/>
      <inkml:brushProperty name="ignorePressure" value="0"/>
    </inkml:brush>
  </inkml:definitions>
  <inkml:trace contextRef="#ctx0" brushRef="#br0">59583 39911 899,'116'-27'2,"-16"7"1,-15 9 1,-15 7-1,-9 4-1,1 0-3,0 0 1,0 0-1,-2 0 0,-4 0-4,-4 0 3,-4 0-3,-1 2 3,-1 4-2,1 3 0,-1 5 2,-4 3-3,-7 5 3,-8 3-2,-8 4 1,-5 2 1,-4-1 3,-5 1-1,-3 0 0,-4-2 4,-3-4 0,-5-3 3,-4-5-3,-3-3 0,-4-5-3,-4-3 1,-4-4-2</inkml:trace>
</inkml:ink>
</file>

<file path=ppt/ink/ink6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445541590452" units="cm"/>
      <inkml:brushProperty name="height" value="0.0265445541590452" units="cm"/>
      <inkml:brushProperty name="color" value="#69dbaa"/>
      <inkml:brushProperty name="ignorePressure" value="0"/>
    </inkml:brush>
  </inkml:definitions>
  <inkml:trace contextRef="#ctx0" brushRef="#br0">59830 39849 828,'-23'62'17,"16"0"-18,14-1 2,16 1-2,6 8 1,-4 15-2,-3 15-1,-5 16 2,1 6 0,2-4 2,6-4 0,3-4-1,-1-6-1,-2-7-5,-5-8 0,-4-8 1,-3-8 0,-4-7-1,-5-8-1,-3-8 2,2-15 1,8-23 1,7-24 1,8-23 0</inkml:trace>
</inkml:ink>
</file>

<file path=ppt/ink/ink6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6312662065029" units="cm"/>
      <inkml:brushProperty name="height" value="0.0286312662065029" units="cm"/>
      <inkml:brushProperty name="color" value="#69dbaa"/>
      <inkml:brushProperty name="ignorePressure" value="0"/>
    </inkml:brush>
  </inkml:definitions>
  <inkml:trace contextRef="#ctx0" brushRef="#br0">60448 38303 768,'59'27'25,"-9"-7"-25,-7-9-2,-9-7 2,-3-8-4,0-7 0,-1-9-1,1-7 0,0-2 2,0 4 4,0 4-1,0 4 0,-8 7-9,-15 12-9,-16 11 0,-15 12-1,-10 8 17,-3 4 16,-5 4 0,-4 3 1,1 2-8,4 1-4,3-1 0,4 0 0,4-3-1,4-8 0,3-8-1,5-8 2,10-5-1,14-5 2,17-3 1,14-4-1,8-2-4,0 0-1,1 0-3,-1 0 2,-1-2-1,-4-4-2,-5-3 2,-3-5-1,-4-3 1,-4-5 0,-3-3 1,-5-4-1,-4-2 2,-3 1 2,-4-1-1,-4 0 1,-2-2 0,0-4 2,0-3-1,0-5 2,-4 3-4,-8 7 1,-7 8 0,-8 8-1,-2 7 2,4 8 1,3 8-1,5 8 2,2 5-4,-1 4 1,1 4-2,0 4 1,1 8-3,4 11 1,4 12-3,4 12 2,0 3 0,-3-4 2,-5-3-1,-4-4 0,-5 0 3,-8 3 0,-7 5 2,-9 3-1,-3 0-1,-1-3-1,1-4 2,-1-5-2,3-5 0,3-7 1,5-9-2,3-7 2,11-10 5,20-12 7,20-11-2,19-11 3,11-11-12,4-7-8,4-7 0,4-9-1,6-3 3,8-1 0,6 1 2,9 0-1,-3 3-3,-17 8 1,-15 8-2,-15 8 1,-8 3 4,-1 1 5,2 0-1,-2-1 1,-5 10-9,-11 20-6,-12 19-2,-12 19 1,-7 6 12,-5-8 12,-3-7 0,-4-9 0,-5 1-4,-9 8-5,-7 7 1,-8 8-2,2 4 1,11-1-1,13 1-1,11 0 0,5 2 2,0 4 2,1 3 0,-1 4-1,3 6-1,3 8 1,5 8-2,3 7 1,1 3-2,2-5 0,-1-3-1,0-5 1,-1-5-2,2-8 0,-1-7-1,0-9-1,1-16-3,5-28-8,4-27 2,3-27-2,1-19 14,-4-12 10,-5-11 0,-3-12 2,-2-8-6,0-3-3,0-5 0,0-3 0,0 2 1,0 7-2,0 8 2,0 8-1,4 8 0,8 7 1,7 8-2,8 8 2,4 5-2,0 5 2,0 3-2,0 4 1,0 2-2,0 0-2,0 1 1,0-1-2,0 4 3,-1 7 0,2 9 0,-2 7 0,7 8-1,11 7-2,12 9 0,12 7 1,3 21-1,-3 35 3,-5 35-2,-3 35 2,-4 20 0,-4 9 2,-4 7 0,-4 8 0,-1 1 0,-1-9-2,1-8 1,-1-7-1,-2-13-1,-3-20-3,-5-19 2,-3-20-3,-3-13 5,-6-8 1,-2-8 0,-5-7 0,-15-23-12,-27-40-10,-27-37-1,-27-40 0,-18-26 20,-8-16 19,-6-16 0,-9-14-1,-4-5-5,1 8-8,-1 8 1,0 7-1,8 12 0,16 16 1,15 15 0,15 15 0,16 12-2,15 8-2,16 7 0,15 9 1,14 5 1,12 4 1,11 3 1,11 5-1,8 2-3,5-1-5,3 1 0,4-1 1,-2 3-1,-8 3 4,-8 4-1,-7 4 0,-6 10 0,-4 15 0,-3 16-1,-5 15 0,-8 10 3,-11 3 0,-11 5 1,-12 3-1,-6-1 1,0-9 1,0-7-1,0-8 2,0-5-2,0-5 1,1-3-1,-1-4 1,12-12-1,22-19-3,24-19 1,23-20 0,12-17-3,0-16-3,0-15 2,0-15-2,-4 1 6,-8 20 3,-8 19 1,-7 20-1,-4 9-1,0 0 1,0 0-1,0 0 0</inkml:trace>
</inkml:ink>
</file>

<file path=ppt/ink/ink6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2388309240341" units="cm"/>
      <inkml:brushProperty name="height" value="0.0272388309240341" units="cm"/>
      <inkml:brushProperty name="color" value="#69dbaa"/>
      <inkml:brushProperty name="ignorePressure" value="0"/>
    </inkml:brush>
  </inkml:definitions>
  <inkml:trace contextRef="#ctx0" brushRef="#br0">63045 39540 807,'2'60'22,"4"-4"-30,4-4 3,3-4-2,2 4 0,1 12 0,-1 11 0,1 12 0,-3-2 6,-3-15 6,-4-16-2,-4-15 2,-6-8-3,-8 0-3,-7-1 0,-8 1 0,-4-4 3,0-7 0,0-9 2,0-7-2,1-4 1,-2 0-3,2 0 0,-1 0 1,0 0 5,0 0 6,0 0-1,0 0 1,12 8-9,23 15-9,23 16 0,23 15 1,10 12-1,-4 7 1,-4 8 1,-4 8-1,-4 0 3,-3-8 2,-4-8 2,-4-7-2,-4-8 0,-4-8 0,-4-7-2,-3-8 2,-1-16-2,4-23-1,4-23 0,4-23 0,8-41 3,11-58 0,13-58 1,10-57-1,2-30 1,-7 0-3,-8 1 1,-8-1 0,-3 12 0,-2 23 0,2 23 1,-1 24-2,-1 24 4,-4 28 0,-5 27 1,-3 26-1,-13 36 5,-24 42 2,-24 43 1,-22 42-1,-11 25-8,-1 8-12,-1 7 2,2 9-1,3-1 4,8-8 5,7-7-2,9-8 2,4-9-4,6-12-5,2-12 1,5-11 0,7-10 8,12-8 12,11-7-1,12-8-1,6-4-2,1 0-6,-2 0 2,1 0-1,0 2-2,0 3-1,0 5-1,0 4 2,2 1 1,3 1 5,5-1-2,3 0 1,3-1-4,-1-4-7,0-5 0,1-3 2,-3-4-1,-3-3 3,-4-5-1,-4-4 0,-6-9 4,-8-15 1,-8-16 2,-7-16-1,-4-7-1,0-1-1,0 1-1,0 0 1,2 15 5,4 31 3,4 31 1,3 31-1,7 10-10,7-12-13,7-12-1,9-11 2,3-10 6,1-8 9,-1-7-1,0-8-1,-3-6 2,-8-4 0,-8-3-1,-8-5 0,-10 12 7,-10 28 9,-13 26-2,-11 27 0,-11 22-10,-13 15-14,-11 15 2,-11 16-1,-5 4-3,5-8-4,3-8 1,5-7 0,2-10 8,6-12 8,2-11 1,5-12-1,4-7 0,3-5 1,4-3 0,5-4 0,9-6 0,15-8 1,16-7 0,15-8-1,9-6 0,5-4-3,4-4 2,3-3-1,3-5 1,-1-3 0,0-4 1,0-4 0,1 0-1,-1 4-3,1 4 2,-1 3 0,-3 20-3,-9 35 1,-6 34-1,-9 36 0,-6 10 1,-3-10-1,-4-13 1,-4-10-1,0-9-1,3-4 1,5-3-1,3-4-1,7-4 2,7-4 0,7-4-1,9-4 1,4 0 3,-1 5 3,0 3 2,1 4-2,-3 1 0,-3 1-2,-5 0 0,-3 0-1,-4 0 1,-4-1-3,-3 1 1,-5 0 0,-4-4 0,-2-8 0,-6-7 2,-3-8-1,-6-3-1,-8 5 0,-7 4-1,-8 3 0,-9-3-3,-13-12-1,-11-12-2,-11-11 0,-10-8 5,-8-4 2,-8-3 0,-7-5 2,-4-7-2,-1-12 2,1-12 0,0-11-1,6-2 1,11 8 2,12 8-1,11 7-1,14 4 1,15 0-1,16 0 0,15 0 1,14-3-4,12-9 1,11-7-1,11-8 0,14-6 0,16-4 1,15-3-2,15-4 1,12-3-6,8 1-3,8 0-3,7-1 2,0 5 4,-7 7 6,-9 8 0,-7 8-1,-13 6 5,-20 3 6,-19 4 0,-20 5-1</inkml:trace>
</inkml:ink>
</file>

<file path=ppt/ink/ink6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5549401044846" units="cm"/>
      <inkml:brushProperty name="height" value="0.0255549401044846" units="cm"/>
      <inkml:brushProperty name="color" value="#69dbaa"/>
      <inkml:brushProperty name="ignorePressure" value="0"/>
    </inkml:brush>
  </inkml:definitions>
  <inkml:trace contextRef="#ctx0" brushRef="#br0">65951 38118 860,'-27'60'50,"8"-4"-61,7-4-1,8-4 2,8 4 0,8 12 1,7 11 2,8 12-2,4 2 6,0-8 5,0-7-1,0-8 0,-4-18-4,-8-27-3,-7-27 0,-8-27-1,-4-17 8,0-8 7,0-7 1,0-9-1,0 3-3,0 11-2,0 11-3,0 13 3,4 9 3,7 7 7,8 9-1,8 7 0,4 4-13,0 0-14,0 0 1,0 0-1</inkml:trace>
</inkml:ink>
</file>

<file path=ppt/ink/ink6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4957187771797" units="cm"/>
      <inkml:brushProperty name="height" value="0.0344957187771797" units="cm"/>
      <inkml:brushProperty name="color" value="#69dbaa"/>
      <inkml:brushProperty name="ignorePressure" value="0"/>
    </inkml:brush>
  </inkml:definitions>
  <inkml:trace contextRef="#ctx0" brushRef="#br0">65580 39292 637,'2'171'-43,"3"-32"66,5-31-1,4-31 1,1-17-14,1-4-14,-1-4 0,1-3 0,0-5-4,-2-3-5,2-5 0,0-3 0,-7-14 9,-11-22 10,-11-25 0,-12-22-1,-4-12 1,4 1-2,3-1 2,5 0-1,2 2 0,-1 4-1,0 4 2,1 4-2,10 1 3,18 1 3,20-1 0,19 1-1,11 2-6,5 3-9,4 4 0,3 4 0,1 6 4,-5 8 0,-3 8 0,-5 7 2,-3 2-2,-4-4 0,-3-4 0,-5-3 1,-4 3 0,-3 12 0,-5 12 2,-3 11-2,-15 13 0,-28 16-1,-27 16 0,-27 15 0,-16 8 2,-9-1 2,-8 1 1,-7 0 0,-4-2-1,-1-4 0,1-4 1,0-4 0,6-8-1,11-11 0,12-11 0,11-13 1,20-9-2,27-7-2,26-9 1,28-7 0,15-8 0,4-7 2,4-9 0,4-7 0,0-2 1,-4 4 3,-4 4-1,-3 4-1,1 1 1,8 1-4,7-1 1,9 1 0,-1-1-3,-7 1-2,-8-1-2,-8 1 1,-3 1 2,-1 5 0,1 3 1,-1 4-1,-10 4-1,-18 4-4,-20 3 1,-19 5-1,-14 5 9,-7 8 6,-9 8 1,-7 8 0,-6 1-4,-3-3-1,-5-5-1,-3-3 0,-2 4-1,-1 11 0,1 12-1,0 12 0,5 7 1,13 4 0,10 4 0,13 4 0,6 1 2,5 1 0,4 0 2,4 0-2,3-3 0,5-3-2,3-4 1,4-3-1,2-9-1,0-11-3,0-12 1,0-11-1,8-14-1,15-15-1,16-16 0,15-15 0,9-16 2,5-15 2,3-15 0,5-16 1,-3-10-1,-7-3 1,-8-5 0,-8-3 1,-6 5-1,-3 16-1,-5 16 2,-2 15-1,-4 13 2,1 12 3,0 12 1,0 11-2,0 14-2,0 15-2,0 16 0,0 15-1,-2 7 3,-4 1 0,-4 0 0,-4 0 2,-1-4-5,-1-8-3,1-7 0,0-9 1,1-12-7,4-20-4,4-20 1,4-18-2,-2-17 12,-7-10 9,-9-13 2,-7-11-1,-2 2 1,3 16 1,5 15 2,4 15-1,3 18-3,4 19-2,5 19 0,3 20 1,2 7-8,-1-3-5,2-4 0,-2-5-1,1-3 2,0-3 4,0-5-2,0-4 1,0-9-1,0-16 2,0-15-1,-1-16 0,-1-9 3,-3-4 3,-5-4-1,-4-4 0,-1-2 1,-1 0-1,1 1-1,-1-1 2,5 8 1,7 15 3,7 16-2,9 15 2,3 20-4,0 22-4,1 24 0,-1 24 0,3 14 1,3 8-1,4 9 2,3 6-2,0-1 2,-9-12-1,-8-11 1,-7-12-1,-4-9-4,0-9-4,0-7-2,0-7 3</inkml:trace>
</inkml:ink>
</file>

<file path=ppt/ink/ink6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4481545984745" units="cm"/>
      <inkml:brushProperty name="height" value="0.0364481545984745" units="cm"/>
      <inkml:brushProperty name="color" value="#69dbaa"/>
      <inkml:brushProperty name="ignorePressure" value="0"/>
    </inkml:brush>
  </inkml:definitions>
  <inkml:trace contextRef="#ctx0" brushRef="#br0">79750 8150 603,'-46'18'5,"10"-11"6,10-14-1,9-11 1,2-12-11,-2-9-10,-3-10-1,-3-8 1,-4-8 3,-3-2 6,-3-3-1,-2-3 0,-3-1 1,1 4 1,-1 3 2,1 3-2,-1 3 0,1 3 1,-1 3 0,1 4-1,-1 4 0,1 6 0,-1 7 0,1 6-1,-3 6 4,-2 6-1,-3 7 1,-3 6 1,-4 13-4,-3 23-1,-3 22 0,-2 22 0,-5 27 0,-2 35 0,-3 35 0,-3 34 2,-1 23-2,4 13 1,3 12 1,3 13-1,7-1 1,14-11 2,11-14 0,14-11-1,8-23-1,7-31-1,6-31-2,7-31 1,8-26-1,14-18-3,11-19 0,14-18 0,10-20 2,9-18 0,10-19-1,10-18 1,8-21 3,10-22 0,10-22 1,9-21 1,-1-17-2,-8-8 3,-10-10-2,-9-9 1,-7-10-1,-3-9-1,-3-10-1,-2-8 2,-8 3 1,-8 20 5,-10 18-1,-9 20 1,-9 17-3,-5 20-3,-7 18 0,-5 20 1,-3 28-1,4 42 2,3 40-2,3 41 2,-4 26-4,-8 13-4,-10 12 0,-9 13 0,-5 13 3,0 17 1,0 15 2,0 16-2,0-4-1,0-21 1,0-22-2,0-22 2,0-19-3,0-16-1,0-15 1,0-15-2,3-32-2,6-47-7,7-47 2,6-46-1,1-34 14,-3-18 13,-3-19 0,-2-18 1,-5-15-5,-2-9-6,-3-10 2,-3-8-1,-6 5-2,-5 22 0,-7 22-3,-5 23 3,-4 6-2,0-5 1,0-7-1,0-5-1,3 11 4,6 32 2,7 31-1,6 32 0,12 19 9,19 10 6,19 10 1,19 9 0,9 6-21,0 3-19,0 3 0,0 4-1,3 8 11,6 17 7,7 15 2,6 16-2,-2 5 2,-9-2-3,-10-3 0,-8-3 2,-11-4-4,-8-3-1,-10-3 1,-9-2-2,-10 0 8,-9 7 7,-10 6 0,-8 7-1,-14 5-1,-15 7-4,-15 6 1,-16 7 0,-12 4-2,-5 3 1,-7 3 0,-5 4-2,-8-3 0,-5-5-5,-7-7 1,-5-5 0,3-9 1,17-9 3,15-10-2,16-8 1,15-17 0,16-21-2,15-22 1,17-22 0,10-10 5,6 4 6,7 3 1,6 3-2</inkml:trace>
</inkml:ink>
</file>

<file path=ppt/ink/ink6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43706028163433" units="cm"/>
      <inkml:brushProperty name="height" value="0.0443706028163433" units="cm"/>
      <inkml:brushProperty name="color" value="#69dbaa"/>
      <inkml:brushProperty name="ignorePressure" value="0"/>
    </inkml:brush>
  </inkml:definitions>
  <inkml:trace contextRef="#ctx0" brushRef="#br0">81550 6950 495,'0'103'4,"0"6"3,0 7 1,0 6 0,-2 9-7,-3 13-4,-3 12-1,-2 13 0,-1 6 2,3 0 0,3 0 1,4 0-1,1-8 1,0-16 0,0-15 1,0-15-1,3-17-2,6-15-1,7-15 0,6-16-1,10-24-1,17-31-4,15-31 1,16-31 0,2-26 8,-8-18 7,-10-19 2,-9-18-2,-5-17-1,0-11-2,0-14-1,0-11 0,-2-4 4,-3 6 0,-3 7 3,-2 6-3,-5 7-1,-2 10-5,-3 10 1,-3 9-1,-4 17 0,-3 25-2,-3 25 0,-2 25 0,-1 18 3,3 14 0,3 11 2,4 14-2,1 22 1,0 35-2,0 35 0,0 34 1,0 27-1,0 23 2,0 22 1,0 22-2,0 10-2,0 1 0,0-1-2,0 1 1,0-10-3,0-19 0,0-18 0,0-19-1,-2-19-2,-3-19-2,-3-18 1,-2-19 0</inkml:trace>
</inkml:ink>
</file>

<file path=ppt/ink/ink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764587402344" units="cm"/>
      <inkml:brushProperty name="height" value="0.0247764587402344" units="cm"/>
      <inkml:brushProperty name="color" value="#69dbaa"/>
      <inkml:brushProperty name="ignorePressure" value="0"/>
    </inkml:brush>
  </inkml:definitions>
  <inkml:trace contextRef="#ctx0" brushRef="#br0">34900 31300 887,'4'46'8,"10"-5"-16,10-7 1,9-5 1,2-6 1,-2-3 4,-3-3-1,-3-2 1,-1-5 1,4-2 2,3-3 0,3-3 0,1-7 0,1-9 1,-1-10 0,1-8 0,-1-3 0,1 7-3,-1 6 0,1 7 1,-7 2-1,-12 1 1,-13-1-1,-12 1 0,-13 4 6,-12 9 6,-13 10 1,-12 10-1,-4 4-9,7 0-13,6 0 2,7 0-1,-1 1-2,-6 4 0,-6 3-2,-6 3 2,-1-1 6,7-2 8,6-3 0,7-3-1,2-2 2,1 0 0,-1 0-1,1 0 1,1-2-1,3-3-2,3-3 1,4-2-2,15-8 8,28-8 2,28-10 1,29-9 0,13-4-10,1 4-11,-1 3 2,1 3-2,-6 1 3,-8 1 2,-10-1-1,-9 1 2,-7 1 0,-3 3 6,-3 3-1,-2 4-1,-5 1 0,-2 0-1,-3 0 0,-3 0 0,-9-4 2,-11-5 3,-14-7-2,-11-5 2,-9-4-2,-3 0-1,-3 0-1,-2 0 1,-3-2 0,1-3-2,-1-3 2,1-2-1,2-3-1,7 1 2,6-1-1,7 1 0,2 2 0,1 7 0,-1 6 0,1 7 0,2 15 7,7 25 7,6 25 0,7 25 0,2 15-12,1 7-9,-1 6-3,1 7 3,-3-3 0,-2-8 2,-3-10 1,-3-9 0,-2-7 0,0-3 4,0-3-3,0-2 3,0-6-3,0-6 2,0-6-2,0-6 2,-2-20-6,-3-30-6,-3-32 2,-2-30-1,-5-9 11,-2 16 13,-3 15 0,-3 17-2,-1 8 0,4 4-5,3 3 1,3 3 0,-1 6-1,-2 9-2,-3 10 2,-3 10-3,-4 7 1,-3 6-4,-3 7 0,-2 6 1,-1 3-2,3 0-1,3 0-2,4 0 1,2-4 3,4-5-1,3-7 1,3-5-1,10-20-6,20-31-10,18-31 0,20-31 1,8-12 15,1 10 14,-1 10 2,1 9-2,-4 10-4,-6 14-5,-6 11 0,-6 14-1,-6 8 4,-2 7 2,-3 6 2,-3 7-2,-1 5-4,4 7-3,3 6-1,3 7 0,-1-1-9,-2-6-8,-3-6 0,-3-6-1,-2-10 11,0-12 10,0-13 0,0-12 1</inkml:trace>
</inkml:ink>
</file>

<file path=ppt/ink/ink6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2780402600765" units="cm"/>
      <inkml:brushProperty name="height" value="0.0312780402600765" units="cm"/>
      <inkml:brushProperty name="color" value="#69dbaa"/>
      <inkml:brushProperty name="ignorePressure" value="0"/>
    </inkml:brush>
  </inkml:definitions>
  <inkml:trace contextRef="#ctx0" brushRef="#br0">85350 6400 703,'-71'3'-38,"10"6"65,10 7 0,9 6-1,-8 9-14,-25 13-18,-25 12 3,-25 13-3,-11 7 1,3 4-2,3 3 0,4 3 0,7-4 1,13-8 0,12-10-1,13-9 2,7-7-1,4-3 0,3-3 0,3-2 1,12-9-1,22-12 2,22-13 0,23-12 0,17-5 7,17 3 8,15 3 0,16 4 1,5 7-4,-2 13 0,-3 12-1,-3 13 1,-6 10-3,-5 10-1,-7 10 1,-5 9-2,-8 7 1,-5 7-2,-7 6 0,-5 7-1,-8 0-3,-5-2-7,-7-3 2,-5-3-1,-4-9-1,0-11-2,0-14 0,0-11-1,3-32 3,6-50 1,7-50-1,6-50 0,6-27 12,6-3 10,7-3 0,6-2 0,6 5-3,6 16-3,7 15 0,6 17 0,9 10-1,13 6 1,12 7-1,13 6 1,2 7-6,-5 10-5,-7 10 1,-5 9-1,-6 7-1,-3 7 0,-3 6-1,-2 7 1,-9 2-1,-12 1-2,-13-1 1,-12 1-1,-15-3 3,-15-2 2,-15-3 2,-16-3-1,-12-4 2,-5-3 5,-7-3-1,-5-2 0,-1-1 0,6 3 0,7 3 0,6 4 0</inkml:trace>
</inkml:ink>
</file>

<file path=ppt/ink/ink6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4070473909378" units="cm"/>
      <inkml:brushProperty name="height" value="0.0334070473909378" units="cm"/>
      <inkml:brushProperty name="color" value="#69dbaa"/>
      <inkml:brushProperty name="ignorePressure" value="0"/>
    </inkml:brush>
  </inkml:definitions>
  <inkml:trace contextRef="#ctx0" brushRef="#br0">85550 5600 658,'-58'-85'27,"34"82"-21,35 81 1,35 82 0,13 61-7,-6 45-7,-6 43 0,-6 45 1,-7 31 0,-6 23-1,-6 22 2,-6 22-1,-7-18 3,-6-56 2,-6-56 0,-6-56-1,-2-27 2,3 3-2,3 3-1,4 4 2,1-24 0,0-50 0,0-50-1,0-50 1,-4-43-5,-5-33-4,-7-35 0,-5-34-1,-3-34 10,4-30 8,3-32 0,3-30-1,1-25 1,1-15-2,-1-15 0,1-16 1,-1-13-3,1-9-2,-1-10 1,1-8 0,1 7-1,3 25-1,3 25 0,4 25 0,1 29 1,0 35 1,0 35-2,0 34 1,-2 27 2,-3 23 3,-3 22 0,-2 22 0,-9 23-3,-12 25 0,-13 25-2,-12 25 1,-9 14-3,-2 3-3,-3 3 0,-3 4-1,-1-3 1,4-5-3,3-7 2,3-5-1,7-11-1,14-11-1,11-14 0,14-11 0,18-26 5,25-37 5,25-38 0,25-37 0,15-19 2,7 0 1,6 0 2,7 0-1,2 6-2,1 13-3,-1 12 0,1 13 0,-6 10 0,-8 10-1,-10 10 0,-9 9 1,-10 9-1,-9 9 0,-10 10 0,-8 10 0,-9 5 3,-6 4 6,-6 3-1,-6 3-1,-10 3-7,-12 3-11,-13 3 2,-12 4-2,-13 4 7,-12 6 1,-13 7 3,-12 6-3,-12 4 4,-8 4 1,-10 3-1,-9 3 1,-7-4-1,-3-8 1,-3-10-1,-2-9 1,6-9-1,20-5-2,18-7 3,20-5-3,24-11 6,31-11 4,32-14 0,31-11 0,20-9-6,9-3-6,10-3 0,10-2 2,7-3-3,6 1 1,7-1 0,6 1 0,-4-1-3,-11 1-2,-14-1 1,-11 1-1,-12 2 1,-9 7 1,-10 6 0,-8 7 1</inkml:trace>
</inkml:ink>
</file>

<file path=ppt/ink/ink6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9383384883404" units="cm"/>
      <inkml:brushProperty name="height" value="0.0309383384883404" units="cm"/>
      <inkml:brushProperty name="color" value="#69dbaa"/>
      <inkml:brushProperty name="ignorePressure" value="0"/>
    </inkml:brush>
  </inkml:definitions>
  <inkml:trace contextRef="#ctx0" brushRef="#br0">87800 5800 711,'-100'98'101,"0"-3"-131,0-3 0,0-2 0,1-5 11,4-2 12,3-3 0,3-3 0,17-10 0,31-16 3,32-15 0,31-15-1,23-12 8,16-6 9,15-6-1,17-6-1,3-2-3,-5 3-6,-7 3-1,-5 4 1,-14 5 6,-18 10 7,-19 10 1,-18 9-1,-18 6-9,-16 3-9,-15 3 0,-15 4 0,-9-1 0,1-3 0,-1-3 1,1-2-1,2-5-8,7-2-6,6-3 0,7-3-2,16-9 12,29-11 8,28-14 2,28-11-2,12-6 6,-3 4 6,-3 3-2,-2 3 2,-8 1-3,-8 1-2,-10-1 1,-9 1-2,-9 4-2,-5 9-2,-7 10-2,-5 10 2,-9 5-4,-9 4 0,-10 3-2,-8 3 2,-11 4 0,-8 7 2,-10 6 2,-9 7-3,-4 0-2,4-2-6,3-3 0,3-3 2,6-7 0,9-9 3,10-10 2,10-8-2,11-8 2,17-2 5,15-3-2,16-3 0,12-6 3,9-5-1,10-7 2,10-5-1,5-8-2,4-5-1,3-7-1,3-5 1,-2-8 1,-6-5 2,-6-7 0,-6-5 0,-4-3-2,1 4-1,-1 3 0,1 3-1,-4 4 2,-6 7 0,-6 6 1,-6 7-1,-6 5-1,-2 7-2,-3 6 0,-3 7-1,-1 13 4,4 22 2,3 22 0,3 23 0,-2 11-6,-6 4-6,-6 3 0,-6 3-1,-6-1 5,-2-2 0,-3-3 1,-3-3 1,-4-7-5,-3-9-2,-3-10-2,-2-8 2,-6-8 4,-6-2 5,-6-3 0,-6-3 0</inkml:trace>
</inkml:ink>
</file>

<file path=ppt/ink/ink6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6085239648819" units="cm"/>
      <inkml:brushProperty name="height" value="0.0326085239648819" units="cm"/>
      <inkml:brushProperty name="color" value="#69dbaa"/>
      <inkml:brushProperty name="ignorePressure" value="0"/>
    </inkml:brush>
  </inkml:definitions>
  <inkml:trace contextRef="#ctx0" brushRef="#br0">88150 7600 674,'0'140'4,"0"-18"4,0-19 0,0-18 1,0-10-6,0 0-4,0 0 0,0 0 1,0 0-3,0 0 1,0 0-1,0 0-1,-2-5 2,-3-9-1,-3-10-1,-2-8 2,-5-8-5,-2-2-2,-3-3-2,-3-3 1,-4-10 4,-3-16 5,-3-15-1,-2-15 0,-3-17 4,1-15 1,-1-15 1,1-16 0,-1-10 0,1-3 1,-1-3 0,1-2 0,2 3-1,7 14-3,6 11 1,7 14 1,-3 25 1,-8 42 4,-10 40 1,-9 41-1,-7 21-5,-3 4-6,-3 3-1,-2 3 2,-3 3 0,1 3 2,-1 3-1,1 4 2,4-9-6,9-18-5,10-19 2,10-18-2,14-23 0,23-24-3,22-26 2,22-24-1,5-10 12,-8 6 12,-10 7 2,-9 6-2</inkml:trace>
</inkml:ink>
</file>

<file path=ppt/ink/ink6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059287905693" units="cm"/>
      <inkml:brushProperty name="height" value="0.0329059287905693" units="cm"/>
      <inkml:brushProperty name="color" value="#69dbaa"/>
      <inkml:brushProperty name="ignorePressure" value="0"/>
    </inkml:brush>
  </inkml:definitions>
  <inkml:trace contextRef="#ctx0" brushRef="#br0">88150 8000 668,'92'26'41,"-16"4"-42,-15 3 0,-15 3-1,-6 1 1,7 1-2,6-1 1,7 1-1,-1-3-1,-6-2-5,-6-3 2,-6-3-2</inkml:trace>
</inkml:ink>
</file>

<file path=ppt/ink/ink6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896626740694" units="cm"/>
      <inkml:brushProperty name="height" value="0.032896626740694" units="cm"/>
      <inkml:brushProperty name="color" value="#69dbaa"/>
      <inkml:brushProperty name="ignorePressure" value="0"/>
    </inkml:brush>
  </inkml:definitions>
  <inkml:trace contextRef="#ctx0" brushRef="#br0">89750 6250 668,'23'46'72,"-3"-5"-81,-3-7 1,-2-5-1,-12 3 1,-19 17-2,-18 15 0,-19 16 1,-16 5 3,-12-2 0,-13-3 1,-12-3 1,-4-6-3,7-5-2,6-7 0,7-5 1,22-14 5,42-18 5,40-19 0,41-18 0,21-9 4,4 4 3,3 3-1,3 3 0,-4 3 1,-8 3-3,-10 3 2,-9 4-1,-12 4-3,-11 6-2,-14 7 1,-11 6-2,-11 6 0,-5 6-2,-7 7-1,-5 6 2,-8 4-3,-5 4 0,-7 3 0,-5 3-1,-4-2 0,0-6-2,0-6-1,0-6 1,1-6 1,4-2 3,3-3-2,3-3 2,12-6 3,22-5 4,22-7 0,23-5 1,8-4-3,-3 0 3,-3 0-3,-2 0 2,-6 3-3,-6 6 0,-6 7-1,-6 6 1,-6 7-3,-2 10 0,-3 10 0,-3 9 0,-7 2-3,-9-2 1,-10-3-3,-8-3 2,-4-4 1,3-3-1,3-3 2,4-2-1,5-14-1,10-21-2,10-22 1,9-22-1,13-16 7,20-9 10,18-10-1,20-8 0,10-8-5,3-2-7,3-3 3,4-3-3,-1-4-1,-3-3-5,-3-3 2,-2-2-1,-12 8 5,-19 22 5,-18 22 1,-19 23-1,-8 10-1,3 0 0,3 0-1,4 0 0</inkml:trace>
</inkml:ink>
</file>

<file path=ppt/ink/ink6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8042595386505" units="cm"/>
      <inkml:brushProperty name="height" value="0.0298042595386505" units="cm"/>
      <inkml:brushProperty name="color" value="#69dbaa"/>
      <inkml:brushProperty name="ignorePressure" value="0"/>
    </inkml:brush>
  </inkml:definitions>
  <inkml:trace contextRef="#ctx0" brushRef="#br0">90150 6100 738,'-61'-22'28,"28"6"-22,28 7-1,29 6 0,16-1-7,7-5-8,6-7 1,7-5 0,0-3 0,-2 4 3,-3 3-2,-3 3 2,-6-2-3,-5-6 1,-7-6 0,-5-6-2,-6-2 10,-3 3 4,-3 3 2,-2 4-1,-8 2 0,-8 4 2,-10 3 0,-9 3-1,-7 6-1,-3 9-4,-3 10 1,-2 10-1,-1 5 3,3 4 0,3 3 1,4 3-1,-1 6-2,-3 9-2,-3 10-1,-2 10 2,-1 2-2,3-3 1,3-3-1,4-2 1,2-6-1,4-6-2,3-6 0,3-6 1,3-6 0,3-2 1,3-3-1,4-3 0,7-7 2,13-9 2,12-10-1,13-8 2,7-8-2,4-2-1,3-3 0,3-3 1,1-2-3,1 0-2,-1 0 1,1 0-1,-6 1 0,-8 4-4,-10 3 2,-9 3-2,-9 6 7,-5 9 2,-7 10 1,-5 10-1</inkml:trace>
</inkml:ink>
</file>

<file path=ppt/ink/ink6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9764949381351" units="cm"/>
      <inkml:brushProperty name="height" value="0.0319764949381351" units="cm"/>
      <inkml:brushProperty name="color" value="#69dbaa"/>
      <inkml:brushProperty name="ignorePressure" value="0"/>
    </inkml:brush>
  </inkml:definitions>
  <inkml:trace contextRef="#ctx0" brushRef="#br0">90000 7050 688,'-22'139'2,"6"-22"5,7-22-1,6-21 0,4-10-4,4 3-1,3 3 0,3 4-2,3-1 2,3-3 0,3-3 0,4-2-1,1-3-1,0 1-7,0-1 3,0 1-1</inkml:trace>
</inkml:ink>
</file>

<file path=ppt/ink/ink6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6923192739487" units="cm"/>
      <inkml:brushProperty name="height" value="0.0356923192739487" units="cm"/>
      <inkml:brushProperty name="color" value="#69dbaa"/>
      <inkml:brushProperty name="ignorePressure" value="0"/>
    </inkml:brush>
  </inkml:definitions>
  <inkml:trace contextRef="#ctx0" brushRef="#br0">90200 7100 616,'73'-43'57,"-3"17"-64,-3 15 1,-2 16-1,-3 7 1,1 1 3,-1-1-2,1 1 0,-4 2 3,-6 7 0,-6 6 1,-6 7-1,-7 4 1,-6 3 0,-6 3 0,-6 4 0,-6 2-1,-2 4-1,-3 3 1,-3 3-2,-7 3 3,-9 3 1,-10 3 2,-8 4-2,-6-1-2,1-3-4,-1-3-1,1-2 2,7-14-2,16-21-1,15-22-1,17-22 1,8-15 9,4-5 8,3-7 1,3-5-1,7-12-4,14-16-4,11-15 1,14-15-1,-3 0 1,-15 20 1,-15 18 1,-16 20-1</inkml:trace>
</inkml:ink>
</file>

<file path=ppt/ink/ink6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05366197228432" units="cm"/>
      <inkml:brushProperty name="height" value="0.0405366197228432" units="cm"/>
      <inkml:brushProperty name="color" value="#69dbaa"/>
      <inkml:brushProperty name="ignorePressure" value="0"/>
    </inkml:brush>
  </inkml:definitions>
  <inkml:trace contextRef="#ctx0" brushRef="#br0">91600 6950 542,'164'-94'58,"-22"13"-69,-22 12 3,-21 13-2,-10 6 1,3 0 3,3 0 0,4 0-1,-7 3 1,-16 6 1,-15 7 2,-15 6-3,-14 1 3,-8-3-1,-10-3 1,-9-2 0,-10-5 3,-9-2 1,-10-3 2,-8-3-1,-8-6 2,-2-5 0,-3-7 2,-3-5-1,-2-4-3,0 0 1,0 0-3,0 0 2,4 3-1,10 6-2,10 7 2,9 6-2,4 7 4,1 10 3,-1 10 2,1 9-2,4 9-3,9 9-1,10 10-2,10 10 2,8 19-3,10 32-1,10 31 2,9 32-2,2 27 1,-2 26 0,-3 24 1,-3 26-2,-7 12 2,-9 0-2,-10 0 0,-8 0 2,-8-10-2,-2-18 1,-3-19 2,-3-18-2,-2-20 2,0-18 1,0-19 2,0-18-1,-7-37-19,-11-53-15,-14-53-1,-11-52-1,-4-36 28,6-15 25,7-15 0,6-16 0,4-2-8,4 13-8,3 12-2,3 13 3,-1 15-2,-2 19 3,-3 19 0,-3 19-2,-4 19 1,-3 23-4,-3 22 1,-2 22-1,-6 21 0,-6 22-1,-6 22 0,-6 23 0,-4 8-1,1-3 1,-1-3-2,1-2 2,2-8-2,7-8 1,6-10-1,7-9 0,16-29-8,29-46-11,28-47 1,28-47-1,18-27 19,10-6 15,10-6 2,9-6-1,1 2-6,-6 14-5,-6 11-1,-6 14 1,-2 10 1,3 9 4,3 10 0,4 10 0,-7 13-4,-16 19-1,-15 19 0,-15 19-2,-9 10 0,1 4-4,-1 3 1,1 3-1,-4 1-3,-6 1-5,-6-1 1,-6 1-1,-4-12 1,1-21 2,-1-22 0,1-22-1</inkml:trace>
</inkml:ink>
</file>

<file path=ppt/ink/ink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35700 30900 1000,'-19'-46'-7,"13"10"8,12 10 0,13 9 0,6 7-1,0 7-1,0 6 1,0 7-1,0 4-3,0 3 0,0 3-2,0 4 1,-4 2 4,-5 4 3,-7 3 2,-5 3 0,-6-1-2,-3-2 1,-3-3 1,-2-3-2,-6-2 0,-6 0-1,-6 0 0,-6 0-1,-2-2 0,3-3 1,3-3-1,4-2-1,7-5 7,13-2 1,12-3 2,13-3-1,7-2-7,4 0-12,3 0 3,3 0-1,-1 0 2,-2 0 2,-3 0 1,-3 0 0,-2-2 3,0-3 4,0-3 0,0-2 0</inkml:trace>
</inkml:ink>
</file>

<file path=ppt/ink/ink6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1241349279881" units="cm"/>
      <inkml:brushProperty name="height" value="0.0391241349279881" units="cm"/>
      <inkml:brushProperty name="color" value="#69dbaa"/>
      <inkml:brushProperty name="ignorePressure" value="0"/>
    </inkml:brush>
  </inkml:definitions>
  <inkml:trace contextRef="#ctx0" brushRef="#br0">93700 5350 562,'-7'-127'5,"-11"47"5,-14 47 0,-11 48 0,-6 24-9,4 3-6,3 3-2,3 4 0,1-1 4,1-3 2,-1-3 0,1-2 0,13-5-6,29-2-4,28-3-2,28-3 1,14-7 9,0-9 10,0-10 0,0-8 0,-2-8-3,-3-2-1,-3-3-1,-2-3 0,-3-1 0,1 4-3,-1 3 3,1 3-3,-4 4 2,-6 7 0,-6 6-2,-6 7 2,-4 8 1,1 14 1,-1 11 1,1 14-1,-4 13-1,-6 16-2,-6 15-1,-6 17 2,-6 13 0,-2 13 1,-3 12 2,-3 13-1,-4 2-2,-3-5-2,-3-7 1,-2-5-1,-5-11 0,-2-11-1,-3-14 0,-3-11 1,-2-11-3,0-5-2,0-7 3,0-5-3,-2-8 1,-3-5 0,-3-7-1,-2-5 2,-6-14-5,-6-18-3,-6-19 1,-6-18-2,1-21 13,9-22 10,10-22 0,10-21 2,7-18-6,6-12-2,7-13 1,6-12-1,3-1-1,0 14 0,0 11-1,0 14 1,-2 3 0,-3-2-1,-3-3 1,-2-3-1,-3 10 0,1 26 0,-1 24-1,1 26 2,-6 24-2,-8 26 1,-10 24 1,-9 26-1,-5 16-1,0 10-1,0 10-1,0 9 2,0 7-2,0 7-2,0 6 1,0 7 0,4-4-1,10-12 1,10-13 0,9-12-1,12-16 0,16-19-2,15-18 0,17-19 1,11-22 0,10-25 4,10-25-1,9-25 0,2-15 1,-2-2 2,-3-3-1,-3-3 0,-7 4 3,-9 13 0,-10 12 0,-8 13 0,-8 12 2,-2 13-2,-3 12 2,-3 13 0,-6 12-4,-5 13-1,-7 12-2,-5 13 3,-4 7-5,0 4-1,0 3-1,0 3 2,0-1-2,0-2 3,0-3 0,0-3-2,0-4-7,0-3-11,0-3 2,0-2-2</inkml:trace>
</inkml:ink>
</file>

<file path=ppt/ink/ink6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42600734531879" units="cm"/>
      <inkml:brushProperty name="height" value="0.0442600734531879" units="cm"/>
      <inkml:brushProperty name="color" value="#69dbaa"/>
      <inkml:brushProperty name="ignorePressure" value="0"/>
    </inkml:brush>
  </inkml:definitions>
  <inkml:trace contextRef="#ctx0" brushRef="#br0">94900 4900 497,'257'-52'76,"-33"-3"-91,-35-3-1,-34-2 1,-21-1 4,-6 3 5,-6 3-1,-6 4 2,-26 7-8,-43 13-4,-44 12-1,-43 13 1,-21 13 15,3 17 17,3 15-1,4 16 1,4 18-4,6 22-5,7 22 1,6 23-1,4 25 0,4 32-3,3 31 0,3 32 0,1 16 0,1 4-1,-1 3 0,1 3-1,-1-5 1,1-12 1,-1-13-2,1-12 3,1-15-6,3-15 0,3-15-3,4-16 3,2-18-2,4-18 0,3-19 0,3-18 0,1-17-3,1-11-2,-1-14-1,1-11 0,-3-31-1,-2-46-3,-3-47 2,-3-47-2,-2-35 15,0-21 11,0-22 1,0-22 1,4-10-5,10 4-3,10 3 0,9 3 1,6 9-5,3 16-3,3 15 0,4 17-1,-1 19 7,-3 26 2,-3 24 2,-2 26-2,-1 19 1,3 17-4,3 15 0,4 16 2,1 10-5,0 7-2,0 6-1,0 7 1,0 2 0,0 1-2,0-1 2,0 1-2,-2-1-1,-3 1-2,-3-1-1,-2 1-1,-1 1-4,3 3-8,3 3-1,4 4 1</inkml:trace>
</inkml:ink>
</file>

<file path=ppt/ink/ink6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5004587173462" units="cm"/>
      <inkml:brushProperty name="height" value="0.0315004587173462" units="cm"/>
      <inkml:brushProperty name="color" value="#69dbaa"/>
      <inkml:brushProperty name="ignorePressure" value="0"/>
    </inkml:brush>
  </inkml:definitions>
  <inkml:trace contextRef="#ctx0" brushRef="#br0">97700 7750 698,'1'90'59,"4"-18"-48,3-19 0,3-18-1</inkml:trace>
</inkml:ink>
</file>

<file path=ppt/ink/ink6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479317784309" units="cm"/>
      <inkml:brushProperty name="height" value="0.0327479317784309" units="cm"/>
      <inkml:brushProperty name="color" value="#69dbaa"/>
      <inkml:brushProperty name="ignorePressure" value="0"/>
    </inkml:brush>
  </inkml:definitions>
  <inkml:trace contextRef="#ctx0" brushRef="#br0">62300 7350 671,'51'-22'66,"4"6"-83,3 7 0,3 6 0,-5 7 4,-12 10 6,-13 10-1,-12 9 1,-19 12 4,-25 16 5,-25 15 1,-25 17 0,-21 11-5,-15 10-4,-15 10 1,-16 9-1,-7 1 7,4-6 7,3-6-2,3-6 2,4-9-2,7-8-4,6-10 1,7-9 0,7-9-1,9-5 0,10-7-1,10-5 1,8-9 0,10-9 3,10-10 0,9-8 0,26-14 0,44-15 4,44-15-1,44-16-1,27-13-8,14-9-12,11-10 1,14-8 0,0-6-1,-8 1 1,-10-1-1,-9 1 1,-12 2 5,-11 7 6,-14 6-1,-11 7 2,-17 7 0,-18 9 4,-19 10 0,-18 10 0,-18 10 0,-16 13 2,-15 12-1,-15 13 2,-12 10-4,-6 10-3,-6 10 3,-6 9-3,-2 7 3,3 7 2,3 6-1,4 7 1,2 5-3,4 7 0,3 6 0,3 7-1,-2 5-1,-6 7 0,-6 6-1,-6 7 0,-6 4 1,-2 3 2,-3 3-1,-3 4 1,1-4-4,6-9 0,7-10-2,6-8 1,6-15-1,6-19-1,7-18-1,6-19 1,7-18-4,10-15-1,10-15 0,9-16-1,10-19 9,14-22 8,11-22-1,14-21 1,8-14 0,7-2 0,6-3-1,7-3 1,-1 7-1,-6 19-2,-6 19 0,-6 19 1,-7 16-2,-6 17 0,-6 15-1,-6 16 2,-6 15 0,-2 16 1,-3 15 1,-3 17-1,-4 5-4,-3-3-5,-3-3 1,-2-2-1,-3-8 0,1-8-2,-1-10 0,1-9 1,-1-12 2,1-11 1,-1-14 0,1-11 1,-1-12 1,1-9 0,-1-10 0,1-8 0,-3-8 4,-2-2 2,-3-3 1,-3-3-1,-2 4-1,0 13-2,0 12 2,0 13-2,4 10 2,10 10 0,10 10 0,9 9 1,4 6-4,1 3-3,-1 3 0,1 4 0,1-7-6,3-16-7,3-15 0,4-15 1,-3-11 10,-5-2 11,-7-3 1,-5-3 0,-6-1-4,-3 4-2,-3 3 1,-2 3-2,0-1 2,7-2-3,6-3 1,7-3 1,-1 7 3,-6 19 5,-6 19 1,-6 19-1,-6 12-9,-2 6-8,-3 7 0,-3 6-1,-12 12 3,-18 19 0,-19 19 1,-18 19 0,-12 4 0,-3-9 4,-3-10-2,-2-8 1,-3-9-1,1-6 1,-1-6-2,1-6 2,-1-9 0,1-8 3,-1-10 0,1-9-1,2-7 1,7-3 0,6-3 0,7-2 0,5-3-2,7 1 0,6-1 0,7 1-1,22-4 11,42-6 7,40-6 1,41-6 1,23-6-15,6-2-15,7-3 0,6-3 2,3-4-2,0-3 3,0-3-1,0-2-1,-4-3 0,-5 1-3,-7-1 0,-5 1 1,-11-4 7,-11-6 10,-14-6-1,-11-6-1,-14-1 4,-11 7 0,-14 6 2,-11 7-1</inkml:trace>
</inkml:ink>
</file>

<file path=ppt/ink/ink6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4664474725723" units="cm"/>
      <inkml:brushProperty name="height" value="0.0354664474725723" units="cm"/>
      <inkml:brushProperty name="color" value="#69dbaa"/>
      <inkml:brushProperty name="ignorePressure" value="0"/>
    </inkml:brush>
  </inkml:definitions>
  <inkml:trace contextRef="#ctx0" brushRef="#br0">64250 8350 620,'-22'148'47,"6"-3"-49,7-3-1,6-2 2,4 3-5,4 14 1,3 11-2,3 14 1,-1 2 3,-2-6 2,-3-6 0,-3-6 0,-1-12 1,4-15 1,3-15 0,3-16 0,3-38-17,3-59-15,3-60-1,4-58 1,-3-18 27,-5 25 26,-7 25 0,-5 25 0,-4 12-8,0 1-9,0-1-1,0 1 0</inkml:trace>
</inkml:ink>
</file>

<file path=ppt/ink/ink6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3979536741972" units="cm"/>
      <inkml:brushProperty name="height" value="0.043979536741972" units="cm"/>
      <inkml:brushProperty name="color" value="#69dbaa"/>
      <inkml:brushProperty name="ignorePressure" value="0"/>
    </inkml:brush>
  </inkml:definitions>
  <inkml:trace contextRef="#ctx0" brushRef="#br0">64250 9000 500,'-69'-205'-28,"13"41"41,12 40-1,13 42 1,7 24-6,4 9-3,3 10-2,3 10 3,9 0-3,16-5 3,15-7-3,17-5 3,11-6-7,10-3-4,10-3-1,9-2 0,4-1 4,1 3 0,-1 3 2,1 4-2,-3 4 3,-2 6-2,-3 7 1,-3 6 1,-4 6-2,-3 6 2,-3 7-3,-2 6 3,-1 9-2,3 13 4,3 12-2,4 13 1,4 21-1,6 32 1,7 31-2,6 32 1,-2 27-1,-9 26 1,-10 24-2,-8 26 2,-9 5-1,-6-11 3,-6-14-2,-6-11 0,-6-17 2,-2-18 0,-3-19 0,-3-18 0,-4-18-2,-3-16-1,-3-15 1,-2-15-2,-3-14-6,1-8-11,-1-10 2,1-9 0,-9-13 11,-15-16 15,-15-15-1,-16-15 1,-15-20-5,-11-21-1,-14-22-2,-11-22 2,-18-24-3,-22-24 0,-22-26-1,-21-24 0,-7-9 3,9 10 2,10 10 0,10 9-1,11 17 2,17 25-2,15 25 1,16 25-1,15 18-1,16 14-4,15 11 0,17 14 0,19 5 10,26 1 8,24-1 1,26 1-1,22-4-11,23-6-12,22-6 0,22-6 1,8-4-1,-2 1-1,-3-1 1,-3 1-1,-10 2 3,-16 7 1,-15 6-1,-15 7 2,-25 11-9,-30 20-5,-32 18-1,-30 20 0,-25 10 17,-15 3 17,-15 3 0,-16 4 1,-16-1-7,-16-3-8,-15-3 2,-15-2-1,4-8-1,25-8-1,25-10-1,25-9 1,32-9 7,42-5 4,40-7 3,41-5-2,15-6-11,-9-3-10,-10-3-2,-8-2 2,-3-3-2,7 1 3,6-1-2,7 1 1,-6-3 5,-15-2 3,-15-3 3,-16-3-3,-12-2-2,-5 0-5,-7 0 0,-5 0 0</inkml:trace>
</inkml:ink>
</file>

<file path=ppt/ink/ink6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5937724709511" units="cm"/>
      <inkml:brushProperty name="height" value="0.0365937724709511" units="cm"/>
      <inkml:brushProperty name="color" value="#69dbaa"/>
      <inkml:brushProperty name="ignorePressure" value="0"/>
    </inkml:brush>
  </inkml:definitions>
  <inkml:trace contextRef="#ctx0" brushRef="#br0">65250 8250 601,'-47'0'3,"6"0"3,7 0 1,6 0-2,7 12 0,10 26-1,10 24-2,9 26 2,7 26-5,7 28-3,6 28 2,7 29-3,0 13 3,-2 1 1,-3-1-1,-3 1 1,-2-10-3,0-19-1,0-18 0,0-19-2,0-19-1,0-19-6,0-18 1,0-19-1</inkml:trace>
</inkml:ink>
</file>

<file path=ppt/ink/ink6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4360775351524" units="cm"/>
      <inkml:brushProperty name="height" value="0.0384360775351524" units="cm"/>
      <inkml:brushProperty name="color" value="#69dbaa"/>
      <inkml:brushProperty name="ignorePressure" value="0"/>
    </inkml:brush>
  </inkml:definitions>
  <inkml:trace contextRef="#ctx0" brushRef="#br0">66950 8400 572,'167'-25'132,"-16"0"-163,-15 0-2,-15 0 2,-11 0 11,-2 0 11,-3 0 2,-3 0-2,-7-4 2,-9-5 0,-10-7-1,-8-5 2,-9-6 2,-6-3 3,-6-3 2,-6-2-2,-9 0 3,-8 7 1,-10 6-1,-9 7 1,-9 2 1,-5 1 2,-7-1 0,-5 1 0,-4 2-2,0 7-4,0 6 2,0 7 0,0 4 0,0 3 3,0 3 0,0 4 0,0 7 1,0 13-1,0 12 0,0 13 1,-7 20-4,-11 28-4,-14 28 0,-11 29 0,-12 21 1,-9 16-2,-10 15 1,-8 17 0,-8 7 0,-2 0-1,-3 0 0,-3 0 0,4-11-1,13-22-2,12-22 1,13-21-2,12-24 1,13-25-1,12-25 0,13-25 1,18-32-2,26-36 0,24-39 1,26-36-2,13-20 13,4 1 9,3-1 1,3 1-1,-1 5-4,-2 14-7,-3 11 1,-3 14 0,-9 16 2,-11 22 0,-14 22 1,-11 23 0,-11 17 0,-5 17-1,-7 15-1,-5 16 1,-4 7-5,0 1-3,0-1-1,0 1 0,0-6-3,0-8-3,0-10 0,0-9-1,1-18 1,4-24 0,3-26-1,3-24 1,-1-15 10,-2-3 12,-3-3-1,-3-2 1,-1-6-4,4-6-2,3-6 0,3-6 0,3 4-1,3 16-1,3 15 1,4 17 0,4 7-3,6 0-1,7 0-1,6 0 1,4 1-3,4 4-2,3 3 0,3 3 1,-1 1-2,-2 1-2,-3-1 0,-3 1 1,-4-1 1,-3 1 1,-3-1 2,-2 1-2,-6-3 2,-6-2 0,-6-3 1,-6-3-1,-6-6 2,-2-5 1,-3-7 0,-3-5 0,-6-4 2,-5 0 1,-7 0 1,-5 0-1,-3 3-1,4 6-1,3 7-2,3 6 2,-1 4 0,-2 4 1,-3 3 1,-3 3-2,1 10 1,6 20 0,7 18 0,6 20 0,1 13-3,-3 9-3,-3 10 1,-2 10-2,-3 5 3,1 4 0,-1 3 1,1 3-1,-1-4 1,1-8-2,-1-10 2,1-9-2,-1-9 2,1-5-2,-1-7 1,1-5 0,-3-6-1,-2-3-2,-3-3 0,-3-2 0,-4-5 3,-3-2 1,-3-3 3,-2-3-3,-1-6 3,3-5 2,3-7-1,4-5 0,15-8 5,28-5 3,28-7 1,29-5 0,11-4-12,-2 0-9,-3 0-1,-3 0 1,4 0 3,13 0 3,12 0 0,13 0 1,-2 3-1,-16 6-2,-15 7 0,-15 6 0</inkml:trace>
</inkml:ink>
</file>

<file path=ppt/ink/ink6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922684431076" units="cm"/>
      <inkml:brushProperty name="height" value="0.039922684431076" units="cm"/>
      <inkml:brushProperty name="color" value="#69dbaa"/>
      <inkml:brushProperty name="ignorePressure" value="0"/>
    </inkml:brush>
  </inkml:definitions>
  <inkml:trace contextRef="#ctx0" brushRef="#br0">86850 11000 551,'-77'62'32,"47"-24"-23,47-26-2,48-24 2,36-23-10,29-18-7,28-19-2,28-18 2,6-6 3,-16 10 2,-15 10 2,-15 9-1,-18 7-5,-19 7-8,-18 6 3,-19 7-2,-22 24 3,-25 44 2,-25 44 0,-25 44-1,-8 29 15,9 16 14,10 15 0,10 17 0,5 11-8,4 10-9,3 10 0,3 9 1,3 1 1,3-6 1,3-6 0,4-6 0,-1-16-3,-3-25-3,-3-25 0,-2-25 1,-3-15-3,1-2 0,-1-3 1,1-3-1,-15-15-6,-28-24-6,-28-26 0,-27-24 1,-17-29 7,-3-31 11,-3-31 0,-2-31 0,-6-34-6,-6-33-4,-6-35-1,-6-34 1,5-7 7,20 22 7,18 22 1,20 23 0,14 24-3,14 28-2,11 28-1,14 29 1,7 29-3,3 31 1,3 32-2,4 31 1,1 23 2,0 16 2,0 15 1,0 17-1,1 2-2,4-9-3,3-10-1,3-8 0,3-14-1,3-15-4,3-15 0,4-16 1,2-13-1,4-9 1,3-10 0,3-8 0</inkml:trace>
</inkml:ink>
</file>

<file path=ppt/ink/ink6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112989723682" units="cm"/>
      <inkml:brushProperty name="height" value="0.0317112989723682" units="cm"/>
      <inkml:brushProperty name="color" value="#69dbaa"/>
      <inkml:brushProperty name="ignorePressure" value="0"/>
    </inkml:brush>
  </inkml:definitions>
  <inkml:trace contextRef="#ctx0" brushRef="#br0">87100 11750 693,'-33'-43'8,"34"17"7,35 15 0,35 16 1,14 10-14,-2 7-12,-3 6-2,-3 7 1,-7 4 3,-9 3 1,-10 3 1,-8 4-1,-11 1 3,-8 0 2,-10 0 1,-9 0-2,-10 1 1,-9 4 1,-10 3 0,-8 3-1,-9 3 2,-6 3 1,-6 3 1,-6 4-2,-2-1 1,3-3 1,3-3-1,4-2 0,5-8 0,10-8 1,10-10-1,9-9 0,15-15 0,22-18-1,22-19 0,23-18 1,16-18-2,13-16-2,12-15 0,13-15 1,7-9 1,4 1 2,3-1-1,3 1 1,-11 8 1,-25 20 0,-25 18 1,-25 20 0</inkml:trace>
</inkml:ink>
</file>

<file path=ppt/ink/ink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35850 30800 1000,'-22'137'-23,"6"-24"31,7-26 1,6-24 0,1-15-11,-3-3-10,-3-3 1,-2-2-1,-1-5 11,3-2 7,3-3 1,4-3 0,-1-4-3,-3-3-1,-3-3-1,-2-2 1</inkml:trace>
</inkml:ink>
</file>

<file path=ppt/ink/ink6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2501100599766" units="cm"/>
      <inkml:brushProperty name="height" value="0.0322501100599766" units="cm"/>
      <inkml:brushProperty name="color" value="#69dbaa"/>
      <inkml:brushProperty name="ignorePressure" value="0"/>
    </inkml:brush>
  </inkml:definitions>
  <inkml:trace contextRef="#ctx0" brushRef="#br0">90950 10900 682,'-102'51'131,"-3"4"-168,-3 3-1,-2 3 1,-1 3 19,3 3 20,3 3 1,4 4-1,2-3-11,4-5-11,3-7 1,3-5-2,9-9 17,16-9 13,15-10 1,17-8-1,24 0-2,34 14-4,35 11 0,35 14 1,11 11 2,-8 14 2,-10 11 0,-9 14 1,-10 5-3,-9 1 0,-10-1-1,-8 1 1,-9-4-5,-6-6-3,-6-6-1,-6-6 1,-4-10-3,1-12-3,-1-13 1,1-12-1,-3-18-3,-2-21-3,-3-22 0,-3-22 0,-2-18 13,0-11 12,0-14 0,0-11 0,0-14-3,0-11-6,0-14 2,0-11-2,7-4 1,17 6-4,15 7 3,16 6-2,12 9 6,9 13 5,10 12 0,10 13 0,5 10-7,4 10-7,3 10-1,3 9 2,-1 6-2,-2 3 1,-3 3 0,-3 4-1,-9 2-4,-11 4-5,-14 3 1,-11 3-1,-17-1 4,-18-2 7,-19-3-2,-18-3 1</inkml:trace>
</inkml:ink>
</file>

<file path=ppt/ink/ink6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9369926154613" units="cm"/>
      <inkml:brushProperty name="height" value="0.0359369926154613" units="cm"/>
      <inkml:brushProperty name="color" value="#69dbaa"/>
      <inkml:brushProperty name="ignorePressure" value="0"/>
    </inkml:brush>
  </inkml:definitions>
  <inkml:trace contextRef="#ctx0" brushRef="#br0">91250 10400 612,'25'-30'57,"0"41"-61,0 40 0,0 42 1,-7 22-2,-11 7-1,-14 6 0,-11 7-1,-12 16 3,-9 29 0,-10 28 1,-8 28-1,-4 1 2,3-24-2,3-26 0,4-24 2,5-24 0,10-22 3,10-22 1,9-21-2,9-26-11,9-28-12,10-28-1,10-27 1,7-25 20,6-18 22,7-19-1,6-18 1,3-6-7,0 10-8,0 10 1,0 9-1,-4 13-1,-5 20-1,-7 18-1,-5 20 1,-3 14 6,4 14 8,3 11-2,3 14 1,-2 14-11,-6 20-9,-6 18-1,-6 20-1,-4 6 3,1-2-2,-1-3 2,1-3-2,1-7 3,3-9 1,3-10 1,4-8-1,2-12-1,4-12 0,3-13-2,3-12 2,3-9-1,3-2 0,3-3 1,4-3-1,-1-7 1,-3-9 1,-3-10-1,-2-8 2,-5-11-2,-2-8 0,-3-10 0,-3-9 0,-6-7 2,-5-3 3,-7-3 0,-5-2-1,-3 5 4,4 16 0,3 15 3,3 17-2</inkml:trace>
</inkml:ink>
</file>

<file path=ppt/ink/ink6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886305749416" units="cm"/>
      <inkml:brushProperty name="height" value="0.0327886305749416" units="cm"/>
      <inkml:brushProperty name="color" value="#69dbaa"/>
      <inkml:brushProperty name="ignorePressure" value="0"/>
    </inkml:brush>
  </inkml:definitions>
  <inkml:trace contextRef="#ctx0" brushRef="#br0">92250 9850 670,'70'71'138,"-9"-5"-175,-10-7-1,-8-5 3,-8-8 1,-2-5 8,-3-7-3,-3-5 2</inkml:trace>
</inkml:ink>
</file>

<file path=ppt/ink/ink6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356268286705" units="cm"/>
      <inkml:brushProperty name="height" value="0.035356268286705" units="cm"/>
      <inkml:brushProperty name="color" value="#69dbaa"/>
      <inkml:brushProperty name="ignorePressure" value="0"/>
    </inkml:brush>
  </inkml:definitions>
  <inkml:trace contextRef="#ctx0" brushRef="#br0">93650 10100 622,'35'14'113,"-27"28"-135,-28 28 0,-28 29-1,-27 22 8,-25 20 3,-25 18 2,-25 20-2,-7 0 8,14-15 3,11-15 0,14-16 2,10-18-7,9-18-3,10-19 0,10-18-1,19-20 4,32-18 3,31-19 0,32-18 0,19-10 8,10 0 7,10 0-1,9 0 1,-1 10-6,-8 23-3,-10 22-1,-9 22 1,-7 18 2,-3 16 4,-3 15-1,-2 17 2,-5 7 0,-2 0 2,-3 0 1,-3 0-1,-2-7-13,0-11-14,0-14 0,0-11-1,4-17-1,10-18-1,10-19 0,9-18-1,2-26 8,-2-31 8,-3-31-1,-3-31 1,-1-23 7,4-11 9,3-14-1,3-11 2,1-7-7,1 0-4,-1 0 0,1 0 0,-6 12-1,-8 26-1,-10 24 0,-9 26-1,-5 18 8,0 13 9,0 12 0,0 13-1,-10 20-8,-18 28-10,-19 28 1,-18 29-1,-15 16-4,-9 7-7,-10 6 0,-8 7 1,-8 0 1,-2-2 3,-3-3-2,-3-3 1,2-9 1,10-11 1,10-14-1,9-11 0,9-15 7,9-16 5,10-15 1,10-15-2</inkml:trace>
</inkml:ink>
</file>

<file path=ppt/ink/ink6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11040782928467" units="cm"/>
      <inkml:brushProperty name="height" value="0.0411040782928467" units="cm"/>
      <inkml:brushProperty name="color" value="#69dbaa"/>
      <inkml:brushProperty name="ignorePressure" value="0"/>
    </inkml:brush>
  </inkml:definitions>
  <inkml:trace contextRef="#ctx0" brushRef="#br0">93600 11000 535,'1'103'69,"4"6"-80,3 7 0,3 6-1,4 3 5,7 0 6,6 0-1,7 0 0,2-7 2,1-11 0,-1-14 0,1-11 0,1-11-2,3-5-3,3-7 2,4-5-3,2-11 2,4-11-1,3-14 0,3-11-1,3-12 4,3-9 2,3-10 0,4-8 1,-1-9-2,-3-6 0,-3-6 1,-2-6-1,-8 1-7,-8 9-9,-10 10 1,-9 10-1</inkml:trace>
</inkml:ink>
</file>

<file path=ppt/ink/ink6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3037273436785" units="cm"/>
      <inkml:brushProperty name="height" value="0.0273037273436785" units="cm"/>
      <inkml:brushProperty name="color" value="#69dbaa"/>
      <inkml:brushProperty name="ignorePressure" value="0"/>
    </inkml:brush>
  </inkml:definitions>
  <inkml:trace contextRef="#ctx0" brushRef="#br0">95650 12100 805,'1'46'12,"4"-5"13,3-7-1,3-5 0</inkml:trace>
</inkml:ink>
</file>

<file path=ppt/ink/ink6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3369428515434" units="cm"/>
      <inkml:brushProperty name="height" value="0.0323369428515434" units="cm"/>
      <inkml:brushProperty name="color" value="#69dbaa"/>
      <inkml:brushProperty name="ignorePressure" value="0"/>
    </inkml:brush>
  </inkml:definitions>
  <inkml:trace contextRef="#ctx0" brushRef="#br0">73200 12150 680,'67'48'65,"-16"-3"-81,-15-3 1,-15-2-1,-15-1 6,-12 3 3,-13 3 2,-12 4-2,-9-1 3,-2-3 1,-3-3 1,-3-2 0,-1-6 2,4-6 0,3-6 2,3-6-1,10-7 0,20-6 3,18-6-2,20-6 1,11-4-1,7 1 2,6-1-2,7 1 1,-1 1 0,-6 3 0,-6 3 0,-6 4 0,-7 4-1,-6 6 0,-6 7-2,-6 6 2,-6 6-3,-2 6-2,-3 7-1,-3 6 1,-2 1 0,0-3 0,0-3 1,0-2 0,-2-11-5,-3-15-4,-3-15 2,-2-16-3,-1-12 11,3-5 7,3-7 0,4-5 1,5-4-1,10 0 1,10 0 0,9 0 0,7 1-2,7 4-1,6 3 0,7 3-1,5 3 0,7 3-4,6 3 1,7 4 0,-1 1-2,-6 0 1,-6 0-1,-6 0 1,-7 0-4,-6 0-1,-6 0-1,-6 0 1,-9-4-2,-8-5-3,-10-7 1,-9-5 0,-9-1 9,-5 6 12,-7 7-1,-5 6 1,-6-2-5,-3-9-5,-3-10 2,-2-8-1,-3-8-1,1-2 0,-1-3-1,1-3 0,2 5 3,7 17 1,6 15 0,7 16 0,4 15 1,3 16-1,3 15 0,4 17 0,4 21-3,6 28-2,7 28-1,6 29 1,1 24-1,-3 22 3,-3 22-2,-2 23 0,-5 5 0,-2-9-1,-3-10-1,-3-8 0,-2-15 2,0-19-2,0-18 1,0-19 0,1-19-5,4-19-5,3-18 0,3-19-1,4-26 4,7-30 3,6-32 0,7-30 0,-3-17 9,-8 1 11,-10-1-1,-9 1 0,-4 1-4,4 3-8,3 3 3,3 4-2</inkml:trace>
</inkml:ink>
</file>

<file path=ppt/ink/ink6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8517754524946" units="cm"/>
      <inkml:brushProperty name="height" value="0.0288517754524946" units="cm"/>
      <inkml:brushProperty name="color" value="#69dbaa"/>
      <inkml:brushProperty name="ignorePressure" value="0"/>
    </inkml:brush>
  </inkml:definitions>
  <inkml:trace contextRef="#ctx0" brushRef="#br0">74550 11700 762,'3'-60'6,"6"32"7,7 31-1,6 32 1,1 18-12,-3 6-9,-3 7-2,-2 6 2,-3 3-1,1 0-3,-1 0 3,1 0-2,-3-5 4,-2-9 2,-3-10 0,-3-8 0</inkml:trace>
</inkml:ink>
</file>

<file path=ppt/ink/ink6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74850 11650 1000,'46'-47'-14,"-5"6"17,-7 7-1,-5 6 1,-4 4-5,0 4-5,0 3 0,0 3 1</inkml:trace>
</inkml:ink>
</file>

<file path=ppt/ink/ink6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4523809999228" units="cm"/>
      <inkml:brushProperty name="height" value="0.0254523809999228" units="cm"/>
      <inkml:brushProperty name="color" value="#69dbaa"/>
      <inkml:brushProperty name="ignorePressure" value="0"/>
    </inkml:brush>
  </inkml:definitions>
  <inkml:trace contextRef="#ctx0" brushRef="#br0">75000 11900 864,'45'-50'24,"-9"0"-42,-10 0 0,-8 0-1,-6 1 13,1 4 11,-1 3-1,1 3 1,-3 1 0,-2 1-3,-3-1 2,-3 1-1,-2-6-1,0-8 0,0-10 0,0-9-1,1-2-1,4 6 1,3 7 0,3 6-2,1 15 11,1 26 7,-1 24 1,1 26-1,-3 21-14,-2 19-17,-3 19 1,-3 19-1,-4 4 5,-3-9 4,-3-10 2,-2-8-1,-3-11-2,1-8 2,-1-10-2,1-9 2,4-21-3,9-31-1,10-31 1,10-31-1,4-15 9,0 4 10,0 3-1,0 3 0,-2 6-3,-3 9-5,-3 10 0,-2 10 0,-1 5-1,3 4 1,3 3 0,4 3-2,-6 9 2,-11 16-4,-14 15 2,-11 17-1,-6 5 0,4-3 2,3-3-2,3-2 2,1-6-2,1-6 1,-1-6 0,1-6 0,4-9 6,9-8 5,10-10 0,10-9 1,4-4-13,0 4-12,0 3-1,0 3 2,-4 6 2,-5 9 2,-7 10 2,-5 10-1</inkml:trace>
</inkml:ink>
</file>

<file path=ppt/ink/ink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5044276863337" units="cm"/>
      <inkml:brushProperty name="height" value="0.0295044276863337" units="cm"/>
      <inkml:brushProperty name="color" value="#69dbaa"/>
      <inkml:brushProperty name="ignorePressure" value="0"/>
    </inkml:brush>
  </inkml:definitions>
  <inkml:trace contextRef="#ctx0" brushRef="#br0">53400 17850 745,'139'-24'112,"-22"4"-148,-22 3 1,-21 3 0,-14 1 13,-2 1 16,-3-1-1,-3 1 2,-9-4-1,-11-6 5,-14-6-2,-11-6 0,-12-2 7,-9 3 6,-10 3-1,-8 4 1,-3 1-5,7 0-2,6 0-2,7 0 1,2 1-1,1 4 0,-1 3-1,1 3 1,1 6 6,3 9 9,3 10 0,4 10 0,1 13-12,0 19-14,0 19 1,0 19-1,0 10 6,0 4 2,0 3 1,0 3-1,0 1-1,0 1-3,0-1 0,0 1 1,0-7 1,0-12 2,0-13-1,0-12 0,0-10 0,0-6-2,0-6 2,0-6-2,-5-7 1,-9-6-3,-10-6 0,-8-6 2,-8-9 7,-2-8 12,-3-10-1,-3-9-1,-1-5-2,4 0-4,3 0-1,3 0 1,4 1-3,7 4-2,6 3 0,7 3 0,5-2 0,7-6-2,6-6 2,7-6-2,5-4-2,7 1-3,6-1-1,7 1 2,5-3-3,7-2 3,6-3-1,7-3 0,4 1 0,3 6 2,3 7-1,4 6 0,-7 4 8,-16 4 6,-15 3-1,-15 3 1</inkml:trace>
</inkml:ink>
</file>

<file path=ppt/ink/ink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5466137528419" units="cm"/>
      <inkml:brushProperty name="height" value="0.0235466137528419" units="cm"/>
      <inkml:brushProperty name="color" value="#69dbaa"/>
      <inkml:brushProperty name="ignorePressure" value="0"/>
    </inkml:brush>
  </inkml:definitions>
  <inkml:trace contextRef="#ctx0" brushRef="#br0">35650 31700 934,'4'-44'23,"10"13"-28,10 12 0,9 13 0,6 4 1,3-3-3,3-3 2,4-2-1,-1-1 6,-3 3 5,-3 3-2,-2 4 3,-6 4-10,-6 6-9,-6 7 0,-6 6 1</inkml:trace>
</inkml:ink>
</file>

<file path=ppt/ink/ink7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5604032427073" units="cm"/>
      <inkml:brushProperty name="height" value="0.0255604032427073" units="cm"/>
      <inkml:brushProperty name="color" value="#69dbaa"/>
      <inkml:brushProperty name="ignorePressure" value="0"/>
    </inkml:brush>
  </inkml:definitions>
  <inkml:trace contextRef="#ctx0" brushRef="#br0">75000 12300 860,'0'46'16,"0"-5"-17,0-7 2,0-5-2,1-1 1,4 6 2,3 7-2,3 6 2,1-1-12,1-5-7,-1-7-1,1-5 0</inkml:trace>
</inkml:ink>
</file>

<file path=ppt/ink/ink7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3826051056385" units="cm"/>
      <inkml:brushProperty name="height" value="0.0293826051056385" units="cm"/>
      <inkml:brushProperty name="color" value="#69dbaa"/>
      <inkml:brushProperty name="ignorePressure" value="0"/>
    </inkml:brush>
  </inkml:definitions>
  <inkml:trace contextRef="#ctx0" brushRef="#br0">75050 12350 748,'6'-71'23,"13"10"-20,12 10 0,13 9 1,7 6-4,4 3-3,3 3-2,3 4 1,-2 2 0,-6 4-3,-6 3 1,-6 3 1,-6 9-3,-2 16 1,-3 15-1,-3 17 2,-6 11 5,-5 10 9,-7 10 0,-5 9 1,-4-1-7,0-8-3,0-10 0,0-9 0,0-7-1,0-3 0,0-3-1,0-2 2,-4-8-3,-5-8-1,-7-10 1,-5-9 0,-3-9 5,4-5 6,3-7 0,3-5-1,1-3-1,1 4-4,-1 3 1,1 3-1</inkml:trace>
</inkml:ink>
</file>

<file path=ppt/ink/ink7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6420945823193" units="cm"/>
      <inkml:brushProperty name="height" value="0.0336420945823193" units="cm"/>
      <inkml:brushProperty name="color" value="#69dbaa"/>
      <inkml:brushProperty name="ignorePressure" value="0"/>
    </inkml:brush>
  </inkml:definitions>
  <inkml:trace contextRef="#ctx0" brushRef="#br0">75300 12450 653,'-19'-44'5,"13"13"1,12 12 0,13 13 2,-1 12-16,-11 13-12,-14 12 0,-11 13-1,-6 2 17,4-5 17,3-7 0,3-5 0,6-8-3,9-5-4,10-7 0,10-5 0,4-4-5,0 0-7,0 0 0,0 0 0,-5 3 2,-9 6-1,-10 7 0,-8 6 1,-6 3 3,1 0 7,-1 0-2,1 0 0,4-2-1,9-3-3,10-3 1,10-2-1,-3-1-1,-11 3-3,-14 3 2,-11 4-1,-9 2 2,-3 4 3,-3 3 1,-2 3-1,-8 1-1,-8 1 0,-10-1-1,-9 1 0,-5 1 0,0 3 1,0 3-1,0 4 0,1-3 2,4-5 3,3-7-2,3-5 1,6-6-1,9-3-1,10-3 0,10-2 0,13-3 0,19 1 1,19-1 1,19 1-1,18-9-4,19-15-3,19-15 0,19-16-1,7-8-1,-3 0-2,-3 0 0,-2 0 0,-6 1 2,-6 4 3,-6 3-1,-6 3 1,-10 3 1,-12 3 2,-13 3-1,-12 4 2,-18 4-1,-21 6 0,-22 7 2,-22 6-2,-11 3 4,0 0 0,0 0 1,0 0-1,3 0 0,6 0-3,7 0 0,6 0 0,3 6 0,0 13-1,0 12 1,0 13-1,1 6 3,4 0-1,3 0 3,3 0-3,3-2 1,3-3-1,3-3-2,4-2 3,2-5-6,4-2-2,3-3 0,3-3 0,3-6 0,3-5 0,3-7 1,4-5 0,2-12 2,4-16 3,3-15 1,3-15-2,-1-12 2,-2-6-1,-3-6 1,-3-6 0,-2 1-1,0 9 0,0 10 1,0 10-1,0 14 6,0 23 7,0 22 0,0 22-1,-4 19-9,-5 20-9,-7 18 0,-5 20-1,-4 13 2,0 9 2,0 10 0,0 10-1,0-3 1,0-11-1,0-14 1,0-11-1,1-14 2,4-11 2,3-14 0,3-11 0</inkml:trace>
</inkml:ink>
</file>

<file path=ppt/ink/ink7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3245622366667" units="cm"/>
      <inkml:brushProperty name="height" value="0.0233245622366667" units="cm"/>
      <inkml:brushProperty name="color" value="#69dbaa"/>
      <inkml:brushProperty name="ignorePressure" value="0"/>
    </inkml:brush>
  </inkml:definitions>
  <inkml:trace contextRef="#ctx0" brushRef="#br0">77100 11150 943,'-71'46'-73,"10"-5"90,10-7 1,9-5-2,-1-8-6,-8-5-7,-10-7-1,-9-5 1,-4-1-1,4 6-2,3 7 0,3 6 2,4 4-1,7 4 4,6 3 0,7 3-2,7 4 2,9 7-2,10 6 1,10 7-1,7 0-2,6-2-5,7-3 1,6-3-1,1-6 2,-3-5-2,-3-7 1,-2-5 0,2 0 1,9 10 1,10 10-2,10 9 3,0 1-5,-5-6 1,-7-6-2,-5-6 2,-4-7-2,0-6 2,0-6-1,0-6 0,-2-7 8,-3-6 4,-3-6 1,-2-6 0</inkml:trace>
</inkml:ink>
</file>

<file path=ppt/ink/ink7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4266993403435" units="cm"/>
      <inkml:brushProperty name="height" value="0.0284266993403435" units="cm"/>
      <inkml:brushProperty name="color" value="#69dbaa"/>
      <inkml:brushProperty name="ignorePressure" value="0"/>
    </inkml:brush>
  </inkml:definitions>
  <inkml:trace contextRef="#ctx0" brushRef="#br0">76600 11950 773,'3'-46'3,"6"10"2,7 10-1,6 9 2,12 1-2,19-6-1,19-6 0,19-6 0,9-6-4,0-2-7,0-3 2,0-3-2,-5 2 3,-9 10 2,-10 10-2,-8 9 0,-11 10 1,-8 14-5,-10 11 3,-9 14-2,-13 7 4,-16 3 6,-15 3-1,-15 4 1,-12 1 0,-6 0 4,-6 0 0,-6 0 0,-4-2-2,1-3-2,-1-3 1,1-2 0,4-8-1,9-8-2,10-10 0,10-9 1</inkml:trace>
</inkml:ink>
</file>

<file path=ppt/ink/ink7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2970494329929" units="cm"/>
      <inkml:brushProperty name="height" value="0.0252970494329929" units="cm"/>
      <inkml:brushProperty name="color" value="#69dbaa"/>
      <inkml:brushProperty name="ignorePressure" value="0"/>
    </inkml:brush>
  </inkml:definitions>
  <inkml:trace contextRef="#ctx0" brushRef="#br0">76900 12050 869,'-93'139'3,"17"-22"4,15-22-1,16-21 1,9-12-7,3 1-5,3-1 1,4 1-2,2-4 3,4-6 3,3-6-2,3-6 2,7-12-10,14-15-8,11-15 1,14-16-1,5-8 15,1 0 18,-1 0-2,1 0 2,-1 0-8,1 0-3,-1 0-2,1 0 1,4 1-1,9 4 1,10 3-1,10 3 0,0 1 2,-5 1 2,-7-1-1,-5 1 1,-3 1-2,4 3-3,3 3 1,3 4 0,-2 1-4,-6 0-2,-6 0-2,-6 0 2,-13 0-9,-19 0-9,-18 0 0,-19 0 1,-8-2 16,3-3 20,3-3-1,4-2 0</inkml:trace>
</inkml:ink>
</file>

<file path=ppt/ink/ink7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1070262640715" units="cm"/>
      <inkml:brushProperty name="height" value="0.0261070262640715" units="cm"/>
      <inkml:brushProperty name="color" value="#69dbaa"/>
      <inkml:brushProperty name="ignorePressure" value="0"/>
    </inkml:brush>
  </inkml:definitions>
  <inkml:trace contextRef="#ctx0" brushRef="#br0">77100 12300 842,'56'-4'76,"13"-5"-101,12-7 1,13-5 0,-1-6 14,-11-3 11,-14-3 1,-11-2 1,-11-1-9,-5 3-7,-7 3-1,-5 4 1,-11 7 9,-11 13 12,-14 12-1,-11 13 0,-9 4-1,-3-3 0,-3-3-2,-2-2 1,0-3-1,7 1-4,6-1 1,7 1 1</inkml:trace>
</inkml:ink>
</file>

<file path=ppt/ink/ink7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9440437704325" units="cm"/>
      <inkml:brushProperty name="height" value="0.0309440437704325" units="cm"/>
      <inkml:brushProperty name="color" value="#69dbaa"/>
      <inkml:brushProperty name="ignorePressure" value="0"/>
    </inkml:brush>
  </inkml:definitions>
  <inkml:trace contextRef="#ctx0" brushRef="#br0">77450 12150 710,'-118'123'9,"17"-3"-6,15-3 1,16-2 0,2 2-1,-8 9-2,-10 10 2,-9 10-1,-2 2-3,6-3-2,7-3-1,6-2 2,6-9-2,6-12 0,7-13 0,6-12 1,15-23-10,26-30-6,24-32 0,26-30-1,15-25 17,6-15 13,7-15 2,6-16-2,3-7 0,0 4-4,0 3 0,0 3 0,-2 7-2,-3 14-2,-3 11-1,-2 14 0,-8 10 2,-8 9 2,-10 10-1,-9 10 1,-5 8 0,0 10-1,0 10 1,0 9 1,-2 4-6,-3 1-2,-3-1-2,-2 1 2,-3-3 0,1-2-1,-1-3 0,1-3 1,2-6-6,7-5-4,6-7-1,7-5 1,0-9 8,-2-9 9,-3-10 0,-3-8 0,1-12-4,6-12-6,7-13 2,6-12-2,-1-2 5,-5 9 5,-7 10 0,-5 10-1,-8 16 2,-5 26 1,-7 24 1,-5 26-2,-3 13 0,4 4-4,3 3 0,3 3 0,1-1 0,1-2-1,-1-3 1,1-3-1,-3-4-2,-2-3-3,-3-3 2,-3-2-3,-4-14-7,-3-21-11,-3-22 0,-2-22 0,-5-10 20,-2 4 17,-3 3 1,-3 3 0</inkml:trace>
</inkml:ink>
</file>

<file path=ppt/ink/ink7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8206052929163" units="cm"/>
      <inkml:brushProperty name="height" value="0.0248206052929163" units="cm"/>
      <inkml:brushProperty name="color" value="#69dbaa"/>
      <inkml:brushProperty name="ignorePressure" value="0"/>
    </inkml:brush>
  </inkml:definitions>
  <inkml:trace contextRef="#ctx0" brushRef="#br0">77550 13000 886,'-44'68'33,"13"-11"-36,12-14 0,13-11 0</inkml:trace>
</inkml:ink>
</file>

<file path=ppt/ink/ink7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5118560791016" units="cm"/>
      <inkml:brushProperty name="height" value="0.0305118560791016" units="cm"/>
      <inkml:brushProperty name="color" value="#69dbaa"/>
      <inkml:brushProperty name="ignorePressure" value="0"/>
    </inkml:brush>
  </inkml:definitions>
  <inkml:trace contextRef="#ctx0" brushRef="#br0">78600 11050 721,'-4'48'40,"-5"-3"-53,-7-3-2,-5-2 2,-9-1 3,-9 3 7,-10 3-2,-8 4 2,-4-1 2,3-3 5,3-3-1,4-2-1,2-5 3,4-2-1,3-3 0,3-3 0,18-9 4,35-11 3,35-14 1,34-11-1,15-12-9,-3-9-8,-3-10-1,-2-8 0,-5-3-1,-2 7-4,-3 6 1,-3 7 0,-7 2 1,-9 1 2,-10-1-1,-8 1 1,-18 12 8,-25 25 7,-25 25 2,-25 25-2,-13 12 0,1 1-3,-1-1 1,1 1-1,2 4 0,7 9-2,6 10 1,7 10-1,7 8 2,9 10 0,10 10 0,10 9 1,4 6-3,0 3-3,0 3 0,0 4 0,-2-4 5,-3-9 2,-3-10 2,-2-8 0,-1-9-9,3-6-6,3-6 0,4-6 0,2-10-2,4-12-2,3-13 1,3-12-1,4-21-1,7-28-2,6-28 0,7-27 1,-3-9 14,-8 13 14,-10 12 0,-9 13 1,-4 4-7,4-3-6,3-3 1,3-2-2</inkml:trace>
</inkml:ink>
</file>

<file path=ppt/ink/ink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806275039911" units="cm"/>
      <inkml:brushProperty name="height" value="0.0257806275039911" units="cm"/>
      <inkml:brushProperty name="color" value="#69dbaa"/>
      <inkml:brushProperty name="ignorePressure" value="0"/>
    </inkml:brush>
  </inkml:definitions>
  <inkml:trace contextRef="#ctx0" brushRef="#br0">35850 31850 853,'-46'46'1,"10"-5"2,10-7-1,9-5 0,6-1 1,3 6-1,3 7 0,4 6 0,-1 4-2,-3 4-2,-3 3-1,-2 3 1,-1 3 0,3 3-1,3 3 1,4 4 1,1-3-3,0-5 1,0-7 0,0-5 0,3-11-5,6-11-3,7-14-2,6-11 2,-1-11 10,-5-5 14,-7-7-2,-5-5 2,-3-3-6,4 4-4,3 3-1,3 3 0</inkml:trace>
</inkml:ink>
</file>

<file path=ppt/ink/ink7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4500589370728" units="cm"/>
      <inkml:brushProperty name="height" value="0.0294500589370728" units="cm"/>
      <inkml:brushProperty name="color" value="#69dbaa"/>
      <inkml:brushProperty name="ignorePressure" value="0"/>
    </inkml:brush>
  </inkml:definitions>
  <inkml:trace contextRef="#ctx0" brushRef="#br0">78500 12400 747,'3'-111'13,"6"28"-8,7 28 0,6 29 0,6 10-4,6-6-1,7-6-1,6-6 0,7-6-3,10-2-2,10-3 1,9-3-2,2-2 1,-2 0-2,-3 0-1,-3 0 1,-9 3 2,-11 6 2,-14 7-2,-11 6 2</inkml:trace>
</inkml:ink>
</file>

<file path=ppt/ink/ink7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028392508626" units="cm"/>
      <inkml:brushProperty name="height" value="0.024028392508626" units="cm"/>
      <inkml:brushProperty name="color" value="#69dbaa"/>
      <inkml:brushProperty name="ignorePressure" value="0"/>
    </inkml:brush>
  </inkml:definitions>
  <inkml:trace contextRef="#ctx0" brushRef="#br0">79100 11600 915,'-66'93'3,"19"-11"4,19-14 0,19-11-1,9-7-8,0 0-9,0 0 1,0 0-1,0-4 3,0-5 0,0-7 3,0-5-2,3-8 7,6-5 5,7-7 2,6-5-2,3-8 0,0-5-1,0-7 0,0-5-1,0-4 0,0 0-3,0 0 1,0 0 0</inkml:trace>
</inkml:ink>
</file>

<file path=ppt/ink/ink7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1062063723803" units="cm"/>
      <inkml:brushProperty name="height" value="0.0241062063723803" units="cm"/>
      <inkml:brushProperty name="color" value="#69dbaa"/>
      <inkml:brushProperty name="ignorePressure" value="0"/>
    </inkml:brush>
  </inkml:definitions>
  <inkml:trace contextRef="#ctx0" brushRef="#br0">79450 11400 912,'-47'140'-65,"6"-18"80,7-19-1,6-18 1,1-12-7,-3-3-5,-3-3-1,-2-2 0,-5-5 1,-2-2-3,-3-3 1,-3-3-1,-2-6 2,0-5-3,0-7 2,0-5-2,12-12 11,26-16 5,24-15 3,26-15-2,13-11-13,4-2-17,3-3 2,3-3 0,-1-1-1,-2 4-1,-3 3 0,-3 3 1,-6 4 7,-5 7 8,-7 6 0,-5 7-1</inkml:trace>
</inkml:ink>
</file>

<file path=ppt/ink/ink7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440688282251358" units="cm"/>
      <inkml:brushProperty name="height" value="0.0440688282251358" units="cm"/>
      <inkml:brushProperty name="color" value="#69dbaa"/>
      <inkml:brushProperty name="ignorePressure" value="0"/>
    </inkml:brush>
  </inkml:definitions>
  <inkml:trace contextRef="#ctx0" brushRef="#br0">78900 12700 499,'-15'42'-36,"23"-16"60,22-15 0,22-15 1,8-9-17,-2 1-15,-3-1-2,-3 1 1,-2-1 0,0 1 1,0-1-1,0 1 0,-7 5 6,-11 14 1,-14 11 3,-11 14-2,-11 7 1,-5 3 1,-7 3 0,-5 4 0,-8 4-1,-5 6-2,-7 7 2,-5 6-1,-4-1 0,0-5 0,0-7 1,0-5 0,1-8-3,4-5-2,3-7 0,3-5 1,1-8 0,1-5 3,-1-7-1,1-5 2,2-6 0,7-3 3,6-3-2,7-2 1,2-8-1,1-8 1,-1-10-2,1-9 1,2-2 1,7 6 2,6 7-1,7 6 1,7 4 0,9 4 1,10 3-1,10 3 0,7 3-4,6 3-4,7 3-1,6 4 0,3 2 3,0 4 3,0 3 0,0 3 0,-4 3-3,-5 3-2,-7 3-2,-5 4 2,0 4 0,10 6 1,10 7-2,9 6 3,-1 1-4,-8-3 1,-10-3-3,-9-2 3,-5-9-12,0-12-11,0-13 0,0-12 1,-4-9 24,-5-2 26,-7-3-1,-5-3 0,-4 2-8,0 10-10,0 10-1,0 9 1,-2 4 2,-3 1 4,-3-1-2,-2 1 2,-8-6-15,-8-8-12,-10-10 0,-9-9 0</inkml:trace>
</inkml:ink>
</file>

<file path=ppt/ink/ink7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1261364519596" units="cm"/>
      <inkml:brushProperty name="height" value="0.0341261364519596" units="cm"/>
      <inkml:brushProperty name="color" value="#69dbaa"/>
      <inkml:brushProperty name="ignorePressure" value="0"/>
    </inkml:brush>
  </inkml:definitions>
  <inkml:trace contextRef="#ctx0" brushRef="#br0">75250 13450 644,'0'-47'-48,"0"6"60,0 7-1,0 6 0,-2 4-4,-3 4-6,-3 3 1,-2 3-1,-3-1 1,1-2 2,-1-3-2,1-3 2,2 10 7,7 26 10,6 24 0,7 26-1,2 12-19,1 0-19,-1 0-1,1 0 0,-3-2 9,-2-3 7,-3-3 1,-3-2-1,-2-5-1,0-2-6,0-3 2,0-3-1</inkml:trace>
</inkml:ink>
</file>

<file path=ppt/ink/ink7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3775525689125" units="cm"/>
      <inkml:brushProperty name="height" value="0.0343775525689125" units="cm"/>
      <inkml:brushProperty name="color" value="#69dbaa"/>
      <inkml:brushProperty name="ignorePressure" value="0"/>
    </inkml:brush>
  </inkml:definitions>
  <inkml:trace contextRef="#ctx0" brushRef="#br0">73450 12800 639,'0'53'116,"0"6"-143,0 7 1,0 6 0,0 1 11,0-3 9,0-3 1,0-2 0</inkml:trace>
</inkml:ink>
</file>

<file path=ppt/ink/ink7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9945771694183" units="cm"/>
      <inkml:brushProperty name="height" value="0.0299945771694183" units="cm"/>
      <inkml:brushProperty name="color" value="#69dbaa"/>
      <inkml:brushProperty name="ignorePressure" value="0"/>
    </inkml:brush>
  </inkml:definitions>
  <inkml:trace contextRef="#ctx0" brushRef="#br0">55050 28050 733,'-41'29'15,"19"10"0,19 10 1,19 9 0,9 7-20,0 7-16,0 6 0,0 7-2,-4-3 8,-5-8 7,-7-10 1,-5-9-1,-4-9 3,0-5 6,0-7 0,0-5-2</inkml:trace>
</inkml:ink>
</file>

<file path=ppt/ink/ink7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1648124158382" units="cm"/>
      <inkml:brushProperty name="height" value="0.0341648124158382" units="cm"/>
      <inkml:brushProperty name="color" value="#69dbaa"/>
      <inkml:brushProperty name="ignorePressure" value="0"/>
    </inkml:brush>
  </inkml:definitions>
  <inkml:trace contextRef="#ctx0" brushRef="#br0">54650 28250 643,'-41'-2'66,"19"-3"-76,19-3 0,19-2-1,18-6 4,19-6 3,19-6-1,19-6 1,12-7 0,6-6 2,7-6 0,6-6 1,-1-4-1,-5 1 4,-7-1-1,-5 1 0,-9 4-2,-9 9-4,-10 10 2,-8 10-1,-8 5 2,-2 4 1,-3 3 2,-3 3-3,-4 14 4,-3 25 1,-3 25 1,-2 25-2,-6 15 0,-6 7-3,-6 6 2,-6 7-1,-6 8-1,-2 14 1,-3 11-1,-3 14 1,-4-6-3,-3-21-3,-3-22 1,-2-22-1,-3-16 5,1-9 4,-1-10-1,1-8 0,-4-9-8,-6-6-11,-6-6 2,-6-6-1,1-9 15,9-8 16,10-10 0,10-9 0</inkml:trace>
</inkml:ink>
</file>

<file path=ppt/ink/ink7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7188277840614" units="cm"/>
      <inkml:brushProperty name="height" value="0.0317188277840614" units="cm"/>
      <inkml:brushProperty name="color" value="#69dbaa"/>
      <inkml:brushProperty name="ignorePressure" value="0"/>
    </inkml:brush>
  </inkml:definitions>
  <inkml:trace contextRef="#ctx0" brushRef="#br0">56050 26850 693,'-25'150'83,"0"0"-102,0 0-1,0 0 2,0 3 9,0 6 10,0 7 0,0 6 1,1-12-8,4-27-10,3-28 1,3-28 0,1-18 6,1-6 6,-1-6 0,1-6-1</inkml:trace>
</inkml:ink>
</file>

<file path=ppt/ink/ink7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5924123078585" units="cm"/>
      <inkml:brushProperty name="height" value="0.0225924123078585" units="cm"/>
      <inkml:brushProperty name="color" value="#69dbaa"/>
      <inkml:brushProperty name="ignorePressure" value="0"/>
    </inkml:brush>
  </inkml:definitions>
  <inkml:trace contextRef="#ctx0" brushRef="#br0">56000 28500 973,'48'-19'-61,"-3"13"93,-3 12 1,-2 13-1,-5 4-24,-2-3-27,-3-3 1,-3-2 1,-2-1 4,0 3 8,0 3-1,0 4 0</inkml:trace>
</inkml:ink>
</file>

<file path=ppt/ink/ink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3248607516289" units="cm"/>
      <inkml:brushProperty name="height" value="0.0263248607516289" units="cm"/>
      <inkml:brushProperty name="color" value="#69dbaa"/>
      <inkml:brushProperty name="ignorePressure" value="0"/>
    </inkml:brush>
  </inkml:definitions>
  <inkml:trace contextRef="#ctx0" brushRef="#br0">35750 32100 835,'0'-47'1,"0"6"0,0 7 0,0 6 1,6 3-2,13 0 0,12 0 0,13 0 0,2 1-1,-5 4 0,-7 3-2,-5 3 2,-3 3 0,4 3 1,3 3-1,3 4 2,-1 5-2,-2 10 1,-3 10 0,-3 9-1,-4 6 4,-3 3 0,-3 3 0,-2 4 2,-3 8-4,1 17 1,-1 15-2,1 16 1,-1 1-1,1-12-2,-1-13 0,1-12 1,-3-4-1,-2 7 3,-3 6-1,-3 7 0,-1-4-2,4-12-3,3-13 0,3-12 0,-5-19-4,-12-25-4,-13-25-2,-12-25 1,-5-10 14,3 7 14,3 6-1,4 7 0</inkml:trace>
</inkml:ink>
</file>

<file path=ppt/ink/ink7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1314346939325" units="cm"/>
      <inkml:brushProperty name="height" value="0.0281314346939325" units="cm"/>
      <inkml:brushProperty name="color" value="#69dbaa"/>
      <inkml:brushProperty name="ignorePressure" value="0"/>
    </inkml:brush>
  </inkml:definitions>
  <inkml:trace contextRef="#ctx0" brushRef="#br0">57300 27200 782,'117'-24'102,"-16"4"-133,-15 3-2,-15 3 1,-11-1 10,-2-2 8,-3-3 2,-3-3-2,-7-2 12,-9 0 11,-10 0-1,-8 0 1,-8 0-2,-2 0-1,-3 0-1,-3 0 1</inkml:trace>
</inkml:ink>
</file>

<file path=ppt/ink/ink7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5714004039764" units="cm"/>
      <inkml:brushProperty name="height" value="0.0375714004039764" units="cm"/>
      <inkml:brushProperty name="color" value="#69dbaa"/>
      <inkml:brushProperty name="ignorePressure" value="0"/>
    </inkml:brush>
  </inkml:definitions>
  <inkml:trace contextRef="#ctx0" brushRef="#br0">57950 26550 585,'-69'71'-7,"13"-5"23,12-7-1,13-5 0,2 0-10,-5 10-9,-7 10 0,-5 9-1,-6 7-1,-3 7 1,-3 6-2,-2 7 1,-5 2 3,-2 1 5,-3-1 0,-3 1-1,1-7-7,6-12-10,7-13 0,6-12 1,17-16 8,28-19 5,28-18 3,29-19-2,10-10 7,-6 1 4,-6-1 1,-6 1-1,-7 4-2,-6 9-1,-6 10-2,-6 10 2,-4 4-2,1 0-3,-1 0 2,1 0-1,-3 0-3,-2 0-5,-3 0 2,-3 0-2,1-5-3,6-9-6,7-10 1,6-8 0,3-14 11,0-15 10,0-15 0,0-16 2,0-13-6,0-9-2,0-10 0,0-8-1,-4 3 1,-5 20-2,-7 18 1,-5 20-1,0 10 5,10 3 4,10 3-1,9 4 1,2 2-6,-2 4-3,-3 3-2,-3 3 2,1 6-1,6 9 0,7 10 1,6 10-1,-2 7-1,-9 6-3,-10 7 0,-8 6 1,-1 15 1,9 26 5,10 24-3,10 26 3,-1 8-2,-9-5 0,-10-7 0,-8-5 0,-6-9-1,1-9 1,-1-10-2,1-8 1,-1-9-2,1-6 0,-1-6 0,1-6 0,-4-7-3,-6-6-3,-6-6 0,-6-6 1,-7-9 4,-6-8 6,-6-10 0,-6-9-1,-9-16 0,-8-22-4,-10-22 3,-9-21-3,-5-17 6,0-8 1,0-10 1,0-9 0,4-1 0,10 10-2,10 10 2,9 9-2,7 13-1,7 20 0,6 18-2,7 20 0,7 10 10,9 3 5,10 3 2,10 4-2,8 1-11,10 0-15,10 0 2,9 0-1,7-2 2,7-3 4,6-3-2,7-2 0,-1-8-1,-6-8-5,-6-10 1,-6-9 0,-9-2 5,-8 6 7,-10 7 0,-9 6 0</inkml:trace>
</inkml:ink>
</file>

<file path=ppt/ink/ink7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2677306830883" units="cm"/>
      <inkml:brushProperty name="height" value="0.0322677306830883" units="cm"/>
      <inkml:brushProperty name="color" value="#69dbaa"/>
      <inkml:brushProperty name="ignorePressure" value="0"/>
    </inkml:brush>
  </inkml:definitions>
  <inkml:trace contextRef="#ctx0" brushRef="#br0">58450 27200 681,'50'-2'33,"0"-3"-34,0-3 0,0-2 0,6-6 0,13-6-1,12-6 0,13-6-1,1-4 2,-9 1 1,-10-1-2,-8 1 2,-9 2-10,-6 7-6,-6 6-2,-6 7 0,-7 0 9,-6-2 6,-6-3 0,-6-3 2,-12-1 4,-15 4 11,-15 3-3,-16 3 2,-10 1-6,-3 1-5,-3-1 1,-2 1-1,0 1 0,7 3-2,6 3 1,7 4-1,4 2 1,3 4-1,3 3-1,4 3 2,4 4 3,6 7 3,7 6 1,6 7-1,3 4-3,0 3-6,0 3 1,0 4 0,0 2-2,0 4 0,0 3-1,0 3 1,1-2-1,4-6 1,3-6 0,3-6-1,3-6-3,3-2-6,3-3 1,4-3 0,-1-9 11,-3-11 11,-3-14 1,-2-11-1</inkml:trace>
</inkml:ink>
</file>

<file path=ppt/ink/ink7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5569163709879" units="cm"/>
      <inkml:brushProperty name="height" value="0.0255569163709879" units="cm"/>
      <inkml:brushProperty name="color" value="#69dbaa"/>
      <inkml:brushProperty name="ignorePressure" value="0"/>
    </inkml:brush>
  </inkml:definitions>
  <inkml:trace contextRef="#ctx0" brushRef="#br0">59400 26650 860,'-4'96'80,"-5"-5"-114,-7-7 1,-5-5 1,-8-8 13,-5-5 16,-7-7 1,-5-5 0,-6-4 4,-3 0 7,-3 0-1,-2 0 0,2-5-2,9-9-3,10-10-1,10-8 1</inkml:trace>
</inkml:ink>
</file>

<file path=ppt/ink/ink7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9859558641911" units="cm"/>
      <inkml:brushProperty name="height" value="0.0239859558641911" units="cm"/>
      <inkml:brushProperty name="color" value="#69dbaa"/>
      <inkml:brushProperty name="ignorePressure" value="0"/>
    </inkml:brush>
  </inkml:definitions>
  <inkml:trace contextRef="#ctx0" brushRef="#br0">58350 27700 917,'46'70'22,"-5"-9"-24,-7-10-2,-5-8 2,-4-6-4,0 1 0,0-1 0,0 1-1,0-3 1,0-2-1,0-3 1,0-3 0,-2-2 4,-3 0 8,-3 0-2,-2 0 1</inkml:trace>
</inkml:ink>
</file>

<file path=ppt/ink/ink7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0272068232298" units="cm"/>
      <inkml:brushProperty name="height" value="0.0290272068232298" units="cm"/>
      <inkml:brushProperty name="color" value="#69dbaa"/>
      <inkml:brushProperty name="ignorePressure" value="0"/>
    </inkml:brush>
  </inkml:definitions>
  <inkml:trace contextRef="#ctx0" brushRef="#br0">58750 28100 757,'1'-91'2,"4"19"3,3 19-2,3 19 1,9 5 0,16-5-1,15-7-1,17-5 2,10-3-4,6 4-2,7 3 1,6 3-1,-2 1-4,-9 1-3,-10-1-2,-8 1 2,-12 8 2,-12 20 2,-13 18 1,-12 20-1,-15 10 4,-15 3 3,-15 3 1,-16 4-1,-13 4-1,-9 6 0,-10 7 0,-8 6 0,0-4 1,14-11 3,11-14 0,14-11-1,7-9 0,3-3-4,3-3 2,4-2-1</inkml:trace>
</inkml:ink>
</file>

<file path=ppt/ink/ink7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878017604351" units="cm"/>
      <inkml:brushProperty name="height" value="0.024878017604351" units="cm"/>
      <inkml:brushProperty name="color" value="#69dbaa"/>
      <inkml:brushProperty name="ignorePressure" value="0"/>
    </inkml:brush>
  </inkml:definitions>
  <inkml:trace contextRef="#ctx0" brushRef="#br0">58500 28350 884,'3'48'1,"6"-3"3,7-3-2,6-2 1,3-5 0,0-2 1,0-3-1,0-3 0,1-2-9,4 0-8,3 0-2,3 0 2</inkml:trace>
</inkml:ink>
</file>

<file path=ppt/ink/ink7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162008151412" units="cm"/>
      <inkml:brushProperty name="height" value="0.028162008151412" units="cm"/>
      <inkml:brushProperty name="color" value="#69dbaa"/>
      <inkml:brushProperty name="ignorePressure" value="0"/>
    </inkml:brush>
  </inkml:definitions>
  <inkml:trace contextRef="#ctx0" brushRef="#br0">58850 28550 781,'6'-71'16,"13"10"-15,12 10-1,13 9 0,7 4-1,4 1 0,3-1 0,3 1-1,4-1 2,7 1 2,6-1-1,7 1 1,-6 2-4,-15 7-4,-15 6 1,-16 7-1,-12 16 2,-5 29 0,-7 28-1,-5 28 2,-11 10 1,-11-5 4,-14-7-2,-11-5 3,-4-11-4,6-11-2,7-14 2,6-11-1,3-12 0,0-9 2,0-10 0,0-8 0,1-12 1,4-12 2,3-13 1,3-12-1,3-12 0,3-8 0,3-10-2,4-9 2,-1 2 1,-3 17 1,-3 15 1,-2 16 0,-1 16 2,3 20 1,3 18 2,4 20-2,2 19-9,4 22-10,3 22-1,3 23 1,-1 19 3,-2 19 3,-3 19-1,-3 19 2,-2-1 0,0-18 0,0-19 1,0-18 1,1-17-2,4-11 3,3-14-2,3-11 1,-1-12-2,-2-9-2,-3-10 0,-3-8 0,-6-18 1,-5-25 0,-7-25 1,-5-25-2,-1-13 9,6 1 4,7-1 2,6 1-2,1 2-2,-3 7-4,-3 6-1,-2 7 2</inkml:trace>
</inkml:ink>
</file>

<file path=ppt/ink/ink7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1264665275812" units="cm"/>
      <inkml:brushProperty name="height" value="0.0251264665275812" units="cm"/>
      <inkml:brushProperty name="color" value="#69dbaa"/>
      <inkml:brushProperty name="ignorePressure" value="0"/>
    </inkml:brush>
  </inkml:definitions>
  <inkml:trace contextRef="#ctx0" brushRef="#br0">58600 26900 875,'25'50'58,"0"0"-75,0 0-2,0 0 1,4 4 4,10 10 4,10 10 2,9 9-2,-1-5 7,-8-19 6,-10-18 0,-9-19-1</inkml:trace>
</inkml:ink>
</file>

<file path=ppt/ink/ink7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60550 26500 1000,'-4'46'-56,"-5"-5"65,-7-7 1,-5-5-2,-4-8-1,0-5-3,0-7 2,0-5-1</inkml:trace>
</inkml:ink>
</file>

<file path=ppt/ink/ink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8760875761509" units="cm"/>
      <inkml:brushProperty name="height" value="0.0228760875761509" units="cm"/>
      <inkml:brushProperty name="color" value="#69dbaa"/>
      <inkml:brushProperty name="ignorePressure" value="0"/>
    </inkml:brush>
  </inkml:definitions>
  <inkml:trace contextRef="#ctx0" brushRef="#br0">35800 32300 961,'90'1'26,"-18"4"-40,-19 3 2,-18 3 0,-12 3 3,-3 3 6,-3 3-1,-2 4 2,-6 1 1,-6 0 5,-6 0 0,-6 0-1,-6 0 1,-2 0 2,-3 0-1,-3 0 0,-2-2-3,0-3-2,0-3 0,0-2 0,9-5 3,19-2 2,19-3 2,19-3-2,9-7-6,0-9-8,0-10 0,0-8 1,-4-4 4,-5 3 5,-7 3 1,-5 4-1,-6 1-1,-3 0-4,-3 0 2,-2 0-2</inkml:trace>
</inkml:ink>
</file>

<file path=ppt/ink/ink7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723082780838" units="cm"/>
      <inkml:brushProperty name="height" value="0.024723082780838" units="cm"/>
      <inkml:brushProperty name="color" value="#69dbaa"/>
      <inkml:brushProperty name="ignorePressure" value="0"/>
    </inkml:brush>
  </inkml:definitions>
  <inkml:trace contextRef="#ctx0" brushRef="#br0">60050 26750 889,'45'181'12,"-9"-37"-11,-10-38-2,-8-37 2,-4-19-1,3 0 0,3 0 1,4 0-2,1 0-5,0 0-6,0 0-2,0 0 2,0-5 5,0-9 8,0-10-1,0-8 1,-2-9 3,-3-6 2,-3-6 0,-2-6 1</inkml:trace>
</inkml:ink>
</file>

<file path=ppt/ink/ink7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114092320204" units="cm"/>
      <inkml:brushProperty name="height" value="0.0271114092320204" units="cm"/>
      <inkml:brushProperty name="color" value="#69dbaa"/>
      <inkml:brushProperty name="ignorePressure" value="0"/>
    </inkml:brush>
  </inkml:definitions>
  <inkml:trace contextRef="#ctx0" brushRef="#br0">60400 27150 811,'-16'-46'4,"19"10"2,19 10 2,19 9-1,12 4-4,6 1-5,7-1 1,6 1 0,3 1-4,0 3-5,0 3 2,0 4-2,-5 1 6,-9 0 3,-10 0 1,-8 0 0,-14 6-4,-15 13-2,-15 12-1,-16 13 1,-15 7 4,-11 4 6,-14 3-1,-11 3 2,-9-1-2,-3-2 3,-3-3-1,-2-3 0,-3-4-2,1-3-1,-1-3-2,1-2 1,5-5 0,14-2 0,11-3-2,14-3 2,16-7 2,22-9 4,22-10 0,23-8 0,13-8-3,6-2-4,7-3 2,6-3-2,1-2-2,-3 0-3,-3 0 0,-2 0 0,-3 0 0,1 0-3,-1 0 2,1 0-1,-12 1 1,-21 4-1,-22 3 1,-22 3-1,-15 3 8,-5 3 8,-7 3-1,-5 4 0,-4 2-2,0 4-5,0 3 1,0 3-1,4 1 1,10 1-2,10-1 0,9 1 0,6 4 2,3 9 0,3 10 0,4 10 1,1 4-3,0 0 1,0 0-2,0 0 2,1-2-4,4-3-1,3-3 0,3-2-1,4-6 4,7-6 1,6-6 1,7-6 0,-1-7 0,-6-6-1,-6-6 2,-6-6-2</inkml:trace>
</inkml:ink>
</file>

<file path=ppt/ink/ink7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61100 27350 1000,'-4'93'-42,"-5"-11"57,-7-14-1,-5-11 1,-6-3-11,-3 10-13,-3 10 2,-2 9-2,0-2 6,7-12 4,6-13 0,7-12 0,2-9 2,1-2 0,-1-3 1,1-3-1</inkml:trace>
</inkml:ink>
</file>

<file path=ppt/ink/ink7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60100 28400 1000,'25'71'-40,"0"-5"54,0-7 1,0-5 0,0-6-12,0-3-14,0-3 1,0-2 1,0-6 5,0-6 7,0-6 1,0-6-2</inkml:trace>
</inkml:ink>
</file>

<file path=ppt/ink/ink7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0384289324284" units="cm"/>
      <inkml:brushProperty name="height" value="0.0270384289324284" units="cm"/>
      <inkml:brushProperty name="color" value="#69dbaa"/>
      <inkml:brushProperty name="ignorePressure" value="0"/>
    </inkml:brush>
  </inkml:definitions>
  <inkml:trace contextRef="#ctx0" brushRef="#br0">60400 28500 813,'6'-52'3,"13"-3"1,12-3 1,13-2-1,10 0-1,10 7-6,10 6 2,9 7-1,1 4 2,-6 3 1,-6 3 1,-6 4-2,-6 4-1,-2 6-5,-3 7 0,-3 6-1,-9 12 3,-11 19 1,-14 19 0,-11 19-1,-14 9 3,-11 0 2,-14 0 0,-11 0-1,-11 0 2,-5 0-2,-7 0 2,-5 0 0,-3-4-3,4-5 1,3-7-1,3-5 1,1-8 0,1-5 0,-1-7 1,1-5-1,2-6 2,7-3-1,6-3 0,7-2 0,7-8 0,9-8-3,10-10 0,10-9 1,10-9 2,13-5 0,12-7 2,13-5 0,6-4-2,0 0-1,0 0 1,0 0-1,-2 4 3,-3 10 0,-3 10 2,-2 9-1,-8 9-2,-8 9-1,-10 10 0,-9 10 0,-5 11 0,0 17 2,0 15-2,0 16 1,-5 10-3,-9 7-2,-10 6 0,-8 7 0,-4-4-1,3-12 3,3-13-1,4-12-1,7-12-3,13-8-3,12-10-1,13-9 1,10-15 5,10-18 7,10-19 0,9-18 0,6-14-1,3-5 0,3-7-1,4-5 2,1-1-2,0 6 0,0 7 1,0 6-1,0 6 1,0 6 2,0 7-1,0 6 1,-2 4 1,-3 4 1,-3 3 1,-2 3-1,-8 3 2,-8 3 1,-10 3-1,-9 4 1,-7-3-24,-3-5-21,-3-7 0,-2-5-2</inkml:trace>
</inkml:ink>
</file>

<file path=ppt/ink/ink7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066892892122" units="cm"/>
      <inkml:brushProperty name="height" value="0.0271066892892122" units="cm"/>
      <inkml:brushProperty name="color" value="#69dbaa"/>
      <inkml:brushProperty name="ignorePressure" value="0"/>
    </inkml:brush>
  </inkml:definitions>
  <inkml:trace contextRef="#ctx0" brushRef="#br0">62800 28850 811,'-100'100'188</inkml:trace>
</inkml:ink>
</file>

<file path=ppt/ink/ink7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9831503331661" units="cm"/>
      <inkml:brushProperty name="height" value="0.0329831503331661" units="cm"/>
      <inkml:brushProperty name="color" value="#69dbaa"/>
      <inkml:brushProperty name="ignorePressure" value="0"/>
    </inkml:brush>
  </inkml:definitions>
  <inkml:trace contextRef="#ctx0" brushRef="#br0">60850 28700 667,'-69'46'54,"13"-5"-61,12-7-1,13-5 0,-1 5 3,-11 19 2,-14 19 0,-11 19-1,-6 7 3,4-3 1,3-3-1,3-2 1,3-8-3,3-8-2,3-10 1,4-9-2,2-7 0,4-3-1,3-3 0,3-2 0,9-9-1,16-12 0,15-13 0,17-12-1</inkml:trace>
</inkml:ink>
</file>

<file path=ppt/ink/ink7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6321033537388" units="cm"/>
      <inkml:brushProperty name="height" value="0.0336321033537388" units="cm"/>
      <inkml:brushProperty name="color" value="#69dbaa"/>
      <inkml:brushProperty name="ignorePressure" value="0"/>
    </inkml:brush>
  </inkml:definitions>
  <inkml:trace contextRef="#ctx0" brushRef="#br0">52700 34400 654,'-47'15'7,"6"-18"8,7-19-1,6-18 1,1-10-14,-3 0-14,-3 0 0,-2 0 1,-1 1 4,3 4 6,3 3 1,4 3-2,-1 3 2,-3 3-1,-3 3 1,-2 4 0,-3 8 0,1 17 1,-1 15 0,1 16 1,-1 15-2,1 16 1,-1 15-1,1 17 0,-1 11 1,1 10 3,-1 10-3,1 9 2,2 2 0,7-2 0,6-3-1,7-3 1,2-9-1,1-11-2,-1-14 0,1-11 0,7-12 1,16-9-1,15-10 0,17-8 0,8-12 0,4-12-3,3-13 3,3-12-3,3-15 3,3-15 0,3-15 0,4-16-1,-1-18 3,-3-18-1,-3-19 1,-2-18 0,-5-6-1,-2 10 1,-3 10 0,-3 9-1,-6 12 2,-5 16-1,-7 15 1,-5 17-1,-4 21 6,0 28 5,0 28-2,0 29 2,-2 26-9,-3 25-6,-3 25 0,-2 25 0,-5 4-1,-2-15 2,-3-15-1,-3-16 1,-1-13-1,4-9 0,3-10 1,3-8 0,-1-9-1,-2-6-2,-3-6 2,-3-6-1,-1-16-9,4-25-8,3-25-2,3-25 1,-1-25 20,-2-25 22,-3-25-1,-3-25 0,-4-11-7,-3 3-9,-3 3 1,-2 4 1,-5 1-4,-2 0 0,-3 0 1,-3 0-3,-1 10 3,4 23-3,3 22 2,3 22-1,9 21 10,16 22 14,15 22-3,17 23 2,7 10-20,0 0-20,0 0 2,0 0-2,1-2 6,4-3 5,3-3-1,3-2 1,-2-1 3,-6 3 3,-6 3-1,-6 4 2,-9 4-1,-8 6 0,-10 7 1,-9 6 0,-10 7-2,-9 10-2,-10 10 1,-8 9-1,-11 7 2,-8 7 2,-10 6 0,-9 7 0,-4-4-3,4-12-4,3-13 0,3-12 0,7-18 0,14-21-1,11-22 1,14-22 0,10-11 8,9 0 9,10 0 0,10 0 0</inkml:trace>
</inkml:ink>
</file>

<file path=ppt/ink/ink7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99724133312702" units="cm"/>
      <inkml:brushProperty name="height" value="0.0399724133312702" units="cm"/>
      <inkml:brushProperty name="color" value="#69dbaa"/>
      <inkml:brushProperty name="ignorePressure" value="0"/>
    </inkml:brush>
  </inkml:definitions>
  <inkml:trace contextRef="#ctx0" brushRef="#br0">53750 34200 550,'21'123'38,"-5"-3"-46,-7-3 1,-5-2 0,-4 0 3,0 7 3,0 6-1,0 7 2,3-9 0,6-21 0,7-22 2,6-22 0,4-16-6,4-9-4,3-10 1,3-8-1,3-11 3,3-8 3,3-10 0,4-9 0,-3-7 3,-5-3 2,-7-3 2,-5-2-3,-6-1 2,-3 3-3,-3 3 0,-2 4 1,-3-1-2,1-3 0,-1-3 1,1-2-2,-1-3 2,1 1 0,-1-1-1,1 1 2,-1-1-3,1 1 1,-1-1 0,1 1 0,-3 1 0,-2 3 0,-3 3 0,-3 4 0,-1-3 0,4-5 0,3-7 0,3-5 0,-1-1 0,-2 6 0,-3 7 0,-3 6 0,-1 3 1,4 0 2,3 0-1,3 0 0,1 0-1,1 0-1,-1 0-1,1 0 1,-3 0-1,-2 0 0,-3 0 1,-3 0-1,-2 0 0,0 0 2,0 0-2,0 0 2,1-2-1,4-3 3,3-3-1,3-2 1,-1-1-2,-2 3-1,-3 3 1,-3 4 0,-1 7 4,4 13 6,3 12-1,3 13 0,-1 7-9,-2 4-10,-3 3-1,-3 3 0,-2 3 6,0 3 1,0 3 2,0 4-1,0-1 0,0-3 1,0-3 1,0-2-2,0 0 1,0 7 2,0 6-1,0 7 0,1 4 1,4 3-1,3 3 1,3 4 0,1 1-2,1 0-2,-1 0 1,1 0-2,-1-5 3,1-9 0,-1-10 0,1-8 1</inkml:trace>
</inkml:ink>
</file>

<file path=ppt/ink/ink7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3190254122019" units="cm"/>
      <inkml:brushProperty name="height" value="0.0283190254122019" units="cm"/>
      <inkml:brushProperty name="color" value="#69dbaa"/>
      <inkml:brushProperty name="ignorePressure" value="0"/>
    </inkml:brush>
  </inkml:definitions>
  <inkml:trace contextRef="#ctx0" brushRef="#br0">55700 33650 776,'50'-2'61,"0"-3"-71,0-3-1,0-2 0,-2-1 2,-3 3 3,-3 3 0,-2 4-1,-3 1-1,1 0-1,-1 0 0,1 0-1,-7 4 8,-12 10 6,-13 10-1,-12 9 1,-13 10-4,-12 14-1,-13 11 0,-12 14-1,-10 5 5,-6 1 3,-6-1-1,-6 1 2,-1-4-3,7-6-2,6-6 1,7-6-1,7-9 0,9-8 0,10-10-1,10-9 2,10-7-1,13-3 3,12-3-2,13-2 2,10-6-5,10-6-5,10-6 3,9-6-3,4-6 3,1-2 2,-1-3-1,1-3 1,-1-2-2,1 0-2,-1 0 0,1 0 2,-6-2-4,-8-3 1,-10-3-1,-9-2 0,-7-1 4,-3 3 3,-3 3-1,-2 4 1,-9 2 2,-12 4 2,-13 3 0,-12 3 0,-7 3-3,1 3 0,-1 3-2,1 4 2,-1 2-2,1 4 0,-1 3 1,1 3-1,2 6 2,7 9 4,6 10 0,7 10-1,4 7-3,3 6-5,3 7 1,4 6-1,1 4 2,0 4-1,0 3 1,0 3 0,0-2 1,0-6 0,0-6 1,0-6-1,0-9-1,0-8-1,0-10 1,0-9-2,4-9 0,10-5-1,10-7-2,9-5 1,4-14 5,1-18 1,-1-19 2,1-18 0,-3-21-3,-2-22-1,-3-22 1,-3-21-1,-2-7 0,0 9 2,0 10-2,0 10 2,-2 11-1,-3 17 3,-3 15-1,-2 16 1,-3 13-2,1 14 0,-1 11 0,1 14 0,-3 14 4,-2 20 5,-3 18 0,-3 20 0,-2 8-6,0 1-7,0-1 1,0 1-1,0 1 1,0 3 0,0 3 1,0 4-1,1-4-2,4-9-1,3-10-2,3-8 2,3-14-7,3-15-6,3-15 0,4-16 0,-1-8 15,-3 0 15,-3 0 1,-2 0-2</inkml:trace>
</inkml:ink>
</file>

<file path=ppt/ink/ink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37100 30200 1000,'-46'7'-41,"10"17"56,10 15 0,9 16-1,6 5-8,3-2-11,3-3-1,4-3 0,-1-6 2,-3-5-2,-3-7 2,-2-5-2</inkml:trace>
</inkml:ink>
</file>

<file path=ppt/ink/ink7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4858650565147" units="cm"/>
      <inkml:brushProperty name="height" value="0.0324858650565147" units="cm"/>
      <inkml:brushProperty name="color" value="#69dbaa"/>
      <inkml:brushProperty name="ignorePressure" value="0"/>
    </inkml:brush>
  </inkml:definitions>
  <inkml:trace contextRef="#ctx0" brushRef="#br0">56050 33050 677,'-40'45'79,"23"-9"-96,22-10 0,22-8 0,18-6 9,16 1 6,15-1 1,17 1 0,8-1-1,4 1-2,3-1 1,3 1 1,-1-3-2,-2-2 4,-3-3-3,-3-3 1,-7-1 2,-9 4-1,-10 3 0,-8 3 1,-11 3-2,-8 3-2,-10 3 2,-9 4-2,-7 2 4,-3 4 1,-3 3 3,-2 3-3,-6 6 1,-6 9-2,-6 10 0,-6 10 1,-9 4-3,-8 0-2,-10 0 1,-9 0-1,-7-4 4,-3-5 3,-3-7 0,-2-5 1,-3-9-6,1-9-3,-1-10 1,1-8-1,4-6 6,9 1 5,10-1 0,10 1 0</inkml:trace>
</inkml:ink>
</file>

<file path=ppt/ink/ink7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1392539143562" units="cm"/>
      <inkml:brushProperty name="height" value="0.0271392539143562" units="cm"/>
      <inkml:brushProperty name="color" value="#69dbaa"/>
      <inkml:brushProperty name="ignorePressure" value="0"/>
    </inkml:brush>
  </inkml:definitions>
  <inkml:trace contextRef="#ctx0" brushRef="#br0">56400 34200 810,'29'-66'-51,"10"19"82,10 19-1,9 19 0,9 5-17,9-5-20,10-7 2,10-5-2,-1-1-3,-9 6-2,-10 7 0,-8 6-1,-9 3 4,-6 0 4,-6 0 0,-6 0 0,-15 7 3,-21 17 3,-22 15 0,-22 16 1,-18 5 1,-11-2 5,-14-3-2,-11-3 2,-7-1-5,0 4-1,0 3 0,0 3-1,6-4 0,13-8-1,12-10 0,13-9 0,16-7 6,23-3 2,22-3 2,22-2-1,16-6-5,14-6-5,11-6 0,14-6-1,2-6-1,-6-2 0,-6-3-1,-6-3 0,-2-1 1,3 4-2,3 3 1,4 3 0,-10 9-6,-22 16-7,-22 15 0,-21 17-1,-24 5 17,-25-3 15,-25-3-1,-25-2 0,-4-5-4,20-2-6,18-3-1,20-3 1</inkml:trace>
</inkml:ink>
</file>

<file path=ppt/ink/ink7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4373992532492" units="cm"/>
      <inkml:brushProperty name="height" value="0.0224373992532492" units="cm"/>
      <inkml:brushProperty name="color" value="#69dbaa"/>
      <inkml:brushProperty name="ignorePressure" value="0"/>
    </inkml:brush>
  </inkml:definitions>
  <inkml:trace contextRef="#ctx0" brushRef="#br0">56350 35200 980,'-18'43'-79,"17"-11"108,15-14-2,16-11 2,12-9-14,9-3-12,10-3 1,10-2-2,4-5-4,0-2-6,0-3 0,0-3-2,-2-2 3,-3 0-3,-3 0 2,-2 0-1,-8-2 7,-8-3 5,-10-3 1,-9-2-1,-7 0 1,-3 7 1,-3 6-1,-2 7 0</inkml:trace>
</inkml:ink>
</file>

<file path=ppt/ink/ink7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553183853626" units="cm"/>
      <inkml:brushProperty name="height" value="0.0265553183853626" units="cm"/>
      <inkml:brushProperty name="color" value="#69dbaa"/>
      <inkml:brushProperty name="ignorePressure" value="0"/>
    </inkml:brush>
  </inkml:definitions>
  <inkml:trace contextRef="#ctx0" brushRef="#br0">57000 33950 828,'-4'-35'6,"-5"32"5,-7 31 0,-5 32 0,-1 21-11,6 13-12,7 12-1,6 13 1,3-2 6,0-16 7,0-15 1,0-15-1,0-11-1,0-2-4,0-3 0,0-3 1,-2 1-2,-3 6-4,-3 7 2,-2 6-2,-3-2 8,1-9 5,-1-10-1,1-8 3,-1-9-2,1-6 1,-1-6 1,1-6 0</inkml:trace>
</inkml:ink>
</file>

<file path=ppt/ink/ink7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051497071981" units="cm"/>
      <inkml:brushProperty name="height" value="0.0310051497071981" units="cm"/>
      <inkml:brushProperty name="color" value="#69dbaa"/>
      <inkml:brushProperty name="ignorePressure" value="0"/>
    </inkml:brush>
  </inkml:definitions>
  <inkml:trace contextRef="#ctx0" brushRef="#br0">56200 35800 709,'54'-2'82,"10"-3"-99,10-3-2,9-2 1,6-3 8,3 1 8,3-1 1,4 1-1,-1-1-4,-3 1-2,-3-1-1,-2 1-1,-3-3 2,1-2-1,-1-3 2,1-3-1,-6-7 7,-8-9 7,-10-10 0,-9-8 0,-9-1 1,-5 9-1,-7 10 0,-5 10 1</inkml:trace>
</inkml:ink>
</file>

<file path=ppt/ink/ink7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6876003742218" units="cm"/>
      <inkml:brushProperty name="height" value="0.0306876003742218" units="cm"/>
      <inkml:brushProperty name="color" value="#69dbaa"/>
      <inkml:brushProperty name="ignorePressure" value="0"/>
    </inkml:brush>
  </inkml:definitions>
  <inkml:trace contextRef="#ctx0" brushRef="#br0">58300 33600 716,'-25'51'50,"0"4"-72,0 3 1,0 3 0,-5 3 10,-9 3 10,-10 3-1,-8 4 2,-6-3 2,1-5 1,-1-7 2,1-5-2,2-8 3,7-5-2,6-7 2,7-5-1,11-8 0,20-5 2,18-7-1,20-5 0,10-4-5,3 0-7,3 0 2,4 0-2,-1 3 4,-3 6 0,-3 7 2,-2 6-2,-3 9 2,1 13 1,-1 12-1,1 13 1,-6 7-1,-8 4 1,-10 3 0,-9 3 0,-4-2-2,4-6 2,3-6-2,3-6 2,1-7-2,1-6-1,-1-6 2,1-6-1,2-12-8,7-15-9,6-15 2,7-16-1,0-21 10,-2-24 13,-3-26-1,-3-24 0,-2-20 0,0-11 0,0-14 1,0-11-1,0-6 0,0 4-2,0 3 1,0 3-1,0 7-1,0 14-2,0 11 2,0 14-2,-4 13 2,-5 16 3,-7 15 0,-5 17-1,-8 22 5,-5 32 5,-7 31 0,-5 32-1,-8 16-12,-5 4-12,-7 3-1,-5 3 1,-4 3-1,0 3 0,0 3 0,0 4 0,4-9 7,10-18 4,10-19 1,9-18 0,17-17-2,25-11-2,25-14-1,25-11 1,9-11 7,-6-5 4,-6-7 2,-6-5 0,-4-3-4,1 4-3,-1 3 2,1 3-2,-4 3 0,-6 3-1,-6 3-1,-6 4 0,-6 2-3,-2 4-6,-3 3 2,-3 3-1,-6 6 5,-5 9 6,-7 10-1,-5 10 2</inkml:trace>
</inkml:ink>
</file>

<file path=ppt/ink/ink7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7205061912537" units="cm"/>
      <inkml:brushProperty name="height" value="0.0327205061912537" units="cm"/>
      <inkml:brushProperty name="color" value="#69dbaa"/>
      <inkml:brushProperty name="ignorePressure" value="0"/>
    </inkml:brush>
  </inkml:definitions>
  <inkml:trace contextRef="#ctx0" brushRef="#br0">58750 34500 672,'-22'51'4,"6"4"6,7 3-1,6 3 0,3-1-5,0-2-5,0-3-2,0-3 2,3-2-2,6 0 0,7 0-2,6 0 2,3-4-1,0-5 0,0-7 1,0-5-1,1-6 0,4-3-1,3-3-1,3-2 1,1-5 0,1-2 2,-1-3-1,1-3 1,-1-6 1,1-5 5,-1-7-1,1-5 0,1-12-2,3-16-1,3-15 0,4-15 0,-6-1 4,-11 16 2,-14 15 2,-11 17 0,-6 8-4,4 4-1,3 3-1,3 3 0</inkml:trace>
</inkml:ink>
</file>

<file path=ppt/ink/ink7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9148104339838" units="cm"/>
      <inkml:brushProperty name="height" value="0.0249148104339838" units="cm"/>
      <inkml:brushProperty name="color" value="#69dbaa"/>
      <inkml:brushProperty name="ignorePressure" value="0"/>
    </inkml:brush>
  </inkml:definitions>
  <inkml:trace contextRef="#ctx0" brushRef="#br0">59500 34400 883,'-69'26'4,"13"4"4,12 3 1,13 3-1,1 4-9,-9 7-10,-10 6 0,-8 7-1,-3 0 8,7-2 6,6-3-1,7-3 0</inkml:trace>
</inkml:ink>
</file>

<file path=ppt/ink/ink7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3806808292866" units="cm"/>
      <inkml:brushProperty name="height" value="0.0283806808292866" units="cm"/>
      <inkml:brushProperty name="color" value="#69dbaa"/>
      <inkml:brushProperty name="ignorePressure" value="0"/>
    </inkml:brush>
  </inkml:definitions>
  <inkml:trace contextRef="#ctx0" brushRef="#br0">60050 33400 775,'-19'45'29,"13"-9"-35,12-10 0,13-8 1,6-4-2,0 3 0,0 3 1,0 4-2,-5 2 5,-9 4 2,-10 3 1,-8 3 0,-9 1 1,-6 1 1,-6-1 0,-6 1 1,-6-1-1,-2 1 3,-3-1-1,-3 1 0,-1-4-2,4-6-1,3-6-2,3-6 2,9-4-1,16 1-1,15-1 0,17 1 2,8-1-3,4 1 2,3-1-2,3 1 2,1 4 0,1 9 0,-1 10-1,1 10 2,-1 8-1,1 10 2,-1 10-2,1 9 2,-6 2-1,-8-2-1,-10-3 1,-9-3-2,-5-6 2,0-5-2,0-7 1,0-5-1,0-8 0,0-5-1,0-7 0,0-5 0,0-11-2,0-11-4,0-14 1,0-11-1,-2-15 7,-3-16 6,-3-15-1,-2-15 1,-5-9-1,-2 1 1,-3-1 0,-3 1 0,-1 7-3,4 16-1,3 15 0,3 17 0,10 7 4,20 0 5,18 0 0,20 0 0,10 1-10,3 4-6,3 3-2,4 3 0,2-1 5,4-2 3,3-3 0,3-3 0,1-4-1,1-3-4,-1-3 1,1-2 1,-6-3-5,-8 1 0,-10-1-2,-9 1 0,-10 1 4,-9 3 0,-10 3 1,-8 4 0</inkml:trace>
</inkml:ink>
</file>

<file path=ppt/ink/ink7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854520648718" units="cm"/>
      <inkml:brushProperty name="height" value="0.0310854520648718" units="cm"/>
      <inkml:brushProperty name="color" value="#69dbaa"/>
      <inkml:brushProperty name="ignorePressure" value="0"/>
    </inkml:brush>
  </inkml:definitions>
  <inkml:trace contextRef="#ctx0" brushRef="#br0">60850 33050 707,'-66'-30'5,"19"41"4,19 40 0,19 42 0,10 30-7,4 22-6,3 22-1,3 23 0,3 14 2,3 10 1,3 10 0,4 9 1,1-4 0,0-15 1,0-15 0,0-16 1,-2-23-6,-3-27-1,-3-28-3,-2-28 2,-1-17 1,3-2 3,3-3-1,4-3 1,-4-24-1,-9-44-2,-10-43 0,-8-44 2,-6-13 6,1 19 9,-1 19 0,1 19-1</inkml:trace>
</inkml:ink>
</file>

<file path=ppt/ink/ink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9580263197422" units="cm"/>
      <inkml:brushProperty name="height" value="0.0289580263197422" units="cm"/>
      <inkml:brushProperty name="color" value="#69dbaa"/>
      <inkml:brushProperty name="ignorePressure" value="0"/>
    </inkml:brush>
  </inkml:definitions>
  <inkml:trace contextRef="#ctx0" brushRef="#br0">36600 31050 759,'-69'1'-1,"13"4"-1,12 3 0,13 3 0,15-1 5,19-2 3,19-3 1,19-3-1,9-6-3,0-5-7,0-7 2,0-5-1,3-4 0,6 0 0,7 0 0,6 0 1,-1 1-2,-5 4-2,-7 3 1,-5 3-1,-6 3 4,-3 3 1,-3 3-1,-2 4 2,-9 4 3,-12 6 2,-13 7 1,-12 6-1,-10 1-1,-6-3-3,-6-3 0,-6-2 0,-4-3 0,1 1 0,-1-1-2,1 1 2,1 1-1,3 3-1,3 3 2,4 4-1,2 1 1,4 0 2,3 0-1,3 0 1,1 1-1,1 4 2,-1 3-1,1 3 0,1 7 1,3 14-3,3 11 2,4 14-1,-1 8-2,-3 7-2,-3 6-1,-2 7 2,-3-1-1,1-6 1,-1-6-1,1-6 2,1-7-4,3-6-1,3-6-1,4-6 1,4-9-7,6-8-9,7-10 0,6-9 2</inkml:trace>
</inkml:ink>
</file>

<file path=ppt/ink/ink7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7377558201551" units="cm"/>
      <inkml:brushProperty name="height" value="0.0307377558201551" units="cm"/>
      <inkml:brushProperty name="color" value="#69dbaa"/>
      <inkml:brushProperty name="ignorePressure" value="0"/>
    </inkml:brush>
  </inkml:definitions>
  <inkml:trace contextRef="#ctx0" brushRef="#br0">61600 33050 715,'23'50'108,"-3"0"-134,-3 0-2,-2 0 2,-3 3 8,1 6 11,-1 7-2,1 6 2,-1-2 5,1-9 10,-1-10-2,1-8 0,-6-18-14,-8-25-16,-10-25-1,-9-25 1,-1-13 21,10 1 21,10-1-1,9 1 0,6 4-3,3 9-7,3 10 1,4 10-1,2 4 1,4 0-1,3 0-1,3 0 0,-1 3-7,-2 6-10,-3 7 1,-3 6 0,-4 9 0,-3 13-2,-3 12 1,-2 13 1,-8 4 8,-8-3 11,-10-3 0,-9-2 1,-5-5-5,0-2-4,0-3 2,0-3-2,6-10 1,13-16 1,12-15-2,13-15 1,7-12-1,4-6-2,3-6 1,3-6-2,-1-7 0,-2-6 0,-3-6 0,-3-6-2,-2-1 4,0 7 2,0 6-1,0 7 0,-2 7 2,-3 9 0,-3 10-1,-2 10 0,-5 10 3,-2 13 0,-3 12 0,-3 13 0,-2 13-5,0 17-5,0 15 0,0 16-1,-5 10 4,-9 7 0,-10 6 1,-8 7 1,-4-3-2,3-8 2,3-10 0,4-9-2,2-9 1,4-5-5,3-7 2,3-5 0,7-20-1,14-31 1,11-31 0,14-31 0,7-16 6,3 0 4,3 0 0,4 0 1,-1 4-3,-3 10 0,-3 10-2,-2 9 2,-5 7-2,-2 7-3,-3 6 0,-3 7 1,-2 2 0,0 1 3,0-1-2,0 1 1,-5 8-5,-9 20-5,-10 18 0,-8 20 0,-11 5 6,-8-6 7,-10-6-2,-9-6 1,-2-6-2,6-2-1,7-3 0,6-3 0,4-4-1,4-3 1,3-3-2,3-2 2,6-8-1,9-8 1,10-10-1,10-9 0,4-4 4,0 4 1,0 3 0,0 3 1,1 1-4,4 1-4,3-1-1,3 1 1,-4 4-5,-8 9-3,-10 10-2,-9 10 2</inkml:trace>
</inkml:ink>
</file>

<file path=ppt/ink/ink7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8929560184479" units="cm"/>
      <inkml:brushProperty name="height" value="0.0248929560184479" units="cm"/>
      <inkml:brushProperty name="color" value="#69dbaa"/>
      <inkml:brushProperty name="ignorePressure" value="0"/>
    </inkml:brush>
  </inkml:definitions>
  <inkml:trace contextRef="#ctx0" brushRef="#br0">61800 34000 883,'-22'117'23,"6"-16"-24,7-15-2,6-15 2,3-12-2,0-6-1,0-6-1,0-6 1,1-1-2,4 7-3,3 6 1,3 7-1,3-6 5,3-15 2,3-15 1,4-16 0</inkml:trace>
</inkml:ink>
</file>

<file path=ppt/ink/ink7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1917158067226" units="cm"/>
      <inkml:brushProperty name="height" value="0.0301917158067226" units="cm"/>
      <inkml:brushProperty name="color" value="#69dbaa"/>
      <inkml:brushProperty name="ignorePressure" value="0"/>
    </inkml:brush>
  </inkml:definitions>
  <inkml:trace contextRef="#ctx0" brushRef="#br0">61900 34050 728,'4'-44'5,"10"13"-1,10 12 1,9 13-1,6 4-3,3-3-2,3-3-1,4-2 0,2-3 1,4 1 3,3-1-1,3 1 0,1 1-3,1 3-4,-1 3 1,1 4-1,-4 1 2,-6 0 1,-6 0 1,-6 0-1,-6 3 2,-2 6 1,-3 7 1,-3 6-1,-6 6 2,-5 6-1,-7 7 2,-5 6-2,-4 3 0,0 0-2,0 0 2,0 0-2,0-2 0,0-3-2,0-3 1,0-2 0,-4-6 1,-5-6-1,-7-6 1,-5-6 1,-4-6 0,0-2 2,0-3 1,0-3-2,-2-2 3,-3 0-3,-3 0 1,-2 0 1,-5-5-2,-2-9 0,-3-10-1,-3-8 0,-1-4 0,4 3 1,3 3-1,3 4 0,3 1 0,3 0 0,3 0 0,4 0 0,7 3 5,13 6 7,12 7-1,13 6 0,7 3-10,4 0-10,3 0 1,3 0-2,-2 4 3,-6 10-2,-6 10 1,-6 9 0,-12 4 5,-15 1 4,-15-1 1,-16 1-1,-8-3 1,0-2 1,0-3-1,0-3 0,4-4 0,10-3 0,10-3 0,9-2-1,9-5 1,9-2 2,10-3-3,10-3 3,5-2-3,4 0-3,3 0 2,3 0-1,-4 4 0,-8 10 0,-10 10 1,-9 9-2,-7 2 2,-3-2 0,-3-3-1,-2-3 1,-5-4-2,-2-3 2,-3-3-1,-3-2 0,4-5 0,13-2-1,12-3 0,13-3 1,6-2 0,0 0 1,0 0-1,0 0 1,-8 4 0,-16 10 2,-15 10 0,-15 9-1,-12 4 1,-6 1-1,-6-1-1,-6 1 1,-7 1-1,-6 3 1,-6 3-2,-6 4 2,-4-1-1,1-3 0,-1-3 0,1-2 0,-1-1 1,1 3 2,-1 3 0,1 4-1,7-4 1,16-9 0,15-10-1,17-8 1,24-9 2,34-6 0,35-6 1,35-6 1,22-7-8,14-6-4,11-6 0,14-6-1,3-7 2,-2-6 2,-3-6 0,-3-6 1,-6-2-5,-5 3-1,-7 3-2,-5 4 0,-14 2 0,-18 4-2,-19 3 0,-18 3-1,-14 6 11,-5 9 9,-7 10 0,-5 10 1,-9 7-2,-9 6-2,-10 7 2,-8 6-2</inkml:trace>
</inkml:ink>
</file>

<file path=ppt/ink/ink7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1814192682505" units="cm"/>
      <inkml:brushProperty name="height" value="0.0311814192682505" units="cm"/>
      <inkml:brushProperty name="color" value="#69dbaa"/>
      <inkml:brushProperty name="ignorePressure" value="0"/>
    </inkml:brush>
  </inkml:definitions>
  <inkml:trace contextRef="#ctx0" brushRef="#br0">62250 35250 705,'-66'112'-56,"19"-24"80,19-26 1,19-24-1,13-13-17,10 0-16,10 0-1,9 0 0,4-7 5,1-11 3,-1-14 1,1-11 0,2-15 1,7-16 0,6-15 2,7-15-1,-1-4 1,-6 9 2,-6 10 0,-6 10 0,-6 16 1,-2 26 3,-3 24-1,-3 26 1,-4 18-5,-3 13-7,-3 12 2,-2 13-2,-5 16 5,-2 23-1,-3 22 3,-3 22-2,-1-2-1,4-25-3,3-25 2,3-25-2,1-15-1,1-2 0,-1-3-2,1-3 1,-3-6-3,-2-5-1,-3-7-1,-3-5 1</inkml:trace>
</inkml:ink>
</file>

<file path=ppt/ink/ink7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42636406421661" units="cm"/>
      <inkml:brushProperty name="height" value="0.0342636406421661" units="cm"/>
      <inkml:brushProperty name="color" value="#69dbaa"/>
      <inkml:brushProperty name="ignorePressure" value="0"/>
    </inkml:brush>
  </inkml:definitions>
  <inkml:trace contextRef="#ctx0" brushRef="#br0">63850 33150 642,'-5'75'29,"-9"0"-13,-10 0-3,-8 0 2,-4-4-18,3-5-18,3-7-1,4-5 1,11-9 4,23-9 1,22-10 1,22-8 1,13-14 11,7-15 16,6-15 0,7-16-2,-3-5-1,-8 6-3,-10 7 1,-9 6-2,-9 6-2,-5 6-4,-7 7 0,-5 6-1,-14 15-4,-18 26-3,-19 24 0,-18 26-1,-14 8 3,-5-5 1,-7-7 1,-5-5 0,0-11 5,10-11 7,10-14 1,9-11-2,7-9-2,7-3-4,6-3 1,7-2 0</inkml:trace>
</inkml:ink>
</file>

<file path=ppt/ink/ink7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7712238281965" units="cm"/>
      <inkml:brushProperty name="height" value="0.0307712238281965" units="cm"/>
      <inkml:brushProperty name="color" value="#69dbaa"/>
      <inkml:brushProperty name="ignorePressure" value="0"/>
    </inkml:brush>
  </inkml:definitions>
  <inkml:trace contextRef="#ctx0" brushRef="#br0">63600 34500 714,'0'51'42,"0"4"-47,0 3 2,0 3-1,1 6 1,4 9 1,3 10-1,3 10 2,-1 5-2,-2 4-2,-3 3 2,-3 3-1,-1-4-2,4-8 0,3-10 0,3-9-2,1-21-1,1-31-4,-1-31-1,1-31 2</inkml:trace>
</inkml:ink>
</file>

<file path=ppt/ink/ink7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1222953498363" units="cm"/>
      <inkml:brushProperty name="height" value="0.0321222953498363" units="cm"/>
      <inkml:brushProperty name="color" value="#69dbaa"/>
      <inkml:brushProperty name="ignorePressure" value="0"/>
    </inkml:brush>
  </inkml:definitions>
  <inkml:trace contextRef="#ctx0" brushRef="#br0">63700 34800 684,'25'-91'5,"0"19"2,0 19 2,0 19 0,1 9-6,4 0-6,3 0 2,3 0-1,4 1 1,7 4-1,6 3 2,7 3-2,-3 9-2,-8 16-3,-10 15-1,-9 17 2,-4 24 1,4 34 2,3 35 1,3 35-1,-2 10 4,-6-12 2,-6-13 1,-6-12-1,-6-4-1,-2 7 0,-3 6 0,-3 7 0,-2-9-5,0-21-1,0-22-1,0-22-1,0-16 1,0-9-2,0-10 1,0-8-1,-4-11 5,-5-8 5,-7-10 1,-5-9-2,-3-7 3,4-3 2,3-3-2,3-2 2,-1-5-4,-2-2-1,-3-3-1,-3-3 0</inkml:trace>
</inkml:ink>
</file>

<file path=ppt/ink/ink7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518080547452" units="cm"/>
      <inkml:brushProperty name="height" value="0.027518080547452" units="cm"/>
      <inkml:brushProperty name="color" value="#69dbaa"/>
      <inkml:brushProperty name="ignorePressure" value="0"/>
    </inkml:brush>
  </inkml:definitions>
  <inkml:trace contextRef="#ctx0" brushRef="#br0">63800 35350 799,'-22'-47'0,"6"6"0,7 7 0,6 6 0,6 6 5,6 6 4,7 7 0,6 6 0,4 6-10,4 6-12,3 7 0,3 6-1,-4 4 8,-8 4 3,-10 3 1,-9 3 1,-7 4-1,-3 7 4,-3 6-3,-2 7 3,-3-1 0,1-6 3,-1-6 1,1-6-1,5-18-1,14-28 0,11-28 0,14-27 0,8-20-6,7-9-5,6-10 0,7-8 1,-1-11 0,-6-8 3,-6-10-1,-6-9 1,-2-9 4,3-5 5,3-7-2,4-5 1,-4 8-1,-9 26-4,-10 24 2,-8 26-2,-6 18 1,1 13 0,-1 12-2,1 13 2,-1 18 7,1 26 10,-1 24-1,1 26 1,-1 12-14,1 0-15,-1 0 3,1 0-2,1 0 0,3 0 2,3 0 0,4 0-2,2-7 3,4-11-2,3-14 0,3-11 1,1-15 4,1-16 4,-1-15 2,1-15-1,-1-14 0,1-8 3,-1-10 0,1-9-1,-4-5 1,-6 0 0,-6 0-1,-6 0 2,-6 6-1,-2 13-1,-3 12 1,-3 13-1,-12 18 1,-18 26-1,-19 24 0,-18 26 0,-7 13-5,6 4-4,7 3-1,6 3 0,3 1 1,0 1 2,0-1 1,0 1-2,3-9 5,6-15 3,7-15 1,6-16-1</inkml:trace>
</inkml:ink>
</file>

<file path=ppt/ink/ink7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6923648566008" units="cm"/>
      <inkml:brushProperty name="height" value="0.0296923648566008" units="cm"/>
      <inkml:brushProperty name="color" value="#69dbaa"/>
      <inkml:brushProperty name="ignorePressure" value="0"/>
    </inkml:brush>
  </inkml:definitions>
  <inkml:trace contextRef="#ctx0" brushRef="#br0">64800 34700 740,'23'70'-54,"-3"-9"87,-3-10 1,-2-8-1,-3-3-21,1 7-21,-1 6-1,1 7 0,-1 0 5,1-2 4,-1-3-1,1-3 1,-1-4-7,1-3-4,-1-3-2,1-2 2,2-8 5,7-8 8,6-10 0,7-9 0,0-5 3,-2 0 0,-3 0 2,-3 0-1,-1-2-2,4-3-3,3-3 0,3-2 0,-1-6 2,-2-6 3,-3-6-1,-3-6 1,-4-7-5,-3-6-5,-3-6 1,-2-6-1,-5-7 2,-2-6 3,-3-6 0,-3-6 0,-6 1 0,-5 9 1,-7 10 0,-5 10 0,-4 10 0,0 13-1,0 12 1,0 13 0,-2 12-2,-3 13 0,-3 12-1,-2 13 0,-3 9 2,1 6 0,-1 7 0,1 6-1,4-2 3,9-9-1,10-10 1,10-8 0,2-9 0,-3-6-3,-3-6 3,-2-6-3</inkml:trace>
</inkml:ink>
</file>

<file path=ppt/ink/ink7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7441265583038" units="cm"/>
      <inkml:brushProperty name="height" value="0.0337441265583038" units="cm"/>
      <inkml:brushProperty name="color" value="#69dbaa"/>
      <inkml:brushProperty name="ignorePressure" value="0"/>
    </inkml:brush>
  </inkml:definitions>
  <inkml:trace contextRef="#ctx0" brushRef="#br0">65850 34550 651,'-36'21'7,"28"-5"7,28-7 0,29-5-1,18-11-11,9-11-12,10-14 0,10-11-1,4-9 5,0-3 6,0-3 0,0-2-1,-4-1 1,-5 3-1,-7 3 0,-5 4 1,-11 22-5,-11 45-5,-14 43 1,-11 45-1,-15 21 9,-16 0 8,-15 0-1,-15 0 2,-11 0-3,-2 0-3,-3 0 2,-3 0-2,2-10-1,10-18-3,10-19-1,9-18 1,4-28-11,1-33-10,-1-35 0,1-34-1,4-26 23,9-15 18,10-15 2,10-16-1,2-13-7,-3-9-8,-3-10 1,-2-8-1,-3 2 0,1 16-3,-1 15 2,1 17-2,-3 14 3,-2 17 4,-3 15-1,-3 16 0,-6 18-3,-5 22-4,-7 22 0,-5 23 0,-8 19 3,-5 19 2,-7 19 0,-5 19 1,-4 16-5,0 17-6,0 15 1,0 16 0,0 7 3,0 1 1,0-1 1,0 1 0,3-6-3,6-8-5,7-10 1,6-9 1,6-15-4,6-18 1,7-19-2,6-18 2</inkml:trace>
</inkml:ink>
</file>

<file path=ppt/ink/ink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910210639238" units="cm"/>
      <inkml:brushProperty name="height" value="0.0257910210639238" units="cm"/>
      <inkml:brushProperty name="color" value="#69dbaa"/>
      <inkml:brushProperty name="ignorePressure" value="0"/>
    </inkml:brush>
  </inkml:definitions>
  <inkml:trace contextRef="#ctx0" brushRef="#br0">36650 31900 853,'51'-71'-39,"4"10"44,3 10-1,3 9 0,3 6 10,3 3 8,3 3 2,4 4-1,-1 4-17,-3 6-19,-3 7 1,-2 6 0,-6 3-4,-6 0-4,-6 0 1,-6 0 0,-12 0 12,-15 0 15,-15 0-2,-16 0 1,-10 0 0,-3 0-1,-3 0 0,-2 0 0,-1-4-3,3-5-1,3-7-1,4-5 0,1-1 0,0 6-1,0 7 1,0 6-2,1 6 5,4 6 1,3 7 0,3 6 0,1 6 1,1 6-2,-1 7 1,1 6 0,1-1-9,3-5-7,3-7-2,4-5 2,1-4 3,0 0 7,0 0-2,0 0 0,4-8 1,10-16-1,10-15-1,9-15 0,1-9 6,-6 1 4,-6-1 0,-6 1 0,-4 1-3,1 3-1,-1 3-1,1 4 0,-1 2 0,1 4-1,-1 3 1,1 3-2,-3 6 5,-2 9 1,-3 10 0,-3 10 0,-4 7-6,-3 6-7,-3 7-2,-2 6 2,-6 1 4,-6-3 6,-6-3 0,-6-2 0,-4-1 0,1 3-2,-1 3 2,1 4-1,1-3 0,3-5-1,3-7 1,4-5-2,8-12 11,17-16 8,15-15 0,16-15 0,5-6-17,-2 7-16,-3 6-1,-3 7 1,-1 2 4,4 1 4,3-1 0,3 1 0,-5 5-1,-12 14 0,-13 11-1,-12 14 0,-9 5 10,-2 1 10,-3-1-1,-3 1 1,-1-3-6,4-2-2,3-3-1,3-3 0,6-6 5,9-5 6,10-7 0,10-5-1,4-4-9,0 0-13,0 0 1,0 0 0,0 1 3,0 4 5,0 3-1,0 3-1,-2 6 2,-3 9 0,-3 10-1,-2 10 0,-6 0 2,-6-5 0,-6-7 0,-6-5 0,-6-3 1,-2 4-2,-3 3 0,-3 3 2,-4-1-4,-3-2-3,-3-3 2,-2-3-1,-3-6 3,1-5 4,-1-7-1,1-5 1</inkml:trace>
</inkml:ink>
</file>

<file path=ppt/ink/ink7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74192821234465" units="cm"/>
      <inkml:brushProperty name="height" value="0.0274192821234465" units="cm"/>
      <inkml:brushProperty name="color" value="#69dbaa"/>
      <inkml:brushProperty name="ignorePressure" value="0"/>
    </inkml:brush>
  </inkml:definitions>
  <inkml:trace contextRef="#ctx0" brushRef="#br0">67450 35150 802,'3'40'100,"6"-18"-134,7-19-1,6-18 1</inkml:trace>
</inkml:ink>
</file>

<file path=ppt/ink/ink76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8605026006699" units="cm"/>
      <inkml:brushProperty name="height" value="0.0328605026006699" units="cm"/>
      <inkml:brushProperty name="color" value="#69dbaa"/>
      <inkml:brushProperty name="ignorePressure" value="0"/>
    </inkml:brush>
  </inkml:definitions>
  <inkml:trace contextRef="#ctx0" brushRef="#br0">73100 25950 669,'40'9'109,"-18"19"-153,-19 19 2,-18 19-1,-23 12 21,-24 6 22,-26 7-2,-24 6 2,-10-2 4,6-9 4,7-10 1,6-8-1,6-9-3,6-6-5,7-6 2,6-6-2,7-7 5,10-6 1,10-6 2,9-6-1,15-9-1,22-8 2,22-10-1,23-9 1,19-9-10,19-5-4,19-7-2,19-5 0,12-6 3,6-3-1,7-3 0,6-2 1,-4 0 0,-11 7 1,-14 6-2,-11 7 1,-14 5 1,-11 7-2,-14 6 1,-11 7 0,-17 5 4,-18 7 7,-19 6-2,-18 7 1,-18 7-1,-16 9 1,-15 10 0,-15 10-1,-11 5 0,-2 4-2,-3 3 0,-3 3 0,4 3 1,13 3 1,12 3-2,13 4 2,9 1-3,6 0 0,7 0-1,6 0 1,4 3 0,4 6 0,3 7 1,3 6-2,-1-1 0,-2-5-4,-3-7 0,-3-5 1,1-9-1,6-9 0,7-10-1,6-8 0,7-15-2,10-19-4,10-18 1,9-19-2,4-18 12,1-15 9,-1-15 0,1-16 0,1-4-2,3 10-3,3 10-1,4 9 2,-3 10-1,-5 14-2,-7 11 1,-5 14 0,-4 11-2,0 14 1,0 11-2,0 14 1,-2 7-1,-3 3 1,-3 3-1,-2 4 1,-3-3-2,1-5-3,-1-7 3,1-5-3,1-9 0,3-9-1,3-10-1,4-8 0,-1-14 0,-3-15 2,-3-15-1,-2-16 0,-3-8 6,1 0 6,-1 0 1,1 0-2,-3 6-1,-2 13-3,-3 12 0,-3 13 0,-1 13 1,4 17 1,3 15 0,3 16 0,1 5-3,1-2-1,-1-3-1,1-3 1,4-6-5,9-5-2,10-7-1,10-5 1,0-11 3,-5-11 4,-7-14 2,-5-11-2,-4-4 2,0 6 1,0 7 0,0 6 1,-2 4 1,-3 4 3,-3 3-1,-2 3 1,-6 7-5,-6 14-5,-6 11 1,-6 14-1,-9 8-2,-8 7-5,-10 6 0,-9 7 1,-9 0 3,-5-2 0,-7-3 2,-5-3 0,-6-1 1,-3 4 4,-3 3 0,-2 3-1,-3-1 3,1-2-2,-1-3 3,1-3-3,4-6 2,9-5-1,10-7 0,10-5 0,11-6 3,17-3 3,15-3 1,16-2-2,15-6-4,16-6-7,15-6-1,17-6 2,13-7-2,13-6-2,12-6 1,13-6-1,4-6 1,-3-2 0,-3-3-2,-2-3 2,-5-1-1,-2 4-1,-3 3 2,-3 3-2,-6-2 4,-5-6 4,-7-6-1,-5-6 1,-12-2 2,-16 3 2,-15 3-2,-15 4 3,-9 2-3,1 4 1,-1 3-2,1 3 2,-4 1-3,-6 1 0,-6-1-1,-6 1 2,-4 2-3,1 7 2,-1 6-2,1 7 2,-1 11 8,1 20 9,-1 18 0,1 20 0,-1 16-14,1 16-13,-1 15-1,1 17 0,-1 8 4,1 4 1,-1 3 0,1 3 2,-1-7-2,1-15 2,-1-15 0,1-16-1,1-13-1,3-9-4,3-10 1,4-8 0,4-20-2,6-28-1,7-28 0,6-27-1,1-11 14,-3 10 13,-3 10 1,-2 9-2</inkml:trace>
</inkml:ink>
</file>

<file path=ppt/ink/ink76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5260971486568" units="cm"/>
      <inkml:brushProperty name="height" value="0.0375260971486568" units="cm"/>
      <inkml:brushProperty name="color" value="#69dbaa"/>
      <inkml:brushProperty name="ignorePressure" value="0"/>
    </inkml:brush>
  </inkml:definitions>
  <inkml:trace contextRef="#ctx0" brushRef="#br0">74300 26350 586,'-43'-47'7,"17"6"9,15 7-2,16 6 1,18-4-12,22-11-14,22-14 1,23-11 1,6-4 1,-5 6 4,-7 7 0,-5 6 1,-6 7-1,-3 10 1,-3 10 0,-2 9 1,-6 9 1,-6 9 3,-6 10 0,-6 10-1,-4 8 0,1 10 1,-1 10-2,1 9 2,-3 17-2,-2 25 1,-3 25-2,-3 25 0,-2 25 2,0 25 0,0 25-1,0 25 2,-2 4-2,-3-15 4,-3-15-1,-2-16-1,-3-21-2,1-24-4,-1-26 1,1-24 0,-1-21 0,1-16-1,-1-15 2,1-15-1,-1-7-2,1 3-5,-1 3 2,1 4-1,-10-21 2,-19-44-1,-18-43 2,-19-44-2,-13-26 13,-6-5 8,-6-7 1,-6-5 1,-7-6-7,-6-3-5,-6-3 0,-6-2 0,1 6-1,9 20-2,10 18 0,10 20 1,10 17 2,13 20 3,12 18-1,13 20 1,15 10 1,19 3 2,19 3 1,19 4 0,15 1-10,13 0-7,12 0-2,13 0 2,4 0 0,-3 0-1,-3 0 1,-2 0-1,-8-2 1,-8-3-1,-10-3 0,-9-2 0,-16 3 1,-22 14 0,-22 11 0,-21 14 1,-17 7 8,-8 3 10,-10 3 0,-9 4 0,-2-3-4,6-5-7,7-7 2,6-5 0,-4 2-2,-11 13-1,-14 12 1,-11 13-1,-7 2 1,0-5-2,0-7 2,0-5-1,10-8 2,23-5 1,22-7 0,22-5 2,19-9-3,20-9 3,18-10-1,20-8-1,14-6 0,14 1-3,11-1 0,14 1 0,3-3-2,-2-2-2,-3-3-1,-3-3 0,-7-2-1,-9 0 1,-10 0-2,-8 0 2,-11 1 1,-8 4 5,-10 3 0,-9 3-1,-10-4-4,-9-8-7,-10-10 2,-8-9-1</inkml:trace>
</inkml:ink>
</file>

<file path=ppt/ink/ink76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156413018703" units="cm"/>
      <inkml:brushProperty name="height" value="0.0325156413018703" units="cm"/>
      <inkml:brushProperty name="color" value="#69dbaa"/>
      <inkml:brushProperty name="ignorePressure" value="0"/>
    </inkml:brush>
  </inkml:definitions>
  <inkml:trace contextRef="#ctx0" brushRef="#br0">75100 26750 676,'-22'129'75,"6"10"-89,7 10-1,6 9 1,3 7 6,0 7 6,0 6 1,0 7 0,0-9-4,0-21-3,0-22 1,0-22 0,0-18 2,0-11 2,0-14 1,0-11-1</inkml:trace>
</inkml:ink>
</file>

<file path=ppt/ink/ink76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83892692625523" units="cm"/>
      <inkml:brushProperty name="height" value="0.0383892692625523" units="cm"/>
      <inkml:brushProperty name="color" value="#69dbaa"/>
      <inkml:brushProperty name="ignorePressure" value="0"/>
    </inkml:brush>
  </inkml:definitions>
  <inkml:trace contextRef="#ctx0" brushRef="#br0">76450 27350 573,'-63'-4'4,"26"-5"7,24-7-2,26-5 0,24-8-6,26-5-7,24-7 0,26-5 1,8-3-2,-5 4 2,-7 3-1,-5 3 0,-8 3-1,-5 3-1,-7 3-1,-5 4 1,-9-1 0,-9-3 3,-10-3 1,-8-2-3,-14-5 4,-15-2-3,-15-3 2,-16-3 0,-15-6 4,-11-5 7,-14-7-1,-11-5 1,-6-4-5,4 0-2,3 0 0,3 0 0,4 3 0,7 6 2,6 7 0,7 6-1,5 6 1,7 6 0,6 7 0,7 6-1,4 9 2,3 13 1,3 12 2,4 13-3,2 23-5,4 34-10,3 35 1,3 35 0,3 27 3,3 22 6,3 22-2,4 23 1,1 5 1,0-9 0,0-10 1,0-8-1,-2-17-1,-3-21-2,-3-22 0,-2-22 1,-5-18-2,-2-11-1,-3-14 1,-3-11 1,-1-12-5,4-9-1,3-10 0,3-8-1,-1-22 7,-2-30 6,-3-32 0,-3-30 1,-4-26 0,-3-19 3,-3-18-2,-2-19 2,-3-12-2,1-2-2,-1-3 2,1-3-1,-4 8-3,-6 23 1,-6 22-1,-6 22-1,-4 19 2,1 20 1,-1 18 0,1 20 1,-4 19-3,-6 22 0,-6 22 0,-6 23 0,-4 14-3,1 10 0,-1 10-1,1 9-1,1-1 3,3-8-1,3-10 1,4-9 0,11-21-9,23-31-6,22-31 0,22-31 0,18-26 13,16-18 16,15-19 0,17-18-1,3 2-4,-5 26-6,-7 24 1,-5 26-1,-8 15 2,-5 6-1,-7 7 2,-5 6-1,-4 6-1,0 6-1,0 7 0,0 6 1,-4 1-4,-5-3-2,-7-3 0,-5-2 0,-4-3 2,0 1 2,0-1-1,0 1 2,-7 2-9,-11 7-10,-14 6 1,-11 7 1,-7-1 11,0-6 15,0-6-2,0-6 1</inkml:trace>
</inkml:ink>
</file>

<file path=ppt/ink/ink76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5300626158714" units="cm"/>
      <inkml:brushProperty name="height" value="0.0255300626158714" units="cm"/>
      <inkml:brushProperty name="color" value="#69dbaa"/>
      <inkml:brushProperty name="ignorePressure" value="0"/>
    </inkml:brush>
  </inkml:definitions>
  <inkml:trace contextRef="#ctx0" brushRef="#br0">76500 28150 861,'-40'20'4,"23"-9"1,22-10 3,22-8-2,18-8-4,16-2-6,15-3 1,17-3 0,7-4-6,0-3-5,0-3-1,0-2 0,-7 0 9,-11 7 11,-14 6 0,-11 7-2,-11 0 2,-5-2-2,-7-3 0,-5-3 0</inkml:trace>
</inkml:ink>
</file>

<file path=ppt/ink/ink76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3272465765476" units="cm"/>
      <inkml:brushProperty name="height" value="0.0363272465765476" units="cm"/>
      <inkml:brushProperty name="color" value="#69dbaa"/>
      <inkml:brushProperty name="ignorePressure" value="0"/>
    </inkml:brush>
  </inkml:definitions>
  <inkml:trace contextRef="#ctx0" brushRef="#br0">78650 25750 605,'-50'3'5,"0"6"6,0 7-2,0 6 3,0 4-11,0 4-7,0 3 1,0 3-2,-4 6 1,-5 9-2,-7 10-1,-5 10 2,-1-1 0,6-9 4,7-10-2,6-8 2,6-9 0,6-6 4,7-6-1,6-6 0,12-4 2,19 1 2,19-1-1,19 1 1,7 5 1,-3 14-1,-3 11 1,-2 14 0,-8 11 1,-8 14-1,-10 11 1,-9 14-1,-5 0-2,0-8-4,0-10-1,0-9 2,0-9-3,0-5-1,0-7 1,0-5 0,1-15-7,4-22-5,3-22 0,3-21 1,3-20 11,3-15 11,3-15 2,4-16-1,1-8-3,0 0-3,0 0-1,0 0 2,0 1-2,0 4-2,0 3 2,0 3-2,1 4 4,4 7 1,3 6 2,3 7-2,-1 7-2,-2 9-5,-3 10 1,-3 10-1,-1 13 2,4 19 4,3 19-1,3 19 1,-2 18-5,-6 19-3,-6 19-1,-6 19 2,-4 35-1,1 54 1,-1 53-2,1 53 2,-3 15 4,-2-21 4,-3-22 1,-3-22-1,-1-21-2,4-18-4,3-19 1,3-18-2,1-21 1,1-22-3,-1-22 3,1-21-2,-4-32-13,-6-41-12,-6-40 0,-6-40 0,-7-36 23,-6-27 24,-6-28 0,-6-28 1,-9-17-9,-8-2-4,-10-3-2,-9-3 0,-5-6-1,0-5-3,0-7 0,0-5 1,3 0-2,6 10 0,7 10 0,6 9 1,7 26-1,10 44 0,10 44-1,9 44 2,10 24 4,14 7 6,11 6-2,14 7 1,5 4-5,1 3-8,-1 3 1,1 4 0,-1 1-3,1 0-2,-1 0 0,1 0 0,-4 0 2,-6 0 3,-6 0-2,-6 0 2,-9 4-3,-8 10-3,-10 10 0,-9 9-1,-7-1 10,-3-8 6,-3-10 0,-2-9 1,6-7-3,20-3 2,18-3-3,20-2 2,8-6-5,1-6-2,-1-6-1,1-6 1,-3-2-1,-2 3 1,-3 3 0,-3 4-1,-6 4 2,-5 6 0,-7 7 0,-5 6-1,-11 7 1,-11 10-1,-14 10-1,-11 9 2,-11 4-2,-5 1 1,-7-1 0,-5 1 1,-6-3 0,-3-2 0,-3-3 2,-2-3-2,2-4 1,9-3 1,10-3-1,10-2 0,21-9 1,34-12 0,35-13 2,35-12-1,18-16-4,3-19-2,3-18 0,4-19 0,2-12-1,4-2 0,3-3-1,3-3 1,-10 7 3,-21 19 5,-22 19 1,-22 19-2,-11 7-1,0-3 0,0-3-2,0-2 1</inkml:trace>
</inkml:ink>
</file>

<file path=ppt/ink/ink76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4911668002605" units="cm"/>
      <inkml:brushProperty name="height" value="0.0364911668002605" units="cm"/>
      <inkml:brushProperty name="color" value="#69dbaa"/>
      <inkml:brushProperty name="ignorePressure" value="0"/>
    </inkml:brush>
  </inkml:definitions>
  <inkml:trace contextRef="#ctx0" brushRef="#br0">79300 26850 602,'-5'75'7,"-9"0"7,-10 0 0,-8 0 0,-11 3-11,-8 6-10,-10 7 0,-9 6-1,-12 9 4,-11 13 1,-14 12 0,-11 13 0,-9 4 0,-3-3-1,-3-3 1,-2-2 0,0-9-5,7-12-1,6-13-1,7-12 0,11-15 2,20-15 1,18-15 0,20-16 0</inkml:trace>
</inkml:ink>
</file>

<file path=ppt/ink/ink76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79700 28600 1000,'-50'100'0</inkml:trace>
</inkml:ink>
</file>

<file path=ppt/ink/ink76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8055494725704" units="cm"/>
      <inkml:brushProperty name="height" value="0.0358055494725704" units="cm"/>
      <inkml:brushProperty name="color" value="#69dbaa"/>
      <inkml:brushProperty name="ignorePressure" value="0"/>
    </inkml:brush>
  </inkml:definitions>
  <inkml:trace contextRef="#ctx0" brushRef="#br0">83600 33050 614,'46'28'60,"-5"6"-73,-7 7-1,-5 6 0,-3 12 6,4 19 7,3 19-1,3 19 0,-4 2 0,-8-11 1,-10-14-2,-9-11 2,-5-11 1,0-5 0,0-7 0,0-5 1,0-6-2,0-3-4,0-3 2,0-2-1,-4-6 2,-5-6 0,-7-6 1,-5-6-1,-4-4 3,0 1 1,0-1-1,0 1 1,-4-4-1,-5-6-2,-7-6 1,-5-6 0,-4-7 1,0-6 3,0-6 1,0-6-2,3-2 2,6 3 0,7 3-2,6 4 2,12 7 2,19 13 2,19 12 0,19 13-1,9 10-7,0 10-11,0 10 0,0 9 1,-2 4 4,-3 1 4,-3-1 1,-2 1-2,-3-4 1,1-6-2,-1-6 1,1-6-1,-1-9-2,1-8 0,-1-10-2,1-9 0,-1-18 4,1-24 2,-1-26-1,1-24 1,-3-23 1,-2-18 1,-3-19 1,-3-18-1,-4-9-1,-3 4-2,-3 3 1,-2 3-1,-5 17 1,-2 31 0,-3 32 0,-3 31 1</inkml:trace>
</inkml:ink>
</file>

<file path=ppt/ink/ink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6224354058504" units="cm"/>
      <inkml:brushProperty name="height" value="0.0286224354058504" units="cm"/>
      <inkml:brushProperty name="color" value="#69dbaa"/>
      <inkml:brushProperty name="ignorePressure" value="0"/>
    </inkml:brush>
  </inkml:definitions>
  <inkml:trace contextRef="#ctx0" brushRef="#br0">36900 32800 768,'25'-44'-15,"0"13"26,0 12 0,0 13-1,1 6-4,4 0-5,3 0 0,3 0 0,1 0-1,1 0-2,-1 0-1,1 0 1,1 1-1,3 4-2,3 3 2,4 3-2,-1 1-2,-3 1-6,-3-1 2,-2 1-2,-9 1 7,-12 3 6,-13 3 1,-12 4-2</inkml:trace>
</inkml:ink>
</file>

<file path=ppt/ink/ink77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954744502902" units="cm"/>
      <inkml:brushProperty name="height" value="0.029954744502902" units="cm"/>
      <inkml:brushProperty name="color" value="#69dbaa"/>
      <inkml:brushProperty name="ignorePressure" value="0"/>
    </inkml:brush>
  </inkml:definitions>
  <inkml:trace contextRef="#ctx0" brushRef="#br0">83600 36800 734,'70'25'54,"-9"0"-71,-10 0 2,-8 0-2,-15 7 8,-19 17 3,-18 15 2,-19 16-1,-15 4 3,-8-6 3,-10-6 1,-9-6-2,-2-7 4,6-6 1,7-6-1,6-6 2,12-9-4,19-8-4,19-10 1,19-9 0,12-5 0,6 0 3,7 0-2,6 0 2,3 1-2,0 4 2,0 3-1,0 3 0,-4 12 1,-5 22 2,-7 22-1,-5 23 1,-8 11-3,-5 4-1,-7 3 0,-5 3 0,-4-4 0,0-8 0,0-10 1,0-9-1,0-10-2,0-9 0,0-10 0,0-8-2,3-15-7,6-19-11,7-18 1,6-19-2,4-26 19,4-30 14,3-32 1,3-30 1,-1-9-4,-2 16-1,-3 15-1,-3 17 0,-6 13-2,-5 13-2,-7 12-1,-5 13 0</inkml:trace>
</inkml:ink>
</file>

<file path=ppt/ink/ink77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83937845379114" units="cm"/>
      <inkml:brushProperty name="height" value="0.0283937845379114" units="cm"/>
      <inkml:brushProperty name="color" value="#69dbaa"/>
      <inkml:brushProperty name="ignorePressure" value="0"/>
    </inkml:brush>
  </inkml:definitions>
  <inkml:trace contextRef="#ctx0" brushRef="#br0">84150 36500 774,'115'0'92,"-18"0"-116,-19 0-1,-18 0 1,-12-2 5,-3-3 6,-3-3 0,-2-2 0,-6-5 6,-6-2 8,-6-3-1,-6-3-1,-6-2 6,-2 0 4,-3 0-2,-3 0 2,-6 0-3,-5 0-5,-7 0 2,-5 0 0,-3 1-3,4 4 2,3 3-2,3 3 0,1 6 2,1 9 0,-1 10 0,1 10 0,-1 8 1,1 10-2,-1 10 0,1 9 0,-1 6-1,1 3 0,-1 3-2,1 4 1,-3-3-1,-2-5-2,-3-7 0,-3-5 1,-2-6-1,0-3 1,0-3 0,0-2 1,-2-6 1,-3-6 4,-3-6-2,-2-6 2,-3-6-1,1-2-1,-1-3 1,1-3-1,12-6 9,25-5 6,25-7 1,25-5 0,15-4-14,7 0-14,6 0 1,7 0-1,0 3 5,-2 6 3,-3 7 0,-3 6 0,-7 3 1,-9 0 0,-10 0 1,-8 0 0,-18 6-10,-25 13-13,-25 12 1,-25 13 0,-10 1 20,7-9 21,6-10-2,7-8 2,4-8-9,3-2-5,3-3 0,4-3-1</inkml:trace>
</inkml:ink>
</file>

<file path=ppt/ink/ink77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1699789017439" units="cm"/>
      <inkml:brushProperty name="height" value="0.0311699789017439" units="cm"/>
      <inkml:brushProperty name="color" value="#69dbaa"/>
      <inkml:brushProperty name="ignorePressure" value="0"/>
    </inkml:brush>
  </inkml:definitions>
  <inkml:trace contextRef="#ctx0" brushRef="#br0">84350 37250 705,'23'48'27,"-3"-3"-30,-3-3 0,-2-2 1,-6-3-10,-6 1-6,-6-1-2,-6 1 2,-6-4 14,-2-6 15,-3-6 1,-3-6 1,-6-6-7,-5-2-3,-7-3-1,-5-3 0,-1 1 0,6 6-1,7 7-2,6 6 3,9 1-2,13-3 3,12-3-2,13-2 1,6-5 0,0-2 0,0-3 0,0-3 1,1-1-5,4 4 1,3 3-2,3 3 1,-2 3 0,-6 3 1,-6 3-1,-6 4 2,-4 1-2,1 0 0,-1 0 0,1 0 0,-7 1 0,-12 4 0,-13 3 1,-12 3-1,-9 3 2,-2 3 2,-3 3 0,-3 4 0,-4-3-1,-3-5 2,-3-7-2,-2-5 2,2-6-2,9-3 1,10-3 0,10-2 0,16-9 5,26-12 7,24-13-2,26-12 2,16-10-16,10-6-14,10-6-1,9-6 1,-1-4 5,-8 1 5,-10-1-1,-9 1 2,-7 2 1,-3 7 6,-3 6-2,-2 7 1,-14 2 1,-21 1 2,-22-1-1,-22 1 1,-11 4-2,0 9 1,0 10-1,0 10 0,1 5 4,4 4 3,3 3-1,3 3 0,-1 7-2,-2 14-5,-3 11 0,-3 14 2,-4 14-4,-3 20-2,-3 18 2,-2 20-3,-5 8 3,-2 1-2,-3-1 1,-3 1-1,1-7-1,6-12-3,7-13 1,6-12-1,13-30-7,23-47-6,22-47 0,22-46-1,7-23 20,-6 4 19,-6 3 0,-6 3-1,-6 9-4,-2 16-7,-3 15 1,-3 17-1,-2 11 1,0 10 2,0 10-3,0 9 3,1 9-6,4 9-4,3 10-1,3 10 2,1 4-3,1 0 0,-1 0 1,1 0-2,-1 0 1,1 0 0,-1 0 0,1 0 1,-3-2-8,-2-3-4,-3-3-1,-3-2-1,-1-8 10,4-8 7,3-10 0,3-9-1,-1-5 5,-2 0 0,-3 0 0,-3 0 1,-4-2-1,-3-3 0,-3-3-1,-2-2 0</inkml:trace>
</inkml:ink>
</file>

<file path=ppt/ink/ink77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2110265642405" units="cm"/>
      <inkml:brushProperty name="height" value="0.0232110265642405" units="cm"/>
      <inkml:brushProperty name="color" value="#69dbaa"/>
      <inkml:brushProperty name="ignorePressure" value="0"/>
    </inkml:brush>
  </inkml:definitions>
  <inkml:trace contextRef="#ctx0" brushRef="#br0">86000 37900 947,'139'20'39,"-22"-9"-65,-22-10 1,-21-8-2</inkml:trace>
</inkml:ink>
</file>

<file path=ppt/ink/ink77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32861319184303" units="cm"/>
      <inkml:brushProperty name="height" value="0.0332861319184303" units="cm"/>
      <inkml:brushProperty name="color" value="#69dbaa"/>
      <inkml:brushProperty name="ignorePressure" value="0"/>
    </inkml:brush>
  </inkml:definitions>
  <inkml:trace contextRef="#ctx0" brushRef="#br0">87050 37850 660,'-47'0'0,"6"0"0,7 0 0,6 0 0,9 0 1,13 0-1,12 0 0,13 0 1,7 1-1,4 4-1,3 3 1,3 3-2,-1 3 1,-2 3-1,-3 3-1,-3 4 1,-6 5 2,-5 10 2,-7 10-1,-5 9 0,-6 6 1,-3 3-2,-3 3 0,-2 4 0,-6-3 0,-6-5 1,-6-7-2,-6-5 2,10-23 5,29-37 9,28-38-2,28-37 1,14-29-11,0-18-13,0-19 1,0-18 0,0-12-4,0-3-3,0-3 1,0-2-1,-7 3 10,-11 14 8,-14 11 1,-11 14-1,-9 11 4,-3 14 0,-3 11 2,-2 14-1,-5 21 5,-2 31 4,-3 32 1,-3 31 0,-6 21-13,-5 14-11,-7 11 0,-5 14-1,-8 10 4,-5 9-1,-7 10 0,-5 10 2,-3-1 0,4-9 3,3-10 0,3-8 1,7-12-5,14-12 0,11-13-2,14-12 1,11-15-3,14-15-6,11-15 1,14-16 0,10-10 11,9-3 12,10-3 0,10-2 0,2-1-4,-3 3 0,-3 3-1,-2 4 0,-8 4 0,-8 6 0,-10 7 1,-9 6-1,-10 6-2,-9 6 0,-10 7-1,-8 6 0,-8 9-1,-2 13-2,-3 12 1,-3 13 0,-6 7-1,-5 4-1,-7 3 2,-5 3-1,-8-2-5,-5-6-2,-7-6-2,-5-6 2,-4-6 2,0-2 3,0-3-1,0-3 2,1-9-4,4-11-2,3-14-1,3-11 2,4-12 6,7-9 9,6-10-1,7-8 2,4-4-4,3 3 1,3 3 0,4 4-2</inkml:trace>
</inkml:ink>
</file>

<file path=ppt/ink/ink77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62818948924541" units="cm"/>
      <inkml:brushProperty name="height" value="0.0362818948924541" units="cm"/>
      <inkml:brushProperty name="color" value="#69dbaa"/>
      <inkml:brushProperty name="ignorePressure" value="0"/>
    </inkml:brush>
  </inkml:definitions>
  <inkml:trace contextRef="#ctx0" brushRef="#br0">88300 37350 606,'-50'128'27,"0"6"-25,0 7 1,0 6 1,1-1-6,4-5-2,3-7 1,3-5-3,1-11 3,1-11-4,-1-14 3,1-11-2,8-20-7,20-24-7,18-26-1,20-24 1,10-13 20,3 0 22,3 0-2,4 0 2,-1 1-7,-3 4-7,-3 3 1,-2 3 0,-1 6-3,3 9-5,3 10 2,4 10-2,4 5-1,6 4-5,7 3 1,6 3 0,-1 1-1,-5 1 1,-7-1-1,-5 1 0</inkml:trace>
</inkml:ink>
</file>

<file path=ppt/ink/ink77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1198398917913" units="cm"/>
      <inkml:brushProperty name="height" value="0.0291198398917913" units="cm"/>
      <inkml:brushProperty name="color" value="#69dbaa"/>
      <inkml:brushProperty name="ignorePressure" value="0"/>
    </inkml:brush>
  </inkml:definitions>
  <inkml:trace contextRef="#ctx0" brushRef="#br0">90850 36500 755,'-96'26'7,"10"4"8,10 3-2,9 3 2,1 4-14,-6 7-14,-6 6 1,-6 7-1,-6 4 3,-2 3 0,-3 3 0,-3 4 2,2-4 1,10-9 4,10-10 0,9-8 0,21-14 3,35-15 3,35-15 1,34-16-2,12-1 4,-9 17-1,-10 15 1,-8 16 1,-11 16 0,-8 20 2,-10 18 2,-9 20-2,-5 10-3,0 3-4,0 3 0,0 4 0,0-6-3,0-11-4,0-14 0,0-11 0,-2-11 2,-3-5 0,-3-7 0,-2-5 1,2-15-10,9-22-8,10-22 0,10-21 1,2-10 14,-3 3 13,-3 3 1,-2 4 0</inkml:trace>
</inkml:ink>
</file>

<file path=ppt/ink/ink77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0397341549397" units="cm"/>
      <inkml:brushProperty name="height" value="0.0240397341549397" units="cm"/>
      <inkml:brushProperty name="color" value="#69dbaa"/>
      <inkml:brushProperty name="ignorePressure" value="0"/>
    </inkml:brush>
  </inkml:definitions>
  <inkml:trace contextRef="#ctx0" brushRef="#br0">90100 37350 915,'71'-22'1,"-5"6"3,-7 7-1,-5 6-1,-3 3 1,4 0-4,3 0 2,3 0-2,-1 0-2,-2 0-4,-3 0-2,-3 0 2,-1-2 1,4-3 1,3-3 0,3-2 0,-5-5 5,-12-2 4,-13-3 0,-12-3 1</inkml:trace>
</inkml:ink>
</file>

<file path=ppt/ink/ink7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551203802228" units="cm"/>
      <inkml:brushProperty name="height" value="0.026551203802228" units="cm"/>
      <inkml:brushProperty name="color" value="#69dbaa"/>
      <inkml:brushProperty name="ignorePressure" value="0"/>
    </inkml:brush>
  </inkml:definitions>
  <inkml:trace contextRef="#ctx0" brushRef="#br0">90850 37000 828,'-69'95'47,"13"-9"-54,12-10-1,13-8 1,6-6-1,0 1 0,0-1 0,0 1 1,1-6-1,4-8 0,3-10 0,3-9 1</inkml:trace>
</inkml:ink>
</file>

<file path=ppt/ink/ink7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75715009868145" units="cm"/>
      <inkml:brushProperty name="height" value="0.0375715009868145" units="cm"/>
      <inkml:brushProperty name="color" value="#69dbaa"/>
      <inkml:brushProperty name="ignorePressure" value="0"/>
    </inkml:brush>
  </inkml:definitions>
  <inkml:trace contextRef="#ctx0" brushRef="#br0">90350 38400 585,'-2'157'3,"-3"-33"-1,-3-35 0,-2-34 0,2-34-7,9-30-7,10-32 1,10-30-1,0-19 9,-5-2 11,-7-3 0,-5-3-2,-6 1 0,-3 6-5,-3 7 0,-2 6 1,-3 10-2,1 17 1,-1 15-1,1 16 1,5 13 7,14 14 9,11 11-1,14 14 0,5 7-11,1 3-13,-1 3 0,1 4 0,-1-3 2,1-5 0,-1-7 1,1-5 1,-1-6 0,1-3 0,-1-3 2,1-2-1,-3-1-4,-2 3 0,-3 3-3,-3 4 3,-7 5 4,-9 10 8,-10 10-1,-8 9 1,-9 6-2,-6 3-3,-6 3 1,-6 4 1,-4-3-2,1-5 2,-1-7 0,1-5-1,1-9 0,3-9 1,3-10-3,4-8 3,8-11-4,17-8 1,15-10-1,16-9-1,10-12 3,7-11-1,6-14 1,7-11 0,5-12-1,7-9 1,6-10 0,7-8-2,2-9 2,1-6-1,-1-6-1,1-6 0,-6 1 4,-8 9 1,-10 10 1,-9 10 0,-10 7-2,-9 6-2,-10 7 1,-8 6 0,-9 6 0,-6 6-2,-6 7 2,-6 6-1,-6 7 5,-2 10 7,-3 10-1,-3 9 1,-4 10-9,-3 14-9,-3 11 2,-2 14-2,-5 13 0,-2 16 2,-3 15-1,-3 17 0,-2 7 3,0 0 0,0 0 2,0 0 0,4-8-3,10-16-1,10-15 0,9-15 1,13-17-2,20-15 1,18-15 1,20-16-1,10-13 4,3-9 6,3-10 0,4-8 0,-1-6-4,-3 1-2,-3-1 0,-2 1-1,-6 4 4,-6 9 2,-6 10 1,-6 10-2,-6 7 1,-2 6-3,-3 7 0,-3 6 0,-4 7-1,-3 10-3,-3 10 0,-2 9-1,-5 12 5,-2 16 0,-3 15 3,-3 17-3,-6 10 0,-5 6-3,-7 7-1,-5 6 0,-6 3 1,-3 0-3,-3 0 1,-2 0-1,-3-7 3,1-11-1,-1-14 1,1-11 0,-1-12-3,1-9-6,-1-10 2,1-8-1,1-23-2,3-34-3,3-35 0,4-33 1,4-23 14,6-9 16,7-10-2,6-8 2,4 2-6,4 16-9,3 15 3,3 17-2,3 19 9,3 26 5,3 24 2,4 26-2,2 18-9,4 13-11,3 12-1,3 13 0,3 6-2,3 0-2,3 0-2,4 0 2,-1-2-2,-3-3 2,-3-3 0,-2-2 0,-5-6 4,-2-6 7,-3-6 1,-3-6-2,-1-7-13,4-6-12,3-6-2,3-6 1</inkml:trace>
</inkml:ink>
</file>

<file path=ppt/ink/ink7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5130229741335" units="cm"/>
      <inkml:brushProperty name="height" value="0.0245130229741335" units="cm"/>
      <inkml:brushProperty name="color" value="#69dbaa"/>
      <inkml:brushProperty name="ignorePressure" value="0"/>
    </inkml:brush>
  </inkml:definitions>
  <inkml:trace contextRef="#ctx0" brushRef="#br0">33400 34150 897,'68'3'34,"-11"6"-40,-14 7 0,-11 6-1,-11 3-4,-5 0-5,-7 0 0,-5 0 1,-6 1 10,-3 4 11,-3 3 0,-2 3 0,-8-1-1,-8-2 1,-10-3 0,-9-3-1,-5-4-2,0-3-2,0-3 0,0-2 1,1-5 1,4-2 3,3-3 1,3-3-1,14 5-4,25 17-4,25 15 1,25 16-2,7 7-1,-8 1 0,-10-1 0,-9 1-1,-7-3 2,-3-2 2,-3-3 1,-2-3 0,-5-4 1,-2-3 2,-3-3 2,-3-2-2,1-12 1,6-19 1,7-18-2,6-19 1,4-22-7,4-25-6,3-25-2,3-25 2,3-13 2,3 1 1,3-1 2,4 1 0,1 2 2,0 7 6,0 6-1,0 7 0,-5 10 0,-9 16 2,-10 15-2,-8 17 1,-6 10-1,1 6-3,-1 7 1,1 6 0,-4 7 6,-6 10 7,-6 10-1,-6 9 1,-9 9-11,-8 9-13,-10 10 1,-9 10 1,-4 4 1,4 0 2,3 0 2,3 0-1,3-4 0,3-5-1,3-7 1,4-5 0,8-6-2,17-3-2,15-3 0,16-2 0,5-3 9,-2 1 9,-3-1 0,-3 1 0,-2-1-2,0 1-5,0-1 2,0 1-1,-2 1-2,-3 3-4,-3 3 2,-2 4-2,-1-6 0,3-11-5,3-14 2,4-11-1</inkml:trace>
</inkml:ink>
</file>

<file path=ppt/ink/ink7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0793525576591" units="cm"/>
      <inkml:brushProperty name="height" value="0.0350793525576591" units="cm"/>
      <inkml:brushProperty name="color" value="#69dbaa"/>
      <inkml:brushProperty name="ignorePressure" value="0"/>
    </inkml:brush>
  </inkml:definitions>
  <inkml:trace contextRef="#ctx0" brushRef="#br0">93600 36350 627,'-93'140'137,"17"-18"-169,15-19 0,16-18 0,5-10 7,-2 0 9,-3 0-1,-3 0 0,16-18 5,39-33 2,36-35 1,39-34 1,11-15 11,-11 7 14,-14 6-1,-11 7 1,-11 10-1,-5 16-1,-7 15 2,-5 17-2,-11 16-9,-11 19-10,-14 19 0,-11 19-1,-12 13 0,-9 10 0,-10 10-1,-8 9 0,-6-1 2,1-8 0,-1-10 0,1-9 1,2-12-1,7-11 1,6-14 0,7-11 1,7-28-7,9-40-5,10-40 2,10-41-2,7-21 14,6 1 14,7-1 0,6 1 0,1 10-7,-3 22-3,-3 22-2,-2 23 1</inkml:trace>
</inkml:ink>
</file>

<file path=ppt/ink/ink7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9898281395435" units="cm"/>
      <inkml:brushProperty name="height" value="0.0229898281395435" units="cm"/>
      <inkml:brushProperty name="color" value="#69dbaa"/>
      <inkml:brushProperty name="ignorePressure" value="0"/>
    </inkml:brush>
  </inkml:definitions>
  <inkml:trace contextRef="#ctx0" brushRef="#br0">93200 37350 956,'0'46'3,"0"-5"-1,0-7 1,0-5 0,4-6-4,10-3-5,10-3 1,9-2 0,6-6 4,3-6 2,3-6 2,4-6-1,1-9 1,0-8-1,0-10 2,0-9-2,-4-2-10,-5 6-8,-7 7-3,-5 6 2</inkml:trace>
</inkml:ink>
</file>

<file path=ppt/ink/ink7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52124385535717" units="cm"/>
      <inkml:brushProperty name="height" value="0.0352124385535717" units="cm"/>
      <inkml:brushProperty name="color" value="#69dbaa"/>
      <inkml:brushProperty name="ignorePressure" value="0"/>
    </inkml:brush>
  </inkml:definitions>
  <inkml:trace contextRef="#ctx0" brushRef="#br0">94250 36900 624,'43'-16'44,"-11"19"-45,-14 19-1,-11 19 0,-14 15-1,-11 13-3,-14 12 1,-11 13-2,-12 10 4,-9 10-2,-10 10 2,-8 9 0,-4 1 1,3-6 1,3-6 2,4-6-1,7-13-3,13-19-2,12-18 0,13-19 0,13-19-2,17-19-3,15-18-1,16-19 1,12-16 11,9-12 10,10-13 0,10-12 0,4-4-3,0 7-6,0 6 1,0 7 0,-5 8 0,-9 14-1,-10 11-1,-8 14 2,-11 19 4,-8 29 6,-10 28-2,-9 28 3,-12 15-12,-11 4-8,-14 3 0,-11 3-1,-6-2 3,4-6 0,3-6 0,3-6 1,-1-7-1,-2-6-1,-3-6 1,-3-6-1,-2-7 4,0-6 2,0-6 0,0-6-1,1-9-5,4-8-9,3-10 0,3-9 0,4-15 6,7-18 5,6-19 0,7-18 0,4-14 8,3-5 9,3-7-2,4-5 0,2 2-3,4 13-7,3 12 1,3 13 0,1 10 1,1 10 0,-1 10 0,1 9 1,2 12 2,7 16 2,6 15-1,7 17 2,4 3-14,3-5-13,3-7 1,4-5-1,-3-8 5,-5-5 4,-7-7 1,-5-5-1</inkml:trace>
</inkml:ink>
</file>

<file path=ppt/ink/ink7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6386111080647" units="cm"/>
      <inkml:brushProperty name="height" value="0.0316386111080647" units="cm"/>
      <inkml:brushProperty name="color" value="#69dbaa"/>
      <inkml:brushProperty name="ignorePressure" value="0"/>
    </inkml:brush>
  </inkml:definitions>
  <inkml:trace contextRef="#ctx0" brushRef="#br0">95350 36550 695,'-22'121'138,"6"-5"-179,7-7-1,6-5 2,4-9 16,4-9 20,3-10 0,3-8-1,-1-9-1,-2-6-3,-3-6 1,-3-6 0</inkml:trace>
</inkml:ink>
</file>

<file path=ppt/ink/ink7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2897993028164" units="cm"/>
      <inkml:brushProperty name="height" value="0.0322897993028164" units="cm"/>
      <inkml:brushProperty name="color" value="#69dbaa"/>
      <inkml:brushProperty name="ignorePressure" value="0"/>
    </inkml:brush>
  </inkml:definitions>
  <inkml:trace contextRef="#ctx0" brushRef="#br0">95050 36850 681,'-46'48'48,"10"-3"-51,10-3 0,9-2-1,6 0 2,3 7-3,3 6 1,4 7-1,1 2 0,0 1-2,0-1-1,0 1 2,3-6-3,6-8-1,7-10 2,6-9-2</inkml:trace>
</inkml:ink>
</file>

<file path=ppt/ink/ink7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33126301318407" units="cm"/>
      <inkml:brushProperty name="height" value="0.0233126301318407" units="cm"/>
      <inkml:brushProperty name="color" value="#69dbaa"/>
      <inkml:brushProperty name="ignorePressure" value="0"/>
    </inkml:brush>
  </inkml:definitions>
  <inkml:trace contextRef="#ctx0" brushRef="#br0">96200 36750 943,'0'46'45,"0"-5"-79,0-7 3,0-5-3</inkml:trace>
</inkml:ink>
</file>

<file path=ppt/ink/ink7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87088917195797" units="cm"/>
      <inkml:brushProperty name="height" value="0.0387088917195797" units="cm"/>
      <inkml:brushProperty name="color" value="#69dbaa"/>
      <inkml:brushProperty name="ignorePressure" value="0"/>
    </inkml:brush>
  </inkml:definitions>
  <inkml:trace contextRef="#ctx0" brushRef="#br0">95650 37500 568,'1'48'3,"4"-3"5,3-3-1,3-2 0,1-3-3,1 1-4,-1-1 1,1 1 0,-3 1-1,-2 3-1,-3 3 0,-3 4 0,-7 4-1,-9 6 0,-10 7 0,-8 6-2,-12 4 2,-12 4-1,-13 3 0,-12 3 0,-10-1-3,-6-2 0,-6-3-1,-6-3-1,-1-9 7,7-11 2,6-14 2,7-11-2,8-11-1,14-5-4,11-7 0,14-5-1</inkml:trace>
</inkml:ink>
</file>

<file path=ppt/ink/ink7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85145342350006" units="cm"/>
      <inkml:brushProperty name="height" value="0.0285145342350006" units="cm"/>
      <inkml:brushProperty name="color" value="#69dbaa"/>
      <inkml:brushProperty name="ignorePressure" value="0"/>
    </inkml:brush>
  </inkml:definitions>
  <inkml:trace contextRef="#ctx0" brushRef="#br0">96700 37700 771,'-29'51'61,"-5"4"-91,-7 3 0,-5 3-1,-6-1 19,-3-2 14,-3-3 3,-2-3-1,0-6 0,7-5 1,6-7 1,7-5-1,15-6 3,25-3 6,25-3-2,25-2 0,9-1-7,-6 3-11,-6 3 2,-6 4-2,-6 4 3,-2 6 2,-3 7-2,-3 6 2,-6 3 0,-5 0 2,-7 0-1,-5 0 1,-4-2-2,0-3 0,0-3-1,0-2 0,1-12-7,4-19-7,3-18-2,3-19 2,3-19 9,3-19 11,3-18-1,4-19 2,2-10 1,4 1 2,3-1 0,3 1 1,1 8-5,1 20-1,-1 18-3,1 20 3,-1 11-1,1 7 0,-1 6 2,1 7-1,2 4 1,7 3 3,6 3-1,7 4 2,0 1-6,-2 0-1,-3 0-1,-3 0 0,-2 0-4,0 0-2,0 0-1,0 0 1,-4-2 0,-5-3 2,-7-3 1,-5-2 0</inkml:trace>
</inkml:ink>
</file>

<file path=ppt/ink/ink7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97182442247868" units="cm"/>
      <inkml:brushProperty name="height" value="0.0397182442247868" units="cm"/>
      <inkml:brushProperty name="color" value="#69dbaa"/>
      <inkml:brushProperty name="ignorePressure" value="0"/>
    </inkml:brush>
  </inkml:definitions>
  <inkml:trace contextRef="#ctx0" brushRef="#br0">97650 36300 553,'-24'-40'21,"4"23"-20,3 22 0,3 22 1,6 33 0,9 48 1,10 47 1,10 47 0,-1 32-5,-9 19-6,-10 19 0,-8 19 2,-9 2 0,-6-11 6,-6-14-2,-6-11 1,-2-17-2,3-18 2,3-19-1,4-18 0,2-21 0,4-22-1,3-22 2,3-21-1,3-32-16,3-41-12,3-40-2,4-40 0</inkml:trace>
</inkml:ink>
</file>

<file path=ppt/ink/ink7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9939035475254" units="cm"/>
      <inkml:brushProperty name="height" value="0.0339939035475254" units="cm"/>
      <inkml:brushProperty name="color" value="#69dbaa"/>
      <inkml:brushProperty name="ignorePressure" value="0"/>
    </inkml:brush>
  </inkml:definitions>
  <inkml:trace contextRef="#ctx0" brushRef="#br0">98350 36200 647,'-2'54'112,"-3"10"-138,-3 10 2,-2 9-2,-5 4 12,-2 1 8,-3-1 2,-3 1-2,-1-17-9,4-30-12,3-32 0,3-30 0,6-20 23,9-6 26,10-6-2,10-6 1,5-1-9,4 7-7,3 6-2,3 7 2,1 5 0,1 7 0,-1 6 0,1 7 1,-3 4-3,-2 3-3,-3 3 0,-3 4 1,-4 5-5,-3 10-3,-3 10 0,-2 9-1,-8 6 4,-8 3 2,-10 3-1,-9 4 1,-9 1 3,-5 0 2,-7 0-1,-5 0 2,-1-4-2,6-5-1,7-7 1,6-5-1,10-12 0,17-16 1,15-15-1,16-15 1,5-7-3,-2 3 0,-3 3-2,-3 4 2,-4 2-1,-3 4 4,-3 3-2,-2 3 1</inkml:trace>
</inkml:ink>
</file>

<file path=ppt/ink/ink7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1496468186378" units="cm"/>
      <inkml:brushProperty name="height" value="0.0231496468186378" units="cm"/>
      <inkml:brushProperty name="color" value="#69dbaa"/>
      <inkml:brushProperty name="ignorePressure" value="0"/>
    </inkml:brush>
  </inkml:definitions>
  <inkml:trace contextRef="#ctx0" brushRef="#br0">34250 34000 950,'23'-63'-67,"-3"26"96,-3 24-1,-2 26 0,0 7-22,7-9-23,6-10 0,7-8-1,-1-8 13,-6-2 11,-6-3 1,-6-3-1,-4-1-2,1 4-1,-1 3-2,1 3 2,-1 4 2,1 7 4,-1 6-1,1 7 0,-6 5-3,-8 7-7,-10 6 1,-9 7 0,-9 5-3,-5 7-4,-7 6 2,-5 7-2,-4 0 4,0-2 2,0-3-1,0-3 2,1-4-3,4-3 0,3-3 0,3-2-1,-1-5 5,-2-2 1,-3-3 2,-3-3-1,1-4 1,6-3 1,7-3-1,6-2 0,10-6 0,17-6-1,15-6-2,16-6 2,9-7 2,3-6 1,3-6 0,4-6 1,1-2-4,0 3-1,0 3-2,0 4 2,0 2-2,0 4 0,0 3 0,0 3 0,-4 1-2,-5 1-1,-7-1-1,-5 1 2,-8 4-8,-5 9-3,-7 10 0,-5 10-2</inkml:trace>
</inkml:ink>
</file>

<file path=ppt/ink/ink7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80088093131781" units="cm"/>
      <inkml:brushProperty name="height" value="0.0280088093131781" units="cm"/>
      <inkml:brushProperty name="color" value="#69dbaa"/>
      <inkml:brushProperty name="ignorePressure" value="0"/>
    </inkml:brush>
  </inkml:definitions>
  <inkml:trace contextRef="#ctx0" brushRef="#br0">98700 36350 785,'45'-118'-34,"-9"17"42,-10 15 0,-8 16 0,-4 13 0,3 14 1,3 11 0,4 14 0,-3 11-4,-5 14-3,-7 11 0,-5 14-1,-4 11-2,0 14-4,0 11-1,0 14 0,-4 5 1,-5 1 1,-7-1-2,-5 1 3,-4-1 0,0 1 2,0-1 2,0 1-2,1-9-3,4-15-5,3-15-1,3-16 1,7-16 4,14-16 5,11-15 0,14-15 0,5-12 5,1-6 2,-1-6 2,1-6 0,-1-2-5,1 3-2,-1 3 0,1 4 0,-3 4-1,-2 6 2,-3 7 0,-3 6-1,-2 4-1,0 4-1,0 3-1,0 3 1,-8 9-2,-16 16-2,-15 15 1,-15 17 0,-6 2 2,7-9 1,6-10 2,7-8-1,2-6-1,1 1 1,-1-1-1,1 1 0,-3-1 1,-2 1 0,-3-1-2,-3 1 2,2-1 3,10 1 4,10-1 1,9 1-1,6-4-7,3-6-7,3-6 1,4-6-2,1-4 3,0 1 3,0-1-2,0 1 2,0 2-5,0 7-5,0 6 2,0 7-2</inkml:trace>
</inkml:ink>
</file>

<file path=ppt/ink/ink7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58368048816919" units="cm"/>
      <inkml:brushProperty name="height" value="0.0258368048816919" units="cm"/>
      <inkml:brushProperty name="color" value="#69dbaa"/>
      <inkml:brushProperty name="ignorePressure" value="0"/>
    </inkml:brush>
  </inkml:definitions>
  <inkml:trace contextRef="#ctx0" brushRef="#br0">98350 37300 851,'-22'93'36,"6"-11"-42,7-14 1,6-11 0,4-7-1,4 0 4,3 0-3,3 0 3,1-2-8,1-3-5,-1-3 1,1-2-1</inkml:trace>
</inkml:ink>
</file>

<file path=ppt/ink/ink7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45417372882366" units="cm"/>
      <inkml:brushProperty name="height" value="0.0345417372882366" units="cm"/>
      <inkml:brushProperty name="color" value="#69dbaa"/>
      <inkml:brushProperty name="ignorePressure" value="0"/>
    </inkml:brush>
  </inkml:definitions>
  <inkml:trace contextRef="#ctx0" brushRef="#br0">98450 37250 636,'70'0'24,"-9"0"-19,-10 0 3,-8 0-1,-6 0-7,1 0-4,-1 0-2,1 0 1,-1 0 1,1 0 0,-1 0 0,1 0 0,-1 1-3,1 4-1,-1 3-1,1 3 1,-4 7 1,-6 14 5,-6 11-2,-6 14 1,-10 3 0,-12-2-2,-13-3 1,-12-3 0,-5-7 6,3-9 7,3-10 1,4-8 0</inkml:trace>
</inkml:ink>
</file>

<file path=ppt/ink/ink7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2134325504303" units="cm"/>
      <inkml:brushProperty name="height" value="0.0312134325504303" units="cm"/>
      <inkml:brushProperty name="color" value="#69dbaa"/>
      <inkml:brushProperty name="ignorePressure" value="0"/>
    </inkml:brush>
  </inkml:definitions>
  <inkml:trace contextRef="#ctx0" brushRef="#br0">98650 37550 704,'70'-22'62,"-9"6"-76,-10 7-1,-8 6 2,-9 6 2,-6 6 1,-6 7 1,-6 6-1,-9 6 6,-8 6 3,-10 7 1,-9 6-1,-12 3 0,-11 0 0,-14 0 0,-11 0-2,0-5 7,17-9 1,15-10 2,16-8 0,13-9-1,14-6 1,11-6-1,14-6 2,5-4-4,1 1-2,-1-1-1,1 1 1,-3-1-3,-2 1-3,-3-1 0,-3 1 0,-10 5 2,-16 14 1,-15 11 0,-15 14-1,-9 7-1,1 3-2,-1 3-1,1 4 1,2-3 1,7-5 3,6-7 1,7-5-2,8-6 4,14-3 2,11-3 2,14-2-2,3-6-1,-2-6-2,-3-6 0,-3-6-1,-9 1-2,-11 9-2,-14 10 0,-11 10 0,-11 7 2,-5 6 3,-7 7 1,-5 6-2,-6 3 0,-3 0-1,-3 0-2,-2 0 2,-3-4 1,1-5 4,-1-7-1,1-5 0,4-6 0,9-3-1,10-3 1,10-2-2,19-6 11,32-6 5,31-6 2,32-6 0,11-4-17,-5 1-15,-7-1 0,-5 1 0,-3-4 3,4-6 3,3-6 1,3-6 0,-4-2 3,-8 3 3,-10 3 0,-9 4 0,-7 2-4,-3 4-7,-3 3-1,-2 3 3</inkml:trace>
</inkml:ink>
</file>

<file path=ppt/ink/ink7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86754535138607" units="cm"/>
      <inkml:brushProperty name="height" value="0.0386754535138607" units="cm"/>
      <inkml:brushProperty name="color" value="#69dbaa"/>
      <inkml:brushProperty name="ignorePressure" value="0"/>
    </inkml:brush>
  </inkml:definitions>
  <inkml:trace contextRef="#ctx0" brushRef="#br0">98750 38250 568,'-68'93'36,"17"-11"-42,15-14 1,16-11 0,5-1 3,-2 13 4,-3 12 0,-3 13-1,-1 1-2,4-9-3,3-10-1,3-8 1,9-23-9,16-34-9,15-35-1,17-33 2,3-17 17,-5 4 21,-7 3 0,-5 3-2,-6 7-3,-3 14-5,-3 11-1,-2 14 0,-1 25 5,3 42 1,3 40 3,4 41-2,-3 35-10,-5 32-8,-7 31-3,-5 32 3,-6 19 0,-3 10 2,-3 10-1,-2 9 2,-3-8-4,1-25 1,-1-25-2,1-25 1,-3-22-3,-2-19-5,-3-18 1,-3-19-1</inkml:trace>
</inkml:ink>
</file>

<file path=ppt/ink/ink7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5591249167919" units="cm"/>
      <inkml:brushProperty name="height" value="0.0335591249167919" units="cm"/>
      <inkml:brushProperty name="color" value="#69dbaa"/>
      <inkml:brushProperty name="ignorePressure" value="0"/>
    </inkml:brush>
  </inkml:definitions>
  <inkml:trace contextRef="#ctx0" brushRef="#br0">63100 28950 655,'110'9'0,"23"19"0,22 19 0,22 19 0,8 9 0,-2 0 0,-3 0 0,-3 0 0,26 17 3,56 34 4,57 35-1,56 35 1,21 19-3,-11 7 1,-14 6-1,-11 7-1,-9 7-3,-3 9-7,-3 10 1,-2 10 0,-11 2 0,-15-3 4,-15-3-1,-16-2-1,-18-11 0,-18-15-1,-19-15 0,-18-16-1,-25-18 0,-27-18-2,-28-19 0,-28-18 1,-24-20 2,-19-18 6,-18-19-2,-19-18 0,-15-17 7,-8-11 3,-10-14 2,-9-11-2</inkml:trace>
</inkml:ink>
</file>

<file path=ppt/ink/ink7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418165624141693" units="cm"/>
      <inkml:brushProperty name="height" value="0.0418165624141693" units="cm"/>
      <inkml:brushProperty name="color" value="#69dbaa"/>
      <inkml:brushProperty name="ignorePressure" value="0"/>
    </inkml:brush>
  </inkml:definitions>
  <inkml:trace contextRef="#ctx0" brushRef="#br0">70150 34550 526,'-21'114'30,"10"-22"-35,10-22 1,9-21-2,9-15 3,9-6 1,10-6 0,10-6 0,5-2 2,4 3 2,3 3 1,3 4-2,3 1 3,3 0-3,3 0 3,4 0-2,4 1-1,6 4-2,7 3-1,6 3 0,4 1 1,4 1-1,3-1 0,3 1 0,1 1 1,1 3 2,-1 3-1,1 4 1,-6-3-2,-8-5-2,-10-7 2,-9-5-1,-9-8-1,-5-5-2,-7-7 1,-5-5 0,-14-25 0,-18-40 0,-19-40-1,-18-41 1,-20-52-2,-18-62 0,-19-63-1,-18-62 0,-3-1 8,17 64 6,15 61-1,16 64 2,7 33-4,1 7-3,-1 6 1,1 7 0</inkml:trace>
</inkml:ink>
</file>

<file path=ppt/ink/ink7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0226661860943" units="cm"/>
      <inkml:brushProperty name="height" value="0.0320226661860943" units="cm"/>
      <inkml:brushProperty name="color" value="#69dbaa"/>
      <inkml:brushProperty name="ignorePressure" value="0"/>
    </inkml:brush>
  </inkml:definitions>
  <inkml:trace contextRef="#ctx0" brushRef="#br0">70350 36550 687,'25'-46'0,"0"10"0,0 10 0,0 9 0,0 6 3,0 3 3,0 3 2,0 4-3,0 7-1,0 13-5,0 12 1,0 13 0,-4 9-1,-5 6-1,-7 7-1,-5 6 2,-4 6-1,0 6 3,0 7-1,0 6-1,-5-1-4,-9-5-6,-10-7 0,-8-5 0,-6-8 2,1-5 4,-1-7-1,1-5 0,4-20 5,9-31 4,10-31 0,10-31 1,8-12 2,10 10 0,10 10 3,9 9-3,9 1 4,9-6 0,10-6-1,10-6 2,4-2-5,0 3-2,0 3-1,0 4 0,0 2-6,0 4-5,0 3-2,0 3 2,-2 4-2,-3 7 1,-3 6 0,-2 7-1,-11 8 6,-15 14 5,-15 11-1,-16 14 0,-10 3 0,-3-2-1,-3-3-1,-2-3 2</inkml:trace>
</inkml:ink>
</file>

<file path=ppt/ink/ink7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40588763356209" units="cm"/>
      <inkml:brushProperty name="height" value="0.0340588763356209" units="cm"/>
      <inkml:brushProperty name="color" value="#69dbaa"/>
      <inkml:brushProperty name="ignorePressure" value="0"/>
    </inkml:brush>
  </inkml:definitions>
  <inkml:trace contextRef="#ctx0" brushRef="#br0">70900 37700 645,'-90'300'39,"23"-50"-45,22-50 1,22-50-2,12-27 4,3-3 3,3-3 0,4-2-1,4-8-1,6-8 0,7-10-2,6-9 1,6-12 0,6-11 1,7-14 0,6-11-1,4-11 1,4-5-1,3-7 1,3-5 0,-1-8 0,-2-5 4,-3-7-1,-3-5 0,2-12 0,10-16-2,10-15 0,9-15 0,-2-12 0,-12-6-1,-13-6-1,-12-6 0,-10-6 3,-6-2 3,-6-3-2,-6-3 2,-7 2-3,-6 10 1,-6 10-1,-6 9 1,-9 7-1,-8 7 3,-10 6-1,-9 7-1,-7 7 2,-3 9-3,-3 10 2,-2 10-2,-1 7 1,3 6-1,3 7 1,4 6-2,4 3 5,6 0 1,7 0 1,6 0 0,4-5 0,4-9 1,3-10 0,3-8 1,4-4-10,7 3-7,6 3-1,7 4 1,5 8 2,7 17 4,6 15 0,7 16 0,4 26 0,3 38 0,3 37-1,4 38 2,-3 27-1,-5 20 3,-7 18-1,-5 20 0,-8-1 3,-5-19 5,-7-18 0,-5-19-1,-3-19-3,4-19-2,3-18 0,3-19 0,-1-16-3,-2-12-3,-3-13 0,-3-12 0,-7-21-3,-9-28-4,-10-28 0,-8-27-1,-12-23 13,-12-16 9,-13-15-1,-12-15 2,-15-11-4,-15-2-2,-15-3-1,-16-3 0,-8-1 0,0 4-2,0 3-1,0 3 1,7 7-1,17 14 1,15 11-2,16 14 2,12 13 1,9 16 2,10 15 0,10 17-1,13 5 8,19-3 3,19-3 1,19-2 0,27-9-13,39-12-14,36-13 2,39-12-2,19-9 4,4-2 2,3-3 1,3-3 0,-5 1-2,-12 6 2,-13 7 0,-12 6-2,-9 1-1,-2-3-6,-3-3 1,-3-2 0</inkml:trace>
</inkml:ink>
</file>

<file path=ppt/ink/ink7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70900 38250 1000,'-18'46'-3,"17"-5"-4,15-7 1,16-5-2,5-3 5,-2 4 3,-3 3 0,-3 3 0,-4-1 2,-3-2 4,-3-3 0,-2-3-2</inkml:trace>
</inkml:ink>
</file>

<file path=ppt/ink/ink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192958116531" units="cm"/>
      <inkml:brushProperty name="height" value="0.0325192958116531" units="cm"/>
      <inkml:brushProperty name="color" value="#69dbaa"/>
      <inkml:brushProperty name="ignorePressure" value="0"/>
    </inkml:brush>
  </inkml:definitions>
  <inkml:trace contextRef="#ctx0" brushRef="#br0">54100 17500 676,'46'-2'39,"-5"-3"-49,-7-3 1,-5-2 0,-3-3 1,4 1 1,3-1 0,3 1 0,-1 1 2,-2 3 6,-3 3-3,-3 4 2,-9 4 1,-11 6 0,-14 7 0,-11 6 1,-4 3 0,6 0 3,7 0-3,6 0 3,3 3-1,0 6 0,0 7 1,0 6 0,1 4-1,4 4-1,3 3 1,3 3-1,-1 4 0,-2 7-4,-3 6 2,-3 7 0,-2 2-3,0 1 1,0-1-2,0 1 2,0-4-1,0-6 0,0-6-1,0-6 2,0-7-1,0-6 0,0-6 2,0-6-1,-4-6-2,-5-2 0,-7-3 1,-5-3-3,-4-4 2,0-3-2,0-3-1,0-2 2,-4-6 0,-5-6 1,-7-6 1,-5-6 0,-1-6-1,6-2 2,7-3-3,6-3 3,4-1 3,4 4 3,3 3 0,3 3 2</inkml:trace>
</inkml:ink>
</file>

<file path=ppt/ink/ink8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469493508339" units="cm"/>
      <inkml:brushProperty name="height" value="0.0266469493508339" units="cm"/>
      <inkml:brushProperty name="color" value="#69dbaa"/>
      <inkml:brushProperty name="ignorePressure" value="0"/>
    </inkml:brush>
  </inkml:definitions>
  <inkml:trace contextRef="#ctx0" brushRef="#br0">34150 34750 825,'46'0'-6,"-5"0"1,-7 0 2,-5 0-2,-4 0 3,0 0 2,0 0 0,0 0-1,-2-4 4,-3-5 0,-3-7 3,-2-5-3,-3-3 0,1 4-2,-1 3 0,1 3 0,-1 1 0,1 1 4,-1-1-3,1 1 2,-4 8 5,-6 20 5,-6 18 0,-6 20 1,-4 5-15,1-6-15,-1-6 1,1-6 0,-1-4 5,1 1 4,-1-1 0,1 1 1,2-1 1,7 1 0,6-1 2,7 1-2,5-1 3,7 1 0,6-1 2,7 1-2,0-3 0,-2-2-3,-3-3 0,-3-3 1,-2-2 2,0 0 5,0 0 0,0 0 0,-7-2 1,-11-3 1,-14-3 2,-11-2-2,-11-5-6,-5-2-7,-7-3 0,-5-3 1,-6-2-1,-3 0 3,-3 0-1,-2 0 1,-1-4 0,3-5 4,3-7-2,4-5 0,2-4 2,4 0-3,3 0 2,3 0-1,3 0 2,3 0 3,3 0-1,4 0 0,5-2 1,10-3 2,10-3-1,9-2 0,13-5-3,20-2-4,18-3 2,20-3-1,6 1-5,-2 6-2,-3 7-1,-3 6-1,-4 4 7,-3 4 3,-3 3 0,-2 3 1,-8 1-3,-8 1-2,-10-1 0,-9 1-1,-5-1 6,0 1 7,0-1-2,0 1 2</inkml:trace>
</inkml:ink>
</file>

<file path=ppt/ink/ink80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71150 39200 1000,'46'67'-54,"-5"-16"62,-7-15 1,-5-15-2</inkml:trace>
</inkml:ink>
</file>

<file path=ppt/ink/ink80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92798595130444" units="cm"/>
      <inkml:brushProperty name="height" value="0.0392798595130444" units="cm"/>
      <inkml:brushProperty name="color" value="#69dbaa"/>
      <inkml:brushProperty name="ignorePressure" value="0"/>
    </inkml:brush>
  </inkml:definitions>
  <inkml:trace contextRef="#ctx0" brushRef="#br0">72650 37000 560,'-116'118'72,"19"-11"-91,19-14-2,19-11 0,-4 5 7,-24 26 4,-26 24 0,-24 26 2,4-7 3,34-37 9,35-38-1,35-37 0,16-19 1,1 0 3,-1 0-2,1 0 2,4-4-3,9-5 0,10-7 0,10-5-1,21-11-1,34-11 0,35-14-2,35-11 2,4-4-2,-25 6 1,-25 7-2,-25 6 2,-10-2-4,7-9-1,6-10-2,7-8 2,-3-3-1,-8 7 0,-10 6-1,-9 7 0,-10 4 5,-9 3 1,-10 3 2,-8 4-2,-14 1 1,-15 0-1,-15 0-2,-16 0 2,-8 3 2,0 6 1,0 7 2,0 6-1,4 6 1,10 6 0,10 7 1,9 6-1,6 10 1,3 17 2,3 15-2,4 16 2,2 13-7,4 14-5,3 11 0,3 14 1,-1 3-1,-2-2 2,-3-3 0,-3-3 0,-2-7 2,0-9 0,0-10 1,0-8 0,0-11-4,0-8-2,0-10-1,0-9 0,-4-24-8,-5-37-10,-7-38 0,-5-37 0,-4-24 20,0-9 20,0-10 1,0-8 0,0 3-8,0 20-6,0 18-1,0 20 1,-2 28 1,-3 42 2,-3 40 0,-2 41 0,-5 21-4,-2 4-3,-3 3-2,-3 3 2,-1-2 4,4-6 5,3-6-1,3-6 2,4-12-8,7-15-6,6-15-1,7-16 0,15-24-1,25-31-3,25-31 0,25-31-1,10-20 8,-2-5 6,-3-7-2,-3-5 2,-4 3 0,-3 17 1,-3 15 1,-2 16-2,-6 13 2,-6 14-2,-6 11 0,-6 14 0,-7 11 3,-6 14 0,-6 11 0,-6 14 1,-4 7-5,1 3-5,-1 3-1,1 4 2,-1-1-1,1-3 1,-1-3 0,1-2 0,-1-15-8,1-25-12,-1-25 2,1-25-1,-1-10 18,1 7 16,-1 6 0,1 7 1</inkml:trace>
</inkml:ink>
</file>

<file path=ppt/ink/ink80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7531666904688" units="cm"/>
      <inkml:brushProperty name="height" value="0.0267531666904688" units="cm"/>
      <inkml:brushProperty name="color" value="#69dbaa"/>
      <inkml:brushProperty name="ignorePressure" value="0"/>
    </inkml:brush>
  </inkml:definitions>
  <inkml:trace contextRef="#ctx0" brushRef="#br0">73450 37100 822,'1'-61'5,"4"28"7,3 28 0,3 29-2,-1 19-10,-2 14-11,-3 11-1,-3 14 1,-2 3 2,0-2 4,0-3-1,0-3 2,-2-7 2,-3-9 6,-3-10-2,-2-8 2,-3-15-8,1-19-6,-1-18 1,1-19-2,-3-10 12,-2 1 8,-3-1 2,-3 1-2,-2 2-3,0 7-4,0 6 0,0 7 0,0 4 1,0 3 0,0 3-1,0 4 2,3 5-1,6 10 0,7 10 1,6 9-1,3 7-2,0 7 1,0 6-2,0 7 1,0-1-4,0-6-3,0-6 0,0-6 0,6-10-3,13-12-2,12-13 0,13-12 0,7-16 9,4-19 8,3-18 1,3-19 0,1-7-2,1 7-2,-1 6 1,1 7-2,-4 4 0,-6 3-1,-6 3-1,-6 4 1,-6 7 5,-2 13 3,-3 12 0,-3 13 2,-4 10-13,-3 10-10,-3 10 0,-2 9 0,-6 2 5,-6-2 5,-6-3 2,-6-3-3,-4-2 4,1 0 0,-1 0 1,1 0 0</inkml:trace>
</inkml:ink>
</file>

<file path=ppt/ink/ink80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9150093495846" units="cm"/>
      <inkml:brushProperty name="height" value="0.0339150093495846" units="cm"/>
      <inkml:brushProperty name="color" value="#69dbaa"/>
      <inkml:brushProperty name="ignorePressure" value="0"/>
    </inkml:brush>
  </inkml:definitions>
  <inkml:trace contextRef="#ctx0" brushRef="#br0">73650 38100 648,'25'68'16,"0"-11"-17,0-14 0,0-11 0,0-7 2,0 0-1,0 0 1,0 0-1,-2 1 1,-3 4-1,-3 3-1,-2 3 2,-5 3-1,-2 3 1,-3 3 1,-3 4-1,-7 4 0,-9 6-3,-10 7 1,-8 6-1,-12 3 0,-12 0-4,-13 0 3,-12 0-3,-10-2-1,-6-3-4,-6-3 1,-6-2-1,-1-8 6,7-8 6,6-10 0,7-9 0,8-7 0,14-3 3,11-3-2,14-2 0</inkml:trace>
</inkml:ink>
</file>

<file path=ppt/ink/ink80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84094195812941" units="cm"/>
      <inkml:brushProperty name="height" value="0.0284094195812941" units="cm"/>
      <inkml:brushProperty name="color" value="#69dbaa"/>
      <inkml:brushProperty name="ignorePressure" value="0"/>
    </inkml:brush>
  </inkml:definitions>
  <inkml:trace contextRef="#ctx0" brushRef="#br0">74650 37600 774,'45'-19'24,"-9"13"-31,-10 12-2,-8 13 0,-9 9 4,-6 6 1,-6 7-1,-6 6 1,-12 9 3,-15 13 1,-15 12 2,-16 13-2,-2-4 3,13-18 0,12-19 1,13-18-1,15-14 3,19-5 1,19-7 2,19-5-2,9 5-4,0 19-6,0 19 1,0 19 0,-5 15 0,-9 13 0,-10 12 1,-8 13 1,-8 1-2,-2-9 2,-3-10-1,-3-8 1,-2-12-1,0-12 0,0-13-1,0-12 1,4-16 1,10-19 3,10-18 0,9-19-1,4-19-12,1-19-11,-1-18-2,1-19 1,-3-21 16,-2-21 17,-3-22-1,-3-22 0,-4-10-2,-3 4-1,-3 3-1,-2 3 0,-3 12-3,1 22-1,-1 22-1,1 23 0,-1 16 0,1 13-1,-1 12 0,1 13 1,2 12 8,7 13 9,6 12 1,7 13 0,4 6-16,3 0-15,3 0 1,4 0-1,2 0 1,4 0-3,3 0 2,3 0 0,-2 0 4,-6 0 7,-6 0 1,-6 0-1,-6 0-2,-2 0 0,-3 0-1,-3 0 1</inkml:trace>
</inkml:ink>
</file>

<file path=ppt/ink/ink80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1982093155384" units="cm"/>
      <inkml:brushProperty name="height" value="0.0321982093155384" units="cm"/>
      <inkml:brushProperty name="color" value="#69dbaa"/>
      <inkml:brushProperty name="ignorePressure" value="0"/>
    </inkml:brush>
  </inkml:definitions>
  <inkml:trace contextRef="#ctx0" brushRef="#br0">75700 36550 683,'-46'54'46,"10"10"-55,10 10-1,9 9 0,6 1 3,3-6 6,3-6-1,4-6-1,-1-1 4,-3 7 2,-3 6-1,-2 7 2,-5-6-13,-2-15-8,-3-15-1,-3-16 0,-4-12 12,-3-5 12,-3-7 1,-2-5-1,-6-3 0,-6 4 0,-6 3 1,-6 3-1,1 1-1,9 1-1,10-1-2,10 1 1,14-4 5,23-6 6,22-6 0,22-6 0,19-7-10,20-6-12,18-6 2,20-6-1,3-4 1,-8 1 3,-10-1-1,-9 1 0,-9 2 0,-5 7 0,-7 6 0,-5 7 0,-19 13-6,-27 22-8,-28 22 1,-28 23 0,-13 3 14,3-11 15,3-14 0,4-11-1,-4-7-5,-9 0-4,-10 0-2,-8 0 2,-11 0-2,-8 0 0,-10 0 1,-9 0-1,-2-4 1,6-5 2,7-7 1,6-5-2,13-3 0,23 4-1,22 3 0,22 3-1,13-1 5,7-2 2,6-3 3,7-3-3,2-2-2,1 0-5,-1 0-1,1 0 2,-3 3-3,-2 6-1,-3 7 1,-3 6-2,-9 7-7,-11 10-8,-14 10 1,-11 9-2,-11-1 14,-5-8 15,-7-10-3,-5-9 3,-3-7-4,4-3 1,3-3-2,3-2 2,12-5-1,22-2 0,22-3 2,23-3-2,10-2-3,0 0-3,0 0-1,0 0 2,-4 0-2,-5 0 1,-7 0-1,-5 0 2,-11 7-3,-11 17-1,-14 15-1,-11 16 1,-12 5 2,-9-2 0,-10-3 1,-8-3 0,-6-4 1,1-3 3,-1-3-2,1-2 2,1-8-1,3-8-2,3-10 2,4-9-2,4-4 1,6 4-2,7 3 2,6 3-1,17-4 5,28-8 6,28-10 1,29-9-1,18-9-7,9-5-7,10-7 0,10-5 1,2-4-5,-3 0-3,-3 0 0,-2 0 0,-9 3 2,-12 6 3,-13 7-1,-12 6 1,-13 3 0,-12 0 4,-13 0-1,-12 0 1,-9 0 3,-2 0 6,-3 0 0,-3 0-2</inkml:trace>
</inkml:ink>
</file>

<file path=ppt/ink/ink80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911341637373" units="cm"/>
      <inkml:brushProperty name="height" value="0.032911341637373" units="cm"/>
      <inkml:brushProperty name="color" value="#69dbaa"/>
      <inkml:brushProperty name="ignorePressure" value="0"/>
    </inkml:brush>
  </inkml:definitions>
  <inkml:trace contextRef="#ctx0" brushRef="#br0">76100 37950 668,'-49'32'4,"4"17"5,3 15 0,3 16-1,3 12-5,3 9-5,3 10-2,4 10 2,1 0-1,0-5 3,0-7-2,0-5 0,-2-1 1,-3 6-1,-3 7 0,-2 6 0,5-18-11,16-40-12,15-40 0,17-41 1,8-27 18,4-12 21,3-13 0,3-12 0,1-1-5,1 14-4,-1 11 0,1 14 0,-1 8 1,1 7 0,-1 6 2,1 7-2,-1 11 1,1 20 0,-1 18 0,1 20 0,-1 6-7,1-2-6,-1-3-1,1-3 2,-3-4-3,-2-3 0,-3-3 0,-3-2 0,-2-5-1,0-2-2,0-3 0,0-3 1,1-6 0,4-5 2,3-7-2,3-5 1,-2-8 9,-6-5 7,-6-7 2,-6-5 0</inkml:trace>
</inkml:ink>
</file>

<file path=ppt/ink/ink80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95699778944254" units="cm"/>
      <inkml:brushProperty name="height" value="0.0295699778944254" units="cm"/>
      <inkml:brushProperty name="color" value="#69dbaa"/>
      <inkml:brushProperty name="ignorePressure" value="0"/>
    </inkml:brush>
  </inkml:definitions>
  <inkml:trace contextRef="#ctx0" brushRef="#br0">77100 36500 743,'-47'28'48,"6"6"-61,7 7-1,6 6 0,3 6 8,0 6 9,0 7 0,0 6-1,-2 7-6,-3 10-6,-3 10 1,-2 9 0,0-5 4,7-19 8,6-18-1,7-19 0,7-16 0,9-12 2,10-13-1,10-12 0,14-15 1,23-15 0,22-15 1,22-16-1,-1-1-3,-21 17-1,-22 15-3,-22 16 3,-10 9 0,4 3 4,3 3-1,3 4 1,-2 7-2,-6 13 0,-6 12-2,-6 13 1,-9 15-2,-8 19 0,-10 19-3,-9 19 3,-10 10-1,-9 4 1,-10 3 0,-8 3-1,-4-4 2,3-8-1,3-10 0,4-9-1,2-12 0,4-11-5,3-14 1,3-11 0,3-20-4,3-24-4,3-26 1,4-24-1,7-17 15,13-5 13,12-7 1,13-5 0,4-1-6,-3 6-6,-3 7-1,-2 6 2</inkml:trace>
</inkml:ink>
</file>

<file path=ppt/ink/ink80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7136926352978" units="cm"/>
      <inkml:brushProperty name="height" value="0.0327136926352978" units="cm"/>
      <inkml:brushProperty name="color" value="#69dbaa"/>
      <inkml:brushProperty name="ignorePressure" value="0"/>
    </inkml:brush>
  </inkml:definitions>
  <inkml:trace contextRef="#ctx0" brushRef="#br0">77000 37550 672,'0'48'4,"0"-3"4,0-3 1,0-2-2,3-5-4,6-2-6,7-3-1,6-3 2,10-12-8,17-18-4,15-19-1,16-18 1,4-17 7,-6-11 9,-6-14 0,-6-11-1,-4-6 1,1 4 3,-1 3-3,1 3 3,-6 7-1,-8 14 1,-10 11 0,-9 14 1,-10 24 5,-9 38 5,-10 37 0,-8 38 0,-12 23-13,-12 9-11,-13 10-1,-12 10 0,-7 4 2,1 0 1,-1 0-1,1 0 2,-1-8 2,1-16 3,-1-15 0,1-15 1,16-25-10,35-30-9,35-32 1,34-30-1,17-25 13,0-15 13,0-15-2,0-16 1,-4-2-1,-5 13-1,-7 12 0,-5 13 0,-8 13-2,-5 17-1,-7 15 0,-5 16-1,-8 20 3,-5 25 1,-7 25-1,-5 25 1,-9 15-2,-9 7-3,-10 6 1,-8 7-1,-8-1 4,-2-6 3,-3-6-1,-3-6 0,-1-9-6,4-8-8,3-10 1,3-9-2,1-9 4,1-5-1,-1-7 0,1-5 1,-1-11-1,1-11-2,-1-14 1,1-11-1,2-18 4,7-22 5,6-22 1,7-21-2,4-17 4,3-8 4,3-10 0,4-9-2,2 1 0,4 13-6,3 12 3,3 13-3,3 13 4,3 17 1,3 15 0,4 16-1,2 10-1,4 7 0,3 6-2,3 7 1,1 2-6,1 1-5,-1-1 0,1 1 0,-3-1 2,-2 1 4,-3-1 0,-3 1 0</inkml:trace>
</inkml:ink>
</file>

<file path=ppt/ink/ink80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7759738266468" units="cm"/>
      <inkml:brushProperty name="height" value="0.027759738266468" units="cm"/>
      <inkml:brushProperty name="color" value="#69dbaa"/>
      <inkml:brushProperty name="ignorePressure" value="0"/>
    </inkml:brush>
  </inkml:definitions>
  <inkml:trace contextRef="#ctx0" brushRef="#br0">79200 37000 792,'-41'-36'4,"19"28"5,19 28-2,19 29 2,7 18-7,-3 9-7,-3 10 1,-2 10-2,-5 5 4,-2 4 0,-3 3 1,-3 3-1,-2-8-6,0-19-11,0-18 1,0-19 0,-2-18 13,-3-15 12,-3-15 1,-2-16-1,-3-12 0,1-5-1,-1-7 2,1-5-2,1-3-2,3 4-3,3 3 1,4 3-1</inkml:trace>
</inkml:ink>
</file>

<file path=ppt/ink/ink8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3733694553375" units="cm"/>
      <inkml:brushProperty name="height" value="0.0253733694553375" units="cm"/>
      <inkml:brushProperty name="color" value="#69dbaa"/>
      <inkml:brushProperty name="ignorePressure" value="0"/>
    </inkml:brush>
  </inkml:definitions>
  <inkml:trace contextRef="#ctx0" brushRef="#br0">35450 33650 867,'-22'48'39,"6"-3"-47,7-3-2,6-2 1,3 0 5,0 7 3,0 6 1,0 7 0,0-1-9,0-6-12,0-6 2,0-6 0</inkml:trace>
</inkml:ink>
</file>

<file path=ppt/ink/ink81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26322449743748" units="cm"/>
      <inkml:brushProperty name="height" value="0.0226322449743748" units="cm"/>
      <inkml:brushProperty name="color" value="#69dbaa"/>
      <inkml:brushProperty name="ignorePressure" value="0"/>
    </inkml:brush>
  </inkml:definitions>
  <inkml:trace contextRef="#ctx0" brushRef="#br0">78950 37150 972,'-91'-16'-84,"19"19"105,19 19 1,19 19-1,10 13-9,4 10-11,3 10 1,3 9 1,1 2 6,1-2 10,-1-3 0,1-3 0,-1-6-21,1-5-22,-1-7 2,1-5-2,5-11 9,14-11 10,11-14-2,14-11 2,2-11 6,-6-5 8,-6-7-1,-6-5 1,-4-3-4,1 4-3,-1 3 0,1 3-1</inkml:trace>
</inkml:ink>
</file>

<file path=ppt/ink/ink81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55480166524649" units="cm"/>
      <inkml:brushProperty name="height" value="0.0255480166524649" units="cm"/>
      <inkml:brushProperty name="color" value="#69dbaa"/>
      <inkml:brushProperty name="ignorePressure" value="0"/>
    </inkml:brush>
  </inkml:definitions>
  <inkml:trace contextRef="#ctx0" brushRef="#br0">79700 37050 861,'45'4'22,"-9"10"-20,-10 10-2,-8 9 1,-4 2-4,3-2-4,3-3-2,4-3 1,1-4 6,0-3 5,0-3 0,0-2 0</inkml:trace>
</inkml:ink>
</file>

<file path=ppt/ink/ink81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409992933273315" units="cm"/>
      <inkml:brushProperty name="height" value="0.0409992933273315" units="cm"/>
      <inkml:brushProperty name="color" value="#69dbaa"/>
      <inkml:brushProperty name="ignorePressure" value="0"/>
    </inkml:brush>
  </inkml:definitions>
  <inkml:trace contextRef="#ctx0" brushRef="#br0">79500 37850 536,'26'46'17,"4"-5"-16,3-7 1,3-5 0,-1-4-1,-2 0 1,-3 0-1,-3 0 1,-6 7-1,-5 17 2,-7 15-1,-5 16 1,-14 7-5,-18 1-5,-19-1 0,-18 1 0,-17 2 5,-11 7 2,-14 6 0,-11 7 1,-11-1-9,-5-6-7,-7-6 0,-5-6-2,8-13 14,26-19 12,24-18-2,26-19 2</inkml:trace>
</inkml:ink>
</file>

<file path=ppt/ink/ink81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2485955655575" units="cm"/>
      <inkml:brushProperty name="height" value="0.0312485955655575" units="cm"/>
      <inkml:brushProperty name="color" value="#69dbaa"/>
      <inkml:brushProperty name="ignorePressure" value="0"/>
    </inkml:brush>
  </inkml:definitions>
  <inkml:trace contextRef="#ctx0" brushRef="#br0">77050 40650 704,'4'50'89,"10"0"-109,10 0-1,9 0 0,4-2 10,1-3 10,-1-3 1,1-2-1,1-9-10,3-12-12,3-13 2,4-12-1,-1-13 15,-3-12 16,-3-13 0,-2-12-1,-5-5 1,-2 3-1,-3 3 0,-3 4-1,-2 5-2,0 10-3,0 10-1,0 9 1,-5 9 7,-9 9 10,-10 10-1,-8 10 1,-9 7-19,-6 6-18,-6 7 2,-6 6-1,-9 4 3,-8 4 7,-10 3-1,-9 3-1,-9 1 5,-5 1 2,-7-1 0,-5 1 1,-6-3 3,-3-2 6,-3-3-1,-2-3 0,2-4-3,9-3-1,10-3-1,10-2 1,10-6-4,13-6 1,12-6-1,13-6 0,13-6 3,17-2 3,15-3-1,16-3 1,16-7 3,20-9 1,18-10 3,20-8-3,14-8-8,14-2-11,11-3 1,14-3-1,0-4 3,-8-3-2,-10-3 3,-9-2-1,-10-3-3,-9 1 0,-10-1-2,-8 1 1,-15 2 8,-19 7 11,-18 6 0,-19 7-2,-13 5 0,-6 7-1,-6 6 1,-6 7-2</inkml:trace>
</inkml:ink>
</file>

<file path=ppt/ink/ink81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00115961581469" units="cm"/>
      <inkml:brushProperty name="height" value="0.0300115961581469" units="cm"/>
      <inkml:brushProperty name="color" value="#69dbaa"/>
      <inkml:brushProperty name="ignorePressure" value="0"/>
    </inkml:brush>
  </inkml:definitions>
  <inkml:trace contextRef="#ctx0" brushRef="#br0">77600 40200 733,'-22'125'31,"6"0"-30,7 0-2,6 0 2,3 9-4,0 19-2,0 19 1,0 19-1,0 2 2,0-11 3,0-14-2,0-11 1,-2-17-1,-3-18-3,-3-19 1,-2-18 0,0-29-8,7-37-7,6-38 0,7-37 1,0-23 17,-2-5 17,-3-7 1,-3-5 0,-6-3-6,-5 4-4,-7 3-2,-5 3 1,-6 10 0,-3 20-1,-3 18 0,-2 20 0,-6 22-3,-6 29-3,-6 28 1,-6 28-1,1 6-1,9-16-5,10-15 2,10-15 0,5-9-1,4 1 3,3-1-2,3 1 1,6-6 1,9-8-1,10-10 0,10-9 1,8-13 2,10-16 3,10-15 1,9-15-2,6-9 2,3 1 1,3-1 0,4 1 0,-3 4-1,-5 9-2,-7 10 1,-5 10 0,-8 8-1,-5 10 1,-7 10-1,-5 9 1,-8 6-4,-5 3 0,-7 3-2,-5 4 2,-6 1 0,-3 0 2,-3 0 0,-2 0 0,-3-2 0,1-3 0,-1-3 1,1-2-1</inkml:trace>
</inkml:ink>
</file>

<file path=ppt/ink/ink81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83011067658663" units="cm"/>
      <inkml:brushProperty name="height" value="0.0283011067658663" units="cm"/>
      <inkml:brushProperty name="color" value="#69dbaa"/>
      <inkml:brushProperty name="ignorePressure" value="0"/>
    </inkml:brush>
  </inkml:definitions>
  <inkml:trace contextRef="#ctx0" brushRef="#br0">76150 42800 777,'-41'23'18,"19"-3"-13,19-3 0,19-2-1,24-11-3,32-15-7,31-15 1,32-16-1,18-12 3,6-5-3,7-7 3,6-5-3,-2-3 1,-9 4-3,-10 3 1,-8 3-2,-15 4 4,-19 7 2,-18 6 0,-19 7-1</inkml:trace>
</inkml:ink>
</file>

<file path=ppt/ink/ink81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8311286866665" units="cm"/>
      <inkml:brushProperty name="height" value="0.0328311286866665" units="cm"/>
      <inkml:brushProperty name="color" value="#69dbaa"/>
      <inkml:brushProperty name="ignorePressure" value="0"/>
    </inkml:brush>
  </inkml:definitions>
  <inkml:trace contextRef="#ctx0" brushRef="#br0">77700 42150 670,'-93'100'5,"17"0"-1,15 0 1,16 0-1,9 0-3,3 0-2,3 0 0,4 0 0,4-4-1,6-5 0,7-7 0,6-5 1,9-9-3,13-9-1,12-10 2,13-8-2,7-12 1,4-12 1,3-13 1,3-12-1,1-13 2,1-12 2,-1-13 1,1-12-1,-4-7 1,-6 1-3,-6-1 2,-6 1 0,-9 1-1,-8 3 0,-10 3 1,-9 4 0,-9 8 4,-5 17 7,-7 15-2,-5 16 1,-8 12-6,-5 9-5,-7 10-1,-5 10 1,-3 5-1,4 4-1,3 3 2,3 3-2,3-1-1,3-2-1,3-3 1,4-3 0,5-17-11,10-27-6,10-28-1,9-28 0,12-31 17,16-30 16,15-32 1,17-30 0,8-17-5,4 1-3,3-1 0,3 1 0,-2 2-3,-6 7 0,-6 6-1,-6 7-1,-9 16 1,-8 29 0,-10 28-2,-9 28 2,-12 26 6,-11 26 9,-14 24-2,-11 26 2,-11 19-13,-5 17-11,-7 15 0,-5 16 0,-6 9 1,-3 3 4,-3 3-2,-2 4 1,2-6 0,9-11 1,10-14 0,10-11-1,11-17-1,17-18-4,15-19 1,16-18-1,12-18 8,9-16 5,10-15 2,10-15-1,2-11-2,-3-2 0,-3-3 0,-2-3 0,-8 4-2,-8 13-1,-10 12 0,-9 13 0,-7 21 3,-3 32-1,-3 31 2,-2 32 0,-9 18-1,-12 6 2,-13 7 0,-12 6-1,-7-2-2,1-9-5,-1-10 1,1-8-1,-3-4 1,-2 3-3,-3 3 2,-3 4-1,-1-4-1,4-9 1,3-10-1,3-8 1,3-23-4,3-34-4,3-35 0,4-33 1,5-18 11,10 0 12,10 0 1,9 0-1,4 4-3,1 10-4,-1 10-2,1 9 3,2 9 1,7 9 4,6 10 0,7 10 0,4 8-5,3 10-6,3 10 0,4 9 0,1 4-4,0 1-3,0-1-1,0 1 1,0-3-2,0-2-2,0-3-1,0-3 2,-2-2 3,-3 0 3,-3 0 1,-2 0-1,-5-7 1,-2-11-1,-3-14-1,-3-11 1</inkml:trace>
</inkml:ink>
</file>

<file path=ppt/ink/ink81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0381303280592" units="cm"/>
      <inkml:brushProperty name="height" value="0.030381303280592" units="cm"/>
      <inkml:brushProperty name="color" value="#69dbaa"/>
      <inkml:brushProperty name="ignorePressure" value="0"/>
    </inkml:brush>
  </inkml:definitions>
  <inkml:trace contextRef="#ctx0" brushRef="#br0">79150 41800 724,'76'-49'17,"4"4"-17,3 3 1,3 3 0,3 1-6,3 1-6,3-1 1,4 1-1,-6-1 4,-11 1 4,-14-1-2,-11 1 1,-14-1 6,-11 1 6,-14-1 0,-11 1-1,-11 1-2,-5 3-3,-7 3-1,-5 4 1,-6-1-2,-3-3 1,-3-3-1,-2-2 1,-6-3-1,-6 1 0,-6-1-1,-6 1 2,2 5 4,14 14 3,11 11 2,14 14-2,8 16-4,7 22-6,6 22 0,7 23-1,5 20 2,7 23 1,6 22-1,7 22 1,-3 7-1,-8-6-2,-10-6 1,-9-6 0,-5-12 0,0-15 0,0-15 1,0-16 0,0-15-4,0-11-3,0-14 2,0-11-1,-10-23-5,-18-31-3,-19-31 1,-18-31-3,-9-15 18,4 4 15,3 3 0,3 3-1,7 6-5,14 9-7,11 10 0,14 10 1,10 7 2,9 6 7,10 7-2,10 6 0,8-1-9,10-5-10,10-7-2,9-5 2,6-11-1,3-11 2,3-14 0,4-11 0,-1-11 4,-3-5 6,-3-7 0,-2-5-1,-9 3-1,-12 17-3,-13 15 1,-12 16-1</inkml:trace>
</inkml:ink>
</file>

<file path=ppt/ink/ink81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97560840845108" units="cm"/>
      <inkml:brushProperty name="height" value="0.0297560840845108" units="cm"/>
      <inkml:brushProperty name="color" value="#69dbaa"/>
      <inkml:brushProperty name="ignorePressure" value="0"/>
    </inkml:brush>
  </inkml:definitions>
  <inkml:trace contextRef="#ctx0" brushRef="#br0">80250 40250 739,'51'-22'93,"4"6"-117,3 7-1,3 6 0,-1 3 14,-2 0 11,-3 0 1,-3 0 0,-9 7-11,-11 17-9,-14 15-2,-11 16 1,-15 5 15,-16-2 15,-15-3-1,-15-3 0,-7-2-1,3 0-3,3 0 1,4 0-2,5-4 1,10-5 0,10-7-1,9-5 0,12-8-1,16-5 1,15-7 0,17-5-2,7-4-1,0 0-4,0 0 1,0 0-1,-4-4 0,-5-5 0,-7-7 1,-5-5-1,-6-4-2,-3 0-1,-3 0 0,-2 0 0,-6 0 6,-6 0 5,-6 0 0,-6 0 1,-4 1-3,1 4-2,-1 3 1,1 3-2</inkml:trace>
</inkml:ink>
</file>

<file path=ppt/ink/ink81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7183475494385" units="cm"/>
      <inkml:brushProperty name="height" value="0.0337183475494385" units="cm"/>
      <inkml:brushProperty name="color" value="#69dbaa"/>
      <inkml:brushProperty name="ignorePressure" value="0"/>
    </inkml:brush>
  </inkml:definitions>
  <inkml:trace contextRef="#ctx0" brushRef="#br0">80400 40500 652,'-22'56'1,"6"13"1,7 12 1,6 13-2,3 18 2,0 26-2,0 24 1,0 26 0,0 16-1,0 10 1,0 10-1,0 9 1,0-2-2,0-12-2,0-13 2,0-12-1,0-16 1,0-19 3,0-18 1,0-19-2,1-16-6,4-12-5,3-13-3,3-12 3,3-19-5,3-25-4,3-25 0,4-25 1,-3-27 15,-5-28 15,-7-28 1,-5-27 0,-8-19-4,-5-5-5,-7-7 1,-5-5 0,-3-3-3,4 4-2,3 3 0,3 3 0,3 9 2,3 16-1,3 15 2,4 17-2,5 16 0,10 19-2,10 19-1,9 19 1,6 9 3,3 0 4,3 0 1,4 0-1,2 1-7,4 4-5,3 3-1,3 3 1,1-1 0,1-2 0,-1-3 1,1-3-1,-4-1-3,-6 4-3,-6 3-1,-6 3 1</inkml:trace>
</inkml:ink>
</file>

<file path=ppt/ink/ink8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584061533213" units="cm"/>
      <inkml:brushProperty name="height" value="0.0246584061533213" units="cm"/>
      <inkml:brushProperty name="color" value="#69dbaa"/>
      <inkml:brushProperty name="ignorePressure" value="0"/>
    </inkml:brush>
  </inkml:definitions>
  <inkml:trace contextRef="#ctx0" brushRef="#br0">35650 34000 892,'25'-68'-6,"0"17"16,0 15-2,0 16 1,0 7-6,0 1-7,0-1 0,0 1 0,-2 4-3,-3 9-8,-3 10 3,-2 10-2</inkml:trace>
</inkml:ink>
</file>

<file path=ppt/ink/ink82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4846063926816" units="cm"/>
      <inkml:brushProperty name="height" value="0.024846063926816" units="cm"/>
      <inkml:brushProperty name="color" value="#69dbaa"/>
      <inkml:brushProperty name="ignorePressure" value="0"/>
    </inkml:brush>
  </inkml:definitions>
  <inkml:trace contextRef="#ctx0" brushRef="#br0">80950 41350 885,'-68'182'4,"17"-33"4,15-35 1,16-34-1,9-18-10,3 1-8,3-1-3,4 1 3,1-4-2,0-6 1,0-6-2,0-6 2</inkml:trace>
</inkml:ink>
</file>

<file path=ppt/ink/ink82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0173947364092" units="cm"/>
      <inkml:brushProperty name="height" value="0.0310173947364092" units="cm"/>
      <inkml:brushProperty name="color" value="#69dbaa"/>
      <inkml:brushProperty name="ignorePressure" value="0"/>
    </inkml:brush>
  </inkml:definitions>
  <inkml:trace contextRef="#ctx0" brushRef="#br0">80600 42300 709,'0'90'14,"0"-18"-4,0-19 1,0-18-2,0-9-8,0 4-12,0 3 0,0 3 1,0 1 0,0 1 0,0-1-1,0 1 2,0-17 0,0-30 2,0-32 2,0-30-2,0-14 10,0 7 9,0 6-1,0 7 1,0 7-4,0 9-3,0 10 2,0 10-3,4 7 7,10 6 5,10 7-2,9 6 2,6 1-14,3-3-14,3-3 0,4-2-1,1-1 6,0 3 4,0 3-2,0 4 2,-4 5-2,-5 10 3,-7 10-3,-5 9 2,-8 4 1,-5 1 4,-7-1-1,-5 1 0,-9-1 0,-9 1-2,-10-1 2,-8 1-3,-4-1 0,3 1-3,3-1-2,4 1 2,5-9 3,10-15 1,10-15 1,9-16 0,9-15 0,9-11-2,10-14 0,10-11 0,0-1 4,-5 13 3,-7 12-1,-5 13 1,-6 4-3,-3-3-1,-3-3-1,-2-2 0</inkml:trace>
</inkml:ink>
</file>

<file path=ppt/ink/ink82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65413129329681" units="cm"/>
      <inkml:brushProperty name="height" value="0.0365413129329681" units="cm"/>
      <inkml:brushProperty name="color" value="#69dbaa"/>
      <inkml:brushProperty name="ignorePressure" value="0"/>
    </inkml:brush>
  </inkml:definitions>
  <inkml:trace contextRef="#ctx0" brushRef="#br0">82150 39050 602,'-22'114'152,"6"-22"-189,7-22 0,6-21-1,3-7 11,0 9 8,0 10 2,0 10 0,-2-1 8,-3-9 9,-3-10 2,-2-8-1,-1-8 1,3-2-1,3-3 0,4-3 2</inkml:trace>
</inkml:ink>
</file>

<file path=ppt/ink/ink82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71762870252132" units="cm"/>
      <inkml:brushProperty name="height" value="0.0271762870252132" units="cm"/>
      <inkml:brushProperty name="color" value="#69dbaa"/>
      <inkml:brushProperty name="ignorePressure" value="0"/>
    </inkml:brush>
  </inkml:definitions>
  <inkml:trace contextRef="#ctx0" brushRef="#br0">65050 9350 809,'117'25'107,"-16"0"-151,-15 0 1,-15 0 1,-14 1 22,-8 4 24,-10 3 2,-9 3-1,-12 3-3,-11 3-5,-14 3 1,-11 4 1,-12 4 2,-9 6 5,-10 7 0,-8 6 0,-6-1-2,1-5-2,-1-7-1,1-5 1,2-8 1,7-5-2,6-7 2,7-5-1,10-8 4,16-5 3,15-7 0,17-5 0,13-11-10,13-11-7,12-14-2,13-11 2,4-11 2,-3-5 4,-3-7 2,-2-5-1,-1-9-2,3-9-2,3-10 0,4-8 0,-4-1 4,-9 9 1,-10 10 2,-8 10-2,-9 8-1,-6 10-1,-6 10-1,-6 9 1</inkml:trace>
</inkml:ink>
</file>

<file path=ppt/ink/ink82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93474085628986" units="cm"/>
      <inkml:brushProperty name="height" value="0.0293474085628986" units="cm"/>
      <inkml:brushProperty name="color" value="#69dbaa"/>
      <inkml:brushProperty name="ignorePressure" value="0"/>
    </inkml:brush>
  </inkml:definitions>
  <inkml:trace contextRef="#ctx0" brushRef="#br0">65500 8500 749,'79'17'59,"10"-16"-69,10-15-2,9-15 2,4-9 3,1 1 6,-1-1-1,1 1 1,-6 2-8,-8 7-8,-10 6 1,-9 7-1,-13 0 10,-16-2 6,-15-3 1,-15-3 1,-14 1 3,-8 6 7,-10 7-1,-9 6 0,-5 3-4,0 0-4,0 0-1,0 0 2,0 1-1,0 4-3,0 3 2,0 3 0,0-1-2,0-2 2,0-3-1,0-3 0,-2-1 0,-3 4 0,-3 3-1,-2 3 2,-1 3-1,3 3 0,3 3 0,4 4 0,1-3 0,0-5 0,0-7 0,0-5 0,1-1 0,4 6 0,3 7 0,3 6 0,1 3 0,1 0 0,-1 0 0,1 0 0,1 1 2,3 4 2,3 3-1,4 3 2,-1-1-5,-3-2 0,-3-3-2,-2-3 1,-1-2 0,3 0 1,3 0-2,4 0 2,1 1-1,0 4 0,0 3 2,0 3-2,0 1 1,0 1 1,0-1 0,0 1-2,0-3 2,0-2-2,0-3 1,0-3-1,0 1 1,0 6 0,0 7 1,0 6-1,0 3 0,0 0-1,0 0-1,0 0 2,0-2-1,0-3 3,0-3-3,0-2 3,-2-1-2,-3 3-1,-3 3 0,-2 4 1,-1 1 0,3 0 1,3 0 0,4 0 1,1-2-3,0-3 0,0-3 1,0-2-1,-2-3 1,-3 1 1,-3-1 0,-2 1 0,-1-1-1,3 1 0,3-1 0,4 1 0,-1 1-2,-3 3-1,-3 3 0,-2 4 0,-1-1 2,3-3 1,3-3 1,4-2 0,1-3-4,0 1-3,0-1-1,0 1 0,1-9 1,4-15 0,3-15-1,3-16 1,-1-8 8,-2 0 8,-3 0 1,-3 0 0</inkml:trace>
</inkml:ink>
</file>

<file path=ppt/ink/ink82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40555368363857" units="cm"/>
      <inkml:brushProperty name="height" value="0.0240555368363857" units="cm"/>
      <inkml:brushProperty name="color" value="#69dbaa"/>
      <inkml:brushProperty name="ignorePressure" value="0"/>
    </inkml:brush>
  </inkml:definitions>
  <inkml:trace contextRef="#ctx0" brushRef="#br0">66200 9650 914,'28'-46'3,"6"10"3,7 10 0,6 9 0,3 2-7,0-2-7,0-3 2,0-3-3,-2-1 1,-3 4-1,-3 3-1,-2 3 0</inkml:trace>
</inkml:ink>
</file>

<file path=ppt/ink/ink82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8104653805494" units="cm"/>
      <inkml:brushProperty name="height" value="0.0268104653805494" units="cm"/>
      <inkml:brushProperty name="color" value="#69dbaa"/>
      <inkml:brushProperty name="ignorePressure" value="0"/>
    </inkml:brush>
  </inkml:definitions>
  <inkml:trace contextRef="#ctx0" brushRef="#br0">66150 10000 820,'-41'115'24,"19"-18"-33,19-19-2,19-18 1,9-15 4,0-9 4,0-10 1,0-8-1,-4-11 0,-5-8 0,-7-10-2,-5-9 2,-8-7 3,-5-3 5,-7-3 0,-5-2-1,-4-1-1,0 3-3,0 3 0,0 4 1,1 2-2,4 4 0,3 3 0,3 3 1,10 1 6,20 1 6,18-1 2,20 1-1,8 1-10,1 3-12,-1 3 2,1 4-1,-1 1 2,1 0 2,-1 0-1,1 0 2,-6 3-8,-8 6-3,-10 7-1,-9 6 0,-15 7 9,-18 10 9,-19 10 0,-18 9 1,-12 2-2,-3-2 1,-3-3-1,-2-3 1,-3-6-1,1-5 0,-1-7-1,1-5 0,1-4 1,3 0-4,3 0 3,4 0-2,15-5 1,28-9 0,28-10 0,29-8 0,10-8-3,-6-2-4,-6-3 0,-6-3 1,-2-9 1,3-11 3,3-14 1,4-11-2,-4-1 4,-9 13 1,-10 12 1,-8 13 1</inkml:trace>
</inkml:ink>
</file>

<file path=ppt/ink/ink82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2536528110504" units="cm"/>
      <inkml:brushProperty name="height" value="0.0322536528110504" units="cm"/>
      <inkml:brushProperty name="color" value="#69dbaa"/>
      <inkml:brushProperty name="ignorePressure" value="0"/>
    </inkml:brush>
  </inkml:definitions>
  <inkml:trace contextRef="#ctx0" brushRef="#br0">65250 7000 682,'-47'-24'2,"6"4"1,7 3 2,6 3-1,7 7 2,10 14 3,10 11-1,9 14 1,17 19-10,25 29-8,25 28-2,25 28 3,20 28 1,16 28 6,15 28-2,17 29 1,2 10 0,-9-6 0,-10-6 0,-8-6 0,2 10 1,16 29-1,15 28 2,17 28 0,-6-4-4,-24-33-3,-26-35 1,-24-34 0,-18-30 3,-9-25 5,-10-25 0,-8-25 1,-12-22-1,-12-19 1,-13-18 2,-12-19-2,-9-18-2,-2-15 0,-3-15-2,-3-16 2,-10-19-3,-16-22 1,-15-22-1,-15-21 0,-12-26 3,-6-28 2,-6-28 0,-6-27 0,-1-6 0,7 19-2,6 19 0,7 19 0,5 19 0,7 23-1,6 22 0,7 22 1</inkml:trace>
</inkml:ink>
</file>

<file path=ppt/ink/ink82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35627628862858" units="cm"/>
      <inkml:brushProperty name="height" value="0.0235627628862858" units="cm"/>
      <inkml:brushProperty name="color" value="#69dbaa"/>
      <inkml:brushProperty name="ignorePressure" value="0"/>
    </inkml:brush>
  </inkml:definitions>
  <inkml:trace contextRef="#ctx0" brushRef="#br0">66650 7050 933,'4'95'45,"10"-9"-68,10-10-1,9-8 3,4-8 10,1-2 13,-1-3 1,1-3-1,-4-6 1,-6-5-3,-6-7 3,-6-5-2</inkml:trace>
</inkml:ink>
</file>

<file path=ppt/ink/ink82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1340879201889" units="cm"/>
      <inkml:brushProperty name="height" value="0.0331340879201889" units="cm"/>
      <inkml:brushProperty name="color" value="#69dbaa"/>
      <inkml:brushProperty name="ignorePressure" value="0"/>
    </inkml:brush>
  </inkml:definitions>
  <inkml:trace contextRef="#ctx0" brushRef="#br0">67800 9400 663,'-44'68'43,"13"-11"-49,12-14 2,13-11-2,6-3 6,0 10 2,0 10 1,0 9 1,-4 6-8,-5 3-5,-7 3-1,-5 4 1,-9 2-4,-9 4-5,-10 3 1,-8 3-1,-1-8 15,9-19 15,10-18 0,10-19 1,4-8-8,0 3-5,0 3-1,0 4 1</inkml:trace>
</inkml:ink>
</file>

<file path=ppt/ink/ink8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2662243545055" units="cm"/>
      <inkml:brushProperty name="height" value="0.0242662243545055" units="cm"/>
      <inkml:brushProperty name="color" value="#69dbaa"/>
      <inkml:brushProperty name="ignorePressure" value="0"/>
    </inkml:brush>
  </inkml:definitions>
  <inkml:trace contextRef="#ctx0" brushRef="#br0">35150 34300 906,'23'114'43,"-3"-22"-56,-3-22 0,-2-21 0,-3-14 5,1-2 7,-1-3 0,1-3-1</inkml:trace>
</inkml:ink>
</file>

<file path=ppt/ink/ink83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00069898366928" units="cm"/>
      <inkml:brushProperty name="height" value="0.0300069898366928" units="cm"/>
      <inkml:brushProperty name="color" value="#69dbaa"/>
      <inkml:brushProperty name="ignorePressure" value="0"/>
    </inkml:brush>
  </inkml:definitions>
  <inkml:trace contextRef="#ctx0" brushRef="#br0">69150 7850 733,'-21'50'100,"10"0"-125,10 0-2,9 0 2,4-2 11,1-3 11,-1-3 0,1-2 1,-1 8 0,1 22 3,-1 22 0,1 23-1,-3 6 0,-2-5-2,-3-7 2,-3-5-1,-2-11 1,0-11-1,0-14 2,0-11 0,-5-18-13,-9-22-8,-10-22-1,-8-21-1,-9-20 21,-6-15 18,-6-15 0,-6-16 0,-4-10-6,1-3-8,-1-3 0,1-2 1,4 10-2,9 25-1,10 25-1,10 25 1,4 12 2,0 1 2,0-1 0,0 1 0,1 7-1,4 16-1,3 15-1,3 17 0,1 10 0,1 6-4,-1 7 2,1 6 0,-1 1-3,1-3 2,-1-3-3,1-2 2,1-6 0,3-6 2,3-6 0,4-6-1,2-2-8,4 3-7,3 3-2,3 4 2,4-3 8,7-5 10,6-7 1,7-5-1</inkml:trace>
</inkml:ink>
</file>

<file path=ppt/ink/ink83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69700 8700 1000,'48'25'-6,"-3"0"-3,-3 0-1,-2 0 0,-6 0 7,-6 0 10,-6 0-1,-6 0-1</inkml:trace>
</inkml:ink>
</file>

<file path=ppt/ink/ink83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63074615597725" units="cm"/>
      <inkml:brushProperty name="height" value="0.0363074615597725" units="cm"/>
      <inkml:brushProperty name="color" value="#69dbaa"/>
      <inkml:brushProperty name="ignorePressure" value="0"/>
    </inkml:brush>
  </inkml:definitions>
  <inkml:trace contextRef="#ctx0" brushRef="#br0">69550 9450 605,'-24'48'44,"4"-3"-44,3-3 0,3-2 0,-1 0-3,-2 7-4,-3 6 1,-3 7-1,-6 4 2,-5 3 3,-7 3-1,-5 4 0,-4 1 2,0 0 2,0 0 2,0 0-3,-2-5-2,-3-9-8,-3-10 3,-2-8-2,0-12-3,7-12-4,6-13 0,7-12 0,8-9 16,14-2 14,11-3 0,14-3 1</inkml:trace>
</inkml:ink>
</file>

<file path=ppt/ink/ink83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0261994600296" units="cm"/>
      <inkml:brushProperty name="height" value="0.0310261994600296" units="cm"/>
      <inkml:brushProperty name="color" value="#69dbaa"/>
      <inkml:brushProperty name="ignorePressure" value="0"/>
    </inkml:brush>
  </inkml:definitions>
  <inkml:trace contextRef="#ctx0" brushRef="#br0">70950 8400 709,'-36'25'9,"28"0"10,28 0 1,29 0-2,10-2-18,-6-3-21,-6-3 0,-6-2 2,-15 5 1,-21 16 8,-22 15-3,-22 17 1,-15 5 11,-5-3 10,-7-3-1,-5-2 0,-1-1-1,6 3-5,7 3 2,6 4-1,6-4 1,6-9 0,7-10 0,6-8 0,7-8-2,10-2-3,10-3 2,9-3-2,10-2 1,14 0 1,11 0-1,14 0 0,5 1 0,1 4 0,-1 3 0,1 3 0,-4 1 0,-6 1 1,-6-1 0,-6 1 0,-6-1-1,-2 1 1,-3-1-1,-3 1 0,-6 1 0,-5 3 0,-7 3 0,-5 4-1,-8-1-1,-5-3-3,-7-3 1,-5-2-1,-9-1 1,-9 3-1,-10 3 0,-8 4 1,-8-4-2,-2-9-2,-3-10-1,-3-8 2,-2-14 7,0-15 7,0-15 1,0-16 1,6-7-4,13 4 0,12 3 0,13 3 0</inkml:trace>
</inkml:ink>
</file>

<file path=ppt/ink/ink83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6566361784935" units="cm"/>
      <inkml:brushProperty name="height" value="0.036566361784935" units="cm"/>
      <inkml:brushProperty name="color" value="#69dbaa"/>
      <inkml:brushProperty name="ignorePressure" value="0"/>
    </inkml:brush>
  </inkml:definitions>
  <inkml:trace contextRef="#ctx0" brushRef="#br0">70050 9850 601,'75'6'33,"0"13"-32,0 12 0,0 13 0,4 6-1,10 0-1,10 0 2,9 0-2,9 1-1,9 4-4,10 3 0,10 3 1,5 3 1,4 3-1,3 3 1,3 4-1,-4-3 2,-8-5-2,-10-7 1,-9-5 0,-15-6 2,-18-3 0,-19-3 0,-18-2 1,-20-14-3,-18-21 0,-19-22-1,-18-22 0,-9-10 4,4 4 3,3 3 2,3 3-1</inkml:trace>
</inkml:ink>
</file>

<file path=ppt/ink/ink83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6476981341839" units="cm"/>
      <inkml:brushProperty name="height" value="0.0266476981341839" units="cm"/>
      <inkml:brushProperty name="color" value="#69dbaa"/>
      <inkml:brushProperty name="ignorePressure" value="0"/>
    </inkml:brush>
  </inkml:definitions>
  <inkml:trace contextRef="#ctx0" brushRef="#br0">72600 7750 825,'-50'31'2,"0"13"3,0 12-1,0 13 1,-2 6-2,-3 0-3,-3 0 1,-2 0-1,-8 4-1,-8 10-3,-10 10 2,-9 9-2,1-4-1,13-15 1,12-15 0,13-16-2,23-18-2,34-18-1,35-19-3,35-18 3,13-7 9,-6 6 15,-6 7-3,-6 6 2,-6 13-6,-2 23-3,-3 22-1,-3 22-1,-7 13 1,-9 7-4,-10 6 1,-8 7 1,-8-3-2,-2-8 2,-3-10-2,-3-9 2,-2-10-5,0-9-3,0-10 1,0-8 0,1-15-4,4-19 1,3-18-2,3-19 1,6-18 6,9-15 5,10-15 1,10-16-1,4-7 0,0 4 2,0 3-1,0 3 0,-2 6-1,-3 9-3,-3 10 3,-2 10-3,-6 11 2,-6 17 3,-6 15-3,-6 16 3,-7 9-4,-6 3 1,-6 3 0,-6 4-1,-6 1 1,-2 0-1,-3 0-1,-3 0 2</inkml:trace>
</inkml:ink>
</file>

<file path=ppt/ink/ink83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0288742184639" units="cm"/>
      <inkml:brushProperty name="height" value="0.0310288742184639" units="cm"/>
      <inkml:brushProperty name="color" value="#69dbaa"/>
      <inkml:brushProperty name="ignorePressure" value="0"/>
    </inkml:brush>
  </inkml:definitions>
  <inkml:trace contextRef="#ctx0" brushRef="#br0">71450 9500 709,'-41'1'6,"19"4"8,19 3-2,19 3 2,12 9-12,6 16-10,7 15 0,6 17 1,3 10-1,0 6 4,0 7-1,0 6 0,-2-2 3,-3-9 0,-3-10 1,-2-8 0,2-9 0,9-6-1,10-6 1,10-6-2,2-9 2,-3-8 0,-3-10 0,-2-9 1,-5-15 0,-2-18 2,-3-19 0,-3-18-1,-4-14-5,-3-5-7,-3-7-1,-2-5 0,-6 5 11,-6 19 10,-6 19-2,-6 19 2,-2 7-4,3-3-3,3-3 2,4-2-2</inkml:trace>
</inkml:ink>
</file>

<file path=ppt/ink/ink83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43826152384281" units="cm"/>
      <inkml:brushProperty name="height" value="0.0343826152384281" units="cm"/>
      <inkml:brushProperty name="color" value="#69dbaa"/>
      <inkml:brushProperty name="ignorePressure" value="0"/>
    </inkml:brush>
  </inkml:definitions>
  <inkml:trace contextRef="#ctx0" brushRef="#br0">73750 9550 639,'1'182'38,"4"-33"-44,3-35 0,3-34 0,3-20 3,3-2 0,3-3 0,4-3 0,-1-13-6,-3-22-8,-3-22 0,-2-21-1,-3-17 15,1-8 14,-1-10 0,1-9-1,-3-7-2,-2-3-5,-3-3 1,-3-2-1,-4-5 0,-3-2-3,-3-3 2,-2-3-3,-1 4 5,3 13-1,3 12 2,4 13-1,5 6 2,10 0 4,10 0-1,9 0 0,7 3-8,7 6-8,6 7-2,7 6 3,0 6-1,-2 6 3,-3 7 1,-3 6-2,-2 13 2,0 23 1,0 22-1,0 22 1,-2 16 2,-3 14 2,-3 11 0,-2 14 1,-5 7-2,-2 3 1,-3 3-1,-3 4 0,-6-7-1,-5-16 0,-7-15-1,-5-15-1,-4-11 2,0-2 0,0-3 0,0-3 0,-5-20-10,-9-33-12,-10-35 2,-8-34-2,-9-20 18,-6-2 16,-6-3 0,-6-3 0,-7-12-4,-6-18-5,-6-19 2,-6-18-1,4 2 0,16 26-2,15 24 2,17 26 0,8 16-3,4 10-1,3 10 1,3 9-2,6 12 7,9 16 2,10 15 2,10 17-1,4 5-7,0-3-4,0-3-1,0-2-1,-2-5 2,-3-2 0,-3-3-2,-2-3 2,-3-2-1,1 0-2,-1 0 0,1 0 2,1-7-5,3-11 1,3-14-1,4-11 0,2-14 7,4-11 8,3-14-1,3-11 2,1-11-6,1-5 0,-1-7-1,1-5-1,-3-1 1,-2 6-4,-3 7 3,-3 6-2,-6 6 1,-5 6 1,-7 7 1,-5 6-1,2 7 9,13 10 6,12 10 3,13 9-3,12 1-11,13-6-14,12-6-1,13-6 1,4-6 3,-3-2 6,-3-3 0,-2-3-1,-8 1-3,-8 6-4,-10 7 2,-9 6-2,-16 4 2,-22 4 0,-22 3 1,-21 3-2,-15-2 10,-6-6 9,-6-6-1,-6-6 0,-4-4-3,1 1-5,-1-1 0,1 1-1,1 1 2,3 3-4,3 3 2,4 4-1,16 16 11,32 32 9,31 31-1,32 32 2,15 25-18,0 23-15,0 22 0,0 22 0,-4 15 2,-5 9 5,-7 10-1,-5 10 0,-8-6 3,-5-18 4,-7-19 1,-5-18-2,-4-17 0,0-11-3,0-14 1,0-11 0,-4-15-1,-5-16 3,-7-15-3,-5-15 2,-9-15-6,-9-12-6,-10-13 1,-8-12-1,-14-18 9,-15-21 7,-15-22 0,-16-22 1,-8-13 0,0-3 1,0-3 0,0-2 0,6 0 0,13 7-1,12 6 2,13 7-2,12 8 1,13 14-1,12 11 0,13 14 1,10 10-2,10 9 0,10 10 1,9 10-2,7 4-3,7 0-2,6 0 0,7 0-1,5 0-4,7 0-2,6 0 0,7 0-2,-6-2 9,-15-3 4,-15-3 3,-16-2-3</inkml:trace>
</inkml:ink>
</file>

<file path=ppt/ink/ink83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463259011507" units="cm"/>
      <inkml:brushProperty name="height" value="0.026463259011507" units="cm"/>
      <inkml:brushProperty name="color" value="#69dbaa"/>
      <inkml:brushProperty name="ignorePressure" value="0"/>
    </inkml:brush>
  </inkml:definitions>
  <inkml:trace contextRef="#ctx0" brushRef="#br0">77050 7450 831,'25'95'68,"0"-9"-85,0-10-1,0-8-1,1-8 7,4-2 5,3-3 0,3-3-1,-2-6 2,-6-5 1,-6-7-1,-6-5 1</inkml:trace>
</inkml:ink>
</file>

<file path=ppt/ink/ink83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186849206686" units="cm"/>
      <inkml:brushProperty name="height" value="0.033186849206686" units="cm"/>
      <inkml:brushProperty name="color" value="#69dbaa"/>
      <inkml:brushProperty name="ignorePressure" value="0"/>
    </inkml:brush>
  </inkml:definitions>
  <inkml:trace contextRef="#ctx0" brushRef="#br0">76900 7150 662,'-33'-25'8,"34"0"7,35 0 1,35 0 0,24 1-14,16 4-12,15 3 2,17 3-3,3 3 4,-5 3-1,-7 3 2,-5 4 0,-12 4-1,-16 6 3,-15 7-1,-15 6 0,-17 4 3,-15 4 1,-15 3 0,-16 3 1,-15 4-3,-11 7 1,-14 6-2,-11 7 1,-14 0 3,-11-2 3,-14-3 0,-11-3-1,-11-4 2,-5-3 0,-7-3 0,-5-2 0,0-8-1,10-8-1,10-10 0,9-9 0,12-5-1,16 0 2,15 0-3,17 0 2,11-4-1,10-5 1,10-7-2,9-5 2,13-3 0,20 4 0,18 3 2,20 3-3,5 3 1,-6 3-4,-6 3 1,-6 4 0,-9 1-2,-8 0 1,-10 0 0,-9 0-2,-12 6 2,-11 13-1,-14 12-2,-11 13 3,-11 4 0,-5-3 2,-7-3 0,-5-2 1,-1-5 1,6-2 1,7-3 0,6-3 0,13-6-2,23-5 1,22-7-3,22-5 3,8-4-3,-2 0-1,-3 0 0,-3 0 0,-6 0 0,-5 0 0,-7 0 1,-5 0-1,-8 3 1,-5 6 2,-7 7 0,-5 6 0,-11 6 0,-11 6-2,-14 7 1,-11 6 0,-6 1-1,4-3 2,3-3-1,3-2 0,3-5 0,3-2 0,3-3 1,4-3 0,-3-4-1,-5-3-1,-7-3 2,-5-2-2,-3-3 2,4 1-1,3-1 2,3 1-1,3 1-1,3 3 0,3 3 1,4 4-2</inkml:trace>
</inkml:ink>
</file>

<file path=ppt/ink/ink8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0014906525612" units="cm"/>
      <inkml:brushProperty name="height" value="0.0260014906525612" units="cm"/>
      <inkml:brushProperty name="color" value="#69dbaa"/>
      <inkml:brushProperty name="ignorePressure" value="0"/>
    </inkml:brush>
  </inkml:definitions>
  <inkml:trace contextRef="#ctx0" brushRef="#br0">35350 34550 846,'1'-91'-23,"4"19"33,3 19 1,3 19-2,4 9-2,7 0-6,6 0 1,7 0 0,5 1-2,7 4-2,6 3-1,7 3 1,0 3 0,-2 3 3,-3 3-2,-3 4 1,-6 2-1,-5 4-3,-7 3 1,-5 3 1,-8 6-2,-5 9 1,-7 10 0,-5 10 0,-8 2 2,-5-3 3,-7-3 0,-5-2 0,-9-1-3,-9 3 1,-10 3-2,-8 4 1,-8-1 1,-2-3-1,-3-3 2,-3-2-2,2-6 2,10-6 1,10-6-1,9-6 0,17-10 2,25-12 1,25-13 1,25-12-1,12-5-2,1 3-1,-1 3 0,1 4-1,-3 2 1,-2 4-3,-3 3 1,-3 3 0,-6 3-1,-5 3 1,-7 3-1,-5 4 2</inkml:trace>
</inkml:ink>
</file>

<file path=ppt/ink/ink84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527616083622" units="cm"/>
      <inkml:brushProperty name="height" value="0.031527616083622" units="cm"/>
      <inkml:brushProperty name="color" value="#69dbaa"/>
      <inkml:brushProperty name="ignorePressure" value="0"/>
    </inkml:brush>
  </inkml:definitions>
  <inkml:trace contextRef="#ctx0" brushRef="#br0">75950 9500 697,'-41'23'-23,"19"-3"45,19-3-1,19-2 1,29-14-14,41-21-13,40-22 0,42-22-1,19-11 2,1 0-2,-1 0 2,1 0-2,-4 1 0,-6 4-4,-6 3 3,-6 3-2,-13 4 6,-19 7 6,-18 6-1,-19 7 1,-24 8-9,-28 14-6,-28 11-2,-27 14 0,-20 10 14,-9 9 12,-10 10-1,-8 10 1,-3 0-5,7-5-2,6-7-2,7-5 0</inkml:trace>
</inkml:ink>
</file>

<file path=ppt/ink/ink84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23475936800241" units="cm"/>
      <inkml:brushProperty name="height" value="0.0223475936800241" units="cm"/>
      <inkml:brushProperty name="color" value="#69dbaa"/>
      <inkml:brushProperty name="ignorePressure" value="0"/>
    </inkml:brush>
  </inkml:definitions>
  <inkml:trace contextRef="#ctx0" brushRef="#br0">77150 9400 984,'-18'48'-1,"17"-3"4,15-3-1,16-2 1,5-5-6,-2-2-6,-3-3 1,-3-3-1,-2-6 5,0-5 2,0-7 0,0-5 0</inkml:trace>
</inkml:ink>
</file>

<file path=ppt/ink/ink84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7604785561562" units="cm"/>
      <inkml:brushProperty name="height" value="0.0327604785561562" units="cm"/>
      <inkml:brushProperty name="color" value="#69dbaa"/>
      <inkml:brushProperty name="ignorePressure" value="0"/>
    </inkml:brush>
  </inkml:definitions>
  <inkml:trace contextRef="#ctx0" brushRef="#br0">77400 9500 671,'6'-46'2,"13"10"1,12 10 0,13 9 1,7 4-3,4 1-2,3-1 1,3 1-1,-4-1 0,-8 1-3,-10-1 1,-9 1 0,-12 8 0,-11 20-1,-14 18-1,-11 20 3,-11 8-2,-5 1 5,-7-1-2,-5 1 1,-6-4 1,-3-6 3,-3-6-2,-2-6 2,2-6-2,9-2 0,10-3 0,10-3 0,13-12-1,19-18-1,19-19 2,19-18-1,7-9-2,-3 4 1,-3 3-2,-2 3 2,-5 4-2,-2 7 1,-3 6 0,-3 7-1,-2 2 1,0 1 0,0-1 1,0 1 0,-5 4 4,-9 9 5,-10 10 1,-8 10 0,-3 5-8,7 4-10,6 3 3,7 3-3,2 4 5,1 7 3,-1 6-1,1 7 1,-1 2 0,1 1 2,-1-1 0,1 1 0,-1-1-1,1 1 0,-1-1-1,1 1 2,-1-4-3,1-6 0,-1-6 1,1-6-1,-12-12-5,-21-15-7,-22-15 1,-22-16 1,-7-10 6,10-3 11,10-3-1,9-2-1,-1-11-2,-8-15-2,-10-15-1,-9-16 0,2 1 3,17 19 2,15 19 0,16 19 1,7 16 0,1 17 1,-1 15 0,1 16 0,-1 10-4,1 7-4,-1 6 1,1 7 0,1-1 0,3-6 2,3-6 0,4-6 1,5-9-3,10-8-2,10-10 0,9-9 0,9-13-1,9-16-4,10-15 0,10-15 1,0-11 4,-5-2 7,-7-3-2,-5-3 1,2-4 1,13-3-1,12-3 1,13-2 0,-2 6-2,-16 20-3,-15 18 0,-15 20 1,-11 16 3,-2 16 5,-3 15-1,-3 17 0,-4 5-5,-3-3-5,-3-3 0,-2-2-2,-1-14-4,3-21-8,3-22 1,4-22-1,1-18 10,0-11 12,0-14-1,0-11 0,0-12 1,0-9 2,0-10 0,0-8-1,0 0-1,0 14-2,0 11 0,0 14 1,-8 28 1,-16 48 4,-15 47 1,-15 47-2,-7 21-6,3-3-8,3-3 0,4-2 1,2-6-1,4-6 3,3-6 1,3-6-3,7-9 4,14-8 1,11-10-1,14-9 1,8-13-5,7-16-3,6-15 0,7-15 0,-1-7 6,-6 3 7,-6 3-1,-6 4 2,-12 7-2,-15 13 1,-15 12-1,-16 13 2,-10 9-5,-3 6-2,-3 7 0,-2 6 0,0-1 1,7-5-1,6-7 0,7-5 2,15-6-5,25-3 0,25-3-1,25-2 1,9-5 3,-6-2 6,-6-3 0,-6-3 0,-9 1-2,-8 6-2,-10 7 1,-9 6 0,-9 6 1,-5 6 5,-7 7-1,-5 6-1,-8 4-3,-5 4-4,-7 3-2,-5 3 2,-9 3-3,-9 3-4,-10 3 1,-8 4-1,-6-3 6,1-5 4,-1-7 2,1-5-3,-1-11-9,1-11-15,-1-14 3,1-11-2,7-11 15,16-5 16,15-7-2,17-5 1</inkml:trace>
</inkml:ink>
</file>

<file path=ppt/ink/ink84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7194043844938" units="cm"/>
      <inkml:brushProperty name="height" value="0.0267194043844938" units="cm"/>
      <inkml:brushProperty name="color" value="#69dbaa"/>
      <inkml:brushProperty name="ignorePressure" value="0"/>
    </inkml:brush>
  </inkml:definitions>
  <inkml:trace contextRef="#ctx0" brushRef="#br0">80300 8900 823,'-21'-38'12,"10"26"-7,10 24 0,9 26 1,7 19-6,7 17-5,6 15-1,7 16 2,0 2 0,-2-8 0,-3-10 1,-3-9 0,-4-12-2,-3-11-2,-3-14-1,-2-11 2,-5-14 0,-2-11 1,-3-14 1,-3-11-1,-2-7 8,0 0 6,0 0 2,0 0-2</inkml:trace>
</inkml:ink>
</file>

<file path=ppt/ink/ink84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4998497962952" units="cm"/>
      <inkml:brushProperty name="height" value="0.0324998497962952" units="cm"/>
      <inkml:brushProperty name="color" value="#69dbaa"/>
      <inkml:brushProperty name="ignorePressure" value="0"/>
    </inkml:brush>
  </inkml:definitions>
  <inkml:trace contextRef="#ctx0" brushRef="#br0">80550 8750 676,'4'-90'-39,"10"23"60,10 22-2,9 22 2,4 15-12,1 9-11,-1 10-1,1 10 1,-3 7-2,-2 6-1,-3 7-1,-3 6 2,-4 4-1,-3 4 3,-3 3 0,-2 3-2,-5 6 3,-2 9 1,-3 10-1,-3 10 1,-6-3 0,-5-11 2,-7-14 0,-5-11 0,2-18-3,13-22-3,12-22 0,13-21 0,10-31 0,10-36 4,10-39-2,9-36 1,1-20 2,-6 1 4,-6-1 1,-6 1-2,-1 4 0,7 9-4,6 10 2,7 10-2,0 11 3,-2 17-1,-3 15 2,-3 16-1,-7 15 0,-9 16 0,-10 15 2,-8 17-2,-9 16 1,-6 19-2,-6 19 0,-6 19 2,-10 13-7,-12 10-4,-13 10 0,-12 9 1,-7 2-1,1-2 4,-1-3-2,1-3 0,2-7 3,7-9-1,6-10 2,7-8-2,15-11 1,25-8-3,25-10 2,25-9-1,12 1 6,1 13 5,-1 12 1,1 13-1,-6 21-2,-8 32-3,-10 31 0,-9 32 1,-9 22-1,-5 17 1,-7 15 0,-5 16-1,-4-12 0,0-36-4,0-39 1,0-36-1,1-28 0,4-15-2,3-15 1,3-16-1,1-15-2,1-11 1,-1-14-3,1-11 3,-1-18 2,1-22 3,-1-22 1,1-21-1,-3-17 3,-2-8 3,-3-10-2,-3-9 1,-2-5-1,0 0-1,0 0-2,0 0 1,1 6 0,4 13 1,3 12-2,3 13 2,6 12 0,9 13 2,10 12 0,10 13 0,4 7-3,0 4-2,0 3-1,0 3 1,1 3-2,4 3 0,3 3 0,3 4 0,-1 2-1,-2 4 1,-3 3-1,-3 3 1,-2 3 0,0 3-1,0 3 2,0 4-2,0 7 2,0 13-1,0 12 1,0 13-1,0 18 2,0 26 1,0 24-2,0 26 2,-2 21 0,-3 19 0,-3 19 1,-2 19 1,-3 1-3,1-16 2,-1-15 0,1-15-1,-4-14-1,-6-8-3,-6-10 1,-6-9-1,-6-15 1,-2-18-2,-3-19 1,-3-18-1,-12-17-5,-18-11-7,-19-14 0,-18-11 1,-14-15 13,-5-16 13,-7-15 2,-5-15-2,-8-17-2,-5-15-4,-7-15 1,-5-16 0,-3-12-3,4-5-2,3-7 0,3-5 1,9 0-2,16 10 1,15 10 0,17 9 0,14 15 0,17 22 2,15 22-1,16 23 1,10 16-1,7 13 2,6 12-3,7 13 3,4 10-4,3 10 0,3 10-1,4 9 0,-3 4-1,-5 1 0,-7-1 0,-5 1-1,-4-3 0,0-2-2,0-3 1,0-3-1,-8-13-1,-16-22-5,-15-22 1,-15-21 1,-7-15 9,3-6 8,3-6 3,4-6-2,2-1-3,4 7-4,3 6 2,3 7-2,4 4 2,7 3-1,6 3 2,7 4-2,7 4 1,9 6-2,10 7 0,10 6 2,4 3-6,0 0-1,0 0-1,0 0 1,-2 1-1,-3 4 1,-3 3 1,-2 3-1,-6 7 2,-6 14 2,-6 11 0,-6 14 0,-6 7-2,-2 3 0,-3 3 0,-3 4-1,-2-1 3,0-3 2,0-3-2,0-2 2,7-12-2,17-19-2,15-18 2,16-19-2,9-27 0,3-34-3,3-35 2,4-33-1,-6-11-6,-11 17-7,-14 15 1,-11 16 0</inkml:trace>
</inkml:ink>
</file>

<file path=ppt/ink/ink84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09502948075533" units="cm"/>
      <inkml:brushProperty name="height" value="0.0309502948075533" units="cm"/>
      <inkml:brushProperty name="color" value="#69dbaa"/>
      <inkml:brushProperty name="ignorePressure" value="0"/>
    </inkml:brush>
  </inkml:definitions>
  <inkml:trace contextRef="#ctx0" brushRef="#br0">36100 5050 710,'20'-118'-4,"-9"67"24,-10 65 2,-8 66 0,-12 40-19,-12 16-18,-13 15 1,-12 17 0,-2-6 4,9-24 4,10-26 1,10-24-1,11-28-4,17-27-4,15-28-2,16-28 3,13-20 12,14-8 16,11-10 1,14-9-1,0-1-5,-8 10-6,-10 10 0,-9 9 1,-9 9-4,-5 9 0,-7 10-2,-5 10 2,-8 14 0,-5 23 5,-7 22-2,-5 22 1,-8 21-3,-5 22-7,-7 22 3,-5 23-1,-8 10-1,-5 0 2,-7 0-1,-5 0 0,-4-8 2,0-16 1,0-15 0,0-15 1,3-17-4,6-15 0,7-15-2,6-16 3,4-30-9,4-44-4,3-43-1,3-44 0,3-22 16,3 0 12,3 0 2,4 0-1,1 9-5,0 19-3,0 19 0,0 19-1,3 15 3,6 13 1,7 12 1,6 13 0,3 6-8,0 0-5,0 0-1,0 0 0,3 0 3,6 0 1,7 0 1,6 0 0,1 0-5,-3 0 0,-3 0-3,-2 0 3,2-7 1,9-11 5,10-14-1,10-11 1,0-12-2,-5-9-2,-7-10-1,-5-8 2,-4-8 1,0-2 6,0-3-3,0-3 3,-5 4-2,-9 13 1,-10 12 0,-8 13 0,-8 18 4,-2 26 2,-3 24 2,-3 26-2,-7 22-7,-9 23-8,-10 22 1,-8 22-1,-6 5 0,1-8-1,-1-10 0,1-9-1,-1-4 5,1 4 2,-1 3 0,1 3 1,10-18-7,22-36-8,22-39 1,23-36 1,13-28 7,6-15 11,7-15 0,6-16-1,-1-5-1,-5 6 0,-7 7-1,-5 6 0,-8 10-1,-5 17 0,-7 15 0,-5 16 0,-6 20-1,-3 25 2,-3 25 0,-2 25-1,-6 28 2,-6 31 2,-6 32-2,-6 31 2,-9 12-4,-8-6-4,-10-6 0,-9-6 1,-7-9-1,-3-8 1,-3-10-1,-2-9 2,0-13-4,7-16 0,6-15 0,7-15 0,2-15-3,1-12-1,-1-13 0,1-12 0,1-13 2,3-12 2,3-13-1,4-12 1,4-21 7,6-28 7,7-28-2,6-27 2,3-23-5,0-16-2,0-15 0,0-15-1,1 5-1,4 29 1,3 28-3,3 28 3,3 23 4,3 19 9,3 19-1,4 19 0,4 12-8,6 6-8,7 7 0,6 6-1,3 3-3,0 0-5,0 0 0,0 0 1,-2 0-2,-3 0-3,-3 0 2,-2 0-1</inkml:trace>
</inkml:ink>
</file>

<file path=ppt/ink/ink84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7259545922279" units="cm"/>
      <inkml:brushProperty name="height" value="0.0337259545922279" units="cm"/>
      <inkml:brushProperty name="color" value="#69dbaa"/>
      <inkml:brushProperty name="ignorePressure" value="0"/>
    </inkml:brush>
  </inkml:definitions>
  <inkml:trace contextRef="#ctx0" brushRef="#br0">38550 6750 652,'67'26'38,"-16"4"-56,-15 3-1,-15 3 0,-14 1 11,-8 1 10,-10-1 0,-9 1 1,-5-6-2,0-8 1,0-10-2,0-9 1,1-4 1,4 4 1,3 3 0,3 3-1,4 3 2,7 3 0,6 3 0,7 4-1,5 4 0,7 6-3,6 7 2,7 6-2,0 4 1,-2 4-1,-3 3 0,-3 3 0,-4 1 0,-3 1-2,-3-1 0,-2 1 1,-5-6-1,-2-8 0,-3-10-1,-3-9 0,-9-7 1,-11-3-3,-14-3 1,-11-2 0,-7-8 3,0-8 5,0-10-2,0-9 2,0-4-2,0 4-1,0 3 2,0 3-2,3 1 3,6 1 1,7-1 1,6 1-1,12 1-2,19 3-2,19 3 0,19 4-1,18 4 0,19 6-1,19 7 0,19 6 0,10 6-3,4 6 0,3 7 0,3 6-1,-1 1 3,-2-3 5,-3-3-2,-3-2 0,-9-3-3,-11 1-8,-14-1 1,-11 1 1,-12-4-2,-9-6 2,-10-6 0,-8-6-1,-9-10 7,-6-12 7,-6-13 0,-6-12 0,-9-5 1,-8 3 2,-10 3 0,-9 4 0</inkml:trace>
</inkml:ink>
</file>

<file path=ppt/ink/ink84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40884439647198" units="cm"/>
      <inkml:brushProperty name="height" value="0.0340884439647198" units="cm"/>
      <inkml:brushProperty name="color" value="#69dbaa"/>
      <inkml:brushProperty name="ignorePressure" value="0"/>
    </inkml:brush>
  </inkml:definitions>
  <inkml:trace contextRef="#ctx0" brushRef="#br0">38700 5500 645,'40'53'65,"-18"6"-94,-19 7 2,-18 6-2,-14 3 17,-5 0 15,-7 0 1,-5 0-1,8-8 2,26-16 3,24-15-2,26-15 2,16-14-6,10-8-2,10-10-2,9-9 0,2-7 5,-2-3 1,-3-3 1,-3-2-1,-7 0-3,-9 7-3,-10 6-1,-8 7 1,-17 11-7,-21 20-2,-22 18-3,-22 20 2,-15 6 8,-5-2 7,-7-3 2,-5-3-1,-1-2 0,6 0 0,7 0 1,6 0 0,7-4-2,10-5-2,10-7 0,9-5-1,6-4 2,3 0-1,3 0-1,4 0 2,4 3 1,6 6 1,7 7 1,6 6-1,3 6 0,0 6-1,0 7 1,0 6-1,-2 4-2,-3 4-4,-3 3 2,-2 3-2,-3-4 0,1-8-1,-1-10 1,1-9 0,2-18-11,7-24-8,6-26 0,7-24-1,-1-13 20,-6 0 18,-6 0 2,-6 0-3,-6-7-4,-2-11-7,-3-14 0,-3-11 1,-4-3-2,-3 10 3,-3 10-2,-2 9 0,0 7 6,7 7 4,6 6 0,7 7 0,2 4-11,1 3-13,-1 3 2,1 4-1,7-4 4,16-9 6,15-10-1,17-8 0,2-4 0,-9 3-3,-10 3 2,-8 4-2,-4 7 1,3 13-1,3 12 0,4 13 0,-3 9 2,-5 6 3,-7 7 0,-5 6 0,-3 15-1,4 26-1,3 24 2,3 26-3,1 18 4,1 13-1,-1 12 2,1 13-2,-4 1 0,-6-9 2,-6-10-3,-6-8 3,-2-11-4,3-8 2,3-10-1,4-9-1,-3-12-2,-5-11-1,-7-14-1,-5-11 0,-4-9-4,0-3-5,0-3 0,0-2 1,-7-11 10,-11-15 10,-14-15 0,-11-16 0,-9-13 0,-3-9 1,-3-10-2,-2-8 2,-9-11-4,-12-8-3,-13-10 2,-12-9-1,-5-4 1,3 4-2,3 3 2,4 3-1,8 7 2,17 14-1,15 11 0,16 14 2,15 7-1,16 3 3,15 3-1,17 4 0,14-1-5,17-3-5,15-3-1,16-2 1,5-1-2,-2 3 1,-3 3-1,-3 4 1,-4 4 2,-3 6 5,-3 7 1,-2 6-2,-14 6-12,-21 6-16,-22 7 1,-22 6 0,-16 6 20,-9 6 22,-10 7-2,-8 6 1,-9 3-4,-6 0-3,-6 0-2,-6 0 1,1-4-1,9-5-5,10-7 3,10-5-2,13-6 4,19-3 3,19-3-1,19-2 1,15-6-6,13-6-8,12-6 1,13-6-1,6-6 2,0-2-2,0-3 0,0-3 2,-4-1-4,-5 4-2,-7 3 0,-5 3 1,-8-1 3,-5-2 3,-7-3 1,-5-3-1,-11-2 1,-11 0 3,-14 0-2,-11 0 1,-9-4 2,-3-5 3,-3-7-1,-2-5 2,-3-6-4,1-3-3,-1-3 3,1-2-3,1-1 1,3 3-1,3 3 0,4 4 1,4 11 6,6 23 8,7 22 0,6 22-1,4 21-10,4 22-13,3 22 0,3 23 1,1 13 2,1 6 4,-1 7-2,1 6 2,1-4-2,3-11 0,3-14-1,4-11 0,-3-14 0,-5-11-3,-7-14 2,-5-11-2,-1-17 3,6-18 1,7-19 2,6-18-3</inkml:trace>
</inkml:ink>
</file>

<file path=ppt/ink/ink84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90966609120369" units="cm"/>
      <inkml:brushProperty name="height" value="0.0390966609120369" units="cm"/>
      <inkml:brushProperty name="color" value="#69dbaa"/>
      <inkml:brushProperty name="ignorePressure" value="0"/>
    </inkml:brush>
  </inkml:definitions>
  <inkml:trace contextRef="#ctx0" brushRef="#br0">41100 5800 562,'23'46'11,"-3"-5"-11,-3-7-2,-2-5 1,-5-1 0,-2 6 0,-3 7-2,-3 6 2,-4 1 0,-3-3 0,-3-3 1,-2-2-2,-5-3 0,-2 1-3,-3-1 1,-3 1-1,-2-6 4,0-8 3,0-10-1,0-9 2,6-1-2,13 10 1,12 10-1,13 9 0,10 9 1,10 9 2,10 10-1,9 10 2,-1 4-4,-8 0 2,-10 0-2,-9 0 1,-7-2-1,-3-3 2,-3-3 0,-2-2-2,-6-5 0,-6-2-4,-6-3 3,-6-3-3,-6-7 2,-2-9-2,-3-10 2,-3-8-1,-4-8-2,-3-2-2,-3-3 1,-2-3-1,-5-7 4,-2-9 2,-3-10 2,-3-8-2,-2-6 1,0 1 0,0-1 0,0 1 0,6 1 2,13 3 0,12 3 1,13 4 0,20 5 2,28 10 2,28 10 0,29 9 1,13 7-8,1 7-4,-1 6 0,1 7-2,10 7 4,22 9 0,22 10 1,23 10 0,0 2-3,-18-3-1,-19-3-1,-18-2 2,-17-8-2,-11-8-3,-14-10 2,-11-9 0,-11-5 2,-5 0 2,-7 0 2,-5 0-1,-12-11-7,-16-22-6,-15-22-1,-15-21 0,-20-20 16,-21-15 14,-22-15 1,-22-16-1,-4 1-5,17 19-6,15 19-1,16 19 1,9 12-1,3 6-3,3 7 1,4 6 0</inkml:trace>
</inkml:ink>
</file>

<file path=ppt/ink/ink84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70103625953197" units="cm"/>
      <inkml:brushProperty name="height" value="0.0270103625953197" units="cm"/>
      <inkml:brushProperty name="color" value="#69dbaa"/>
      <inkml:brushProperty name="ignorePressure" value="0"/>
    </inkml:brush>
  </inkml:definitions>
  <inkml:trace contextRef="#ctx0" brushRef="#br0">41650 5150 814,'-15'-43'-16,"23"17"35,22 15 0,22 16 1,7 7-16,-6 1-16,-6-1 0,-6 1 1,-6-1 1,-2 1 5,-3-1-1,-3 1 0,-13 7 4,-22 16 3,-22 15 1,-21 17-2,-17 10 1,-8 6-1,-10 7-1,-9 6 1,-5 3 1,0 0 2,0 0-2,0 0 2,6-8 0,13-16 3,12-15 0,13-15-1,18-15-3,26-12-1,24-13-2,26-12 1,22-15 0,23-15-2,22-15 2,22-16 0,8-7-2,-2 4 0,-3 3 1,-3 3 0,-9 4-1,-11 7 2,-14 6 0,-11 7 0,-15 10-2,-16 16 0,-15 15-1,-15 17 1,-18 13 1,-19 13 2,-18 12-2,-19 13 1,-18 10 0,-15 10-1,-15 10 0,-16 9-1,-2-4 2,13-15 1,12-15 0,13-16-1,12-13-2,13-9-2,12-10 0,13-8 0,15-8 3,19-2 4,19-3 0,19-3-1,9-2 3,0 0-1,0 0 0,0 0 1,-4 3-1,-5 6 0,-7 7-2,-5 6 2,-6 4-3,-3 4-3,-3 3 1,-2 3 0,-5 1-2,-2 1-1,-3-1 1,-3 1-2,-1-3 2,4-2-2,3-3 1,3-3-1,3-9 1,3-11-1,3-14-2,4-11 2,1-12 7,0-9 5,0-10 2,0-8-1,0-8-3,0-2-4,0-3 1,0-3-1,0 1 1,0 6-2,0 7 0,0 6 1,1 6 1,4 6 6,3 7-3,3 6 2,1 4-3,1 4-2,-1 3 1,1 3-2,1 1 0,3 1-2,3-1-1,4 1 0,-1 1 0,-3 3-3,-3 3 1,-2 4-1,-1 7 1,3 13 2,3 12-1,4 13-1,-3 13 3,-5 17 2,-7 15-2,-5 16 2,-6 5-2,-3-2-2,-3-3 1,-2-3 0,-3-7 2,1-9 5,-1-10 0,1-8-1,-3-9-4,-2-6-6,-3-6 0,-3-6 0,-6-10-2,-5-12-3,-7-13 0,-5-12-1,-6-12 14,-3-8 9,-3-10 1,-2-9 0,-9-10-5,-12-9-5,-13-10 1,-12-8 0,-2-1-2,9 9-1,10 10 1,10 10-1,8 8 2,10 10 2,10 10 0,9 9-1,10 6 5,14 3 1,11 3 2,14 4-1,3 2-12,-2 4-13,-3 3 2,-3 3-2,-6 4 4,-5 7 6,-7 6-1,-5 7 0,-8 2 4,-5 1 5,-7-1 0,-5 1-1,-3-3 0,4-2 1,3-3-1,3-3 1,7-9 0,14-11 5,11-14-2,14-11 1,3-4-5,-2 6-2,-3 7 0,-3 6-1,1-1-5,6-5-5,7-7 0,6-5 0,3-9 6,0-9 5,0-10 1,0-8 0,-5 0 1,-9 14 3,-10 11 0,-8 14 0,-6 3-2,1-2-3,-1-3 2,1-3-2</inkml:trace>
</inkml:ink>
</file>

<file path=ppt/ink/ink8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10506224632263" units="cm"/>
      <inkml:brushProperty name="height" value="0.0310506224632263" units="cm"/>
      <inkml:brushProperty name="color" value="#69dbaa"/>
      <inkml:brushProperty name="ignorePressure" value="0"/>
    </inkml:brush>
  </inkml:definitions>
  <inkml:trace contextRef="#ctx0" brushRef="#br0">35450 34850 708,'-47'25'0,"6"0"0,7 0-1,6 0 2,6 1 0,6 4 2,7 3-1,6 3 2,3 4-4,0 7-1,0 6 0,0 7 0,0 2-1,0 1 0,0-1 2,0 1-3,1-6 4,4-8 0,3-10 0,3-9 1,3-10-7,3-9-8,3-10 2,4-8-1,1-11 9,0-8 9,0-10 0,0-9 0,0-7-1,0-3-1,0-3-1,0-2 0,-2 0 0,-3 7 0,-3 6 0,-2 7-1,-1 8 6,3 14 5,3 11 2,4 14-2,-1 7-10,-3 3-12,-3 3 2,-2 4-3,-1 2 4,3 4-2,3 3 2,4 3 0,2-8-3,4-19 0,3-18-1,3-19 0,-1-13 8,-2-6 6,-3-6 2,-3-6-3,-4-1 2,-3 7-4,-3 6 2,-2 7-2,-1 7 6,3 9 2,3 10 0,4 10 0,-1 10-4,-3 13-5,-3 12 0,-2 13 0,-3 2-1,1-5-1,-1-7 0,1-5 1,-1-3-2,1 4-1,-1 3 2,1 3-2,2-4-3,7-8-4,6-10 0,7-9 0,-1-9 8,-6-5 9,-6-7-1,-6-5 1,-6-4-2,-2 0-1,-3 0-1,-3 0 1,-1 0-2,4 0 0,3 0-1,3 0 1,1 0-1,1 0-1,-1 0 0,1 0 1,1 3 3,3 6 4,3 7 0,4 6-1,-1 6-2,-3 6-5,-3 7 1,-2 6-1,-3 4 0,1 4 0,-1 3 0,1 3 1,-1 1-1,1 1 0,-1-1-1,1 1 1,-1-1 0,1 1-1,-1-1 0,1 1-1,-3-1-1,-2 1-2,-3-1-3,-3 1 3,-2-1-2,0 1-2,0-1 1,0 1-1</inkml:trace>
</inkml:ink>
</file>

<file path=ppt/ink/ink85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19999980181456" units="cm"/>
      <inkml:brushProperty name="height" value="0.0219999980181456" units="cm"/>
      <inkml:brushProperty name="color" value="#69dbaa"/>
      <inkml:brushProperty name="ignorePressure" value="0"/>
    </inkml:brush>
  </inkml:definitions>
  <inkml:trace contextRef="#ctx0" brushRef="#br0">43650 6900 1000,'-40'106'-7,"23"-37"-4,22-38-1,22-37 0</inkml:trace>
</inkml:ink>
</file>

<file path=ppt/ink/ink85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7049476802349" units="cm"/>
      <inkml:brushProperty name="height" value="0.0337049476802349" units="cm"/>
      <inkml:brushProperty name="color" value="#69dbaa"/>
      <inkml:brushProperty name="ignorePressure" value="0"/>
    </inkml:brush>
  </inkml:definitions>
  <inkml:trace contextRef="#ctx0" brushRef="#br0">54700 8300 652,'75'-29'65,"0"-5"-72,0-7-1,0-5 1,-2-1 1,-3 6 1,-3 7-1,-2 6 1,-1 3-3,3 0-3,3 0 2,4 0-2,-4 1 3,-9 4 4,-10 3-1,-8 3 1,-15 3 0,-19 3 1,-18 3 0,-19 4 0,-8 2 7,3 4 7,3 3-1,4 3 1</inkml:trace>
</inkml:ink>
</file>

<file path=ppt/ink/ink85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60224174708128" units="cm"/>
      <inkml:brushProperty name="height" value="0.0260224174708128" units="cm"/>
      <inkml:brushProperty name="color" value="#69dbaa"/>
      <inkml:brushProperty name="ignorePressure" value="0"/>
    </inkml:brush>
  </inkml:definitions>
  <inkml:trace contextRef="#ctx0" brushRef="#br0">54850 8550 845,'-4'56'2,"-5"13"2,-7 12 0,-5 13 0,-1-1-2,6-11-4,7-14 0,6-11 1,4-7 1,4 0 3,3 0-1,3 0 0,3-4-10,3-5-9,3-7-1,4-5-1,1-8 13,0-5 10,0-7 0,0-5 0</inkml:trace>
</inkml:ink>
</file>

<file path=ppt/ink/ink85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34773510694504" units="cm"/>
      <inkml:brushProperty name="height" value="0.0334773510694504" units="cm"/>
      <inkml:brushProperty name="color" value="#69dbaa"/>
      <inkml:brushProperty name="ignorePressure" value="0"/>
    </inkml:brush>
  </inkml:definitions>
  <inkml:trace contextRef="#ctx0" brushRef="#br0">54700 8700 657,'-38'-24'6,"26"4"6,24 3 0,26 3 0,21-2-8,19-6-11,19-6 1,19-6 0,10-4 0,4 1 3,3-1-3,3 1 2,-5 4 3,-12 9 2,-13 10 1,-12 10-1,-12 4-6,-8 0-3,-10 0-1,-9 0-1,-12 9 4,-11 19 4,-14 19-1,-11 19 0,-14 7 4,-11-3 3,-14-3 2,-11-2-2,-14-1-2,-11 3-4,-14 3 2,-11 4-2,-9-3 1,-3-5 2,-3-7 0,-2-5-2,-5-8 4,-2-5 1,-3-7 0,-3-5-1,5-8 0,17-5-1,15-7-2,16-5 2,24-8 4,35-5 5,35-7 1,34-5-1,20-6-7,6-3-8,7-3 1,6-2-1,-1 0 0,-5 7-2,-7 6 0,-5 7-1,-9 4 2,-9 3 0,-10 3-2,-8 4 2,-18 11 0,-25 23 0,-25 22 1,-25 22-1,-15 5 5,-2-8 4,-3-10 1,-3-9-2,-1-7 1,4-3 2,3-3 0,3-2-1,7-5-2,14-2-2,11-3 0,14-3 1,10-6-2,9-5-1,10-7 1,10-5-1,11-6 1,17-3 0,15-3 0,16-2-1,5-8 1,-2-8-3,-3-10 0,-3-9 2,-6-4-3,-5 4 3,-7 3-3,-5 3 3,-9 1 0,-9 1 1,-10-1 0,-8 1 2,-8 1-2,-2 3 1,-3 3 0,-3 4 1,-6 2-2,-5 4 2,-7 3 0,-5 3-1</inkml:trace>
</inkml:ink>
</file>

<file path=ppt/ink/ink85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87331619858742" units="cm"/>
      <inkml:brushProperty name="height" value="0.0387331619858742" units="cm"/>
      <inkml:brushProperty name="color" value="#69dbaa"/>
      <inkml:brushProperty name="ignorePressure" value="0"/>
    </inkml:brush>
  </inkml:definitions>
  <inkml:trace contextRef="#ctx0" brushRef="#br0">55200 8600 567,'-63'-36'4,"26"28"4,24 28-2,26 29 3,13 32-8,4 38-3,3 37 0,3 38-1,-2 4 0,-6-28 0,-6-28-1,-6-27 1,-6-17 0,-2-3 2,-3-3 0,-3-2 0,-2 0 1,0 7 0,0 6 1,0 7 0,0-6-2,0-15 0,0-15-2,0-16 2,-8-18-8,-16-18-7,-15-19 1,-15-18-1,-9-14 14,1-5 15,-1-7-2,1-5 1,-1-6-2,1-3 0,-1-3 0,1-2-1,10 2-2,22 9-2,22 10 0,23 10 0,17 7-3,17 6-6,15 7 2,16 6 0,20 3-1,25 0 2,25 0 0,25 0-1,4 3-1,-15 6-3,-15 7 0,-16 6 0,-12 4 1,-5 4-1,-7 3 2,-5 3-2,-12-2 6,-16-6 3,-15-6 0,-15-6 1,-17-12-11,-15-15-11,-15-15 2,-16-16-2,-12-12 17,-5-5 16,-7-7 1,-5-5-2,-4-3-4,0 4-5,0 3 0,0 3-1,4 4 3,10 7 3,10 6-2,9 7 2,17 0-2,25-2-3,25-3 0,25-3 1,20-6-9,16-5-8,15-7 0,17-5 0,0-1 3,-11 6 1,-14 7 1,-11 6 1,-7 4-2,0 4 1,0 3-1,0 3 1,-18 4-2,-33 7-2,-35 6 1,-34 7-1,-18 2 11,1 1 12,-1-1 1,1 1-1,2-1-5,7 1-4,6-1-1,7 1 0,0-1 0,-2 1-2,-3-1-1,-3 1 1,-2-1-1,0 1 1,0-1-2,0 1 2,0-1-1,0 1 0,0-1 0,0 1 0,0-1 0,0 1 0,0-1 0,0 1 0,0-1 0,0 1 0,0-1 0,0 1 0,1-1 0,4 1 0,3-1 0,3 1 0,-1-1 0,-2 1 0,-3-1 0,-3 1 0,-1-1 0,4 1 0,3-1 0,3 1 0,1-1 0,1 1 0,-1-1 0,1 1 0,-1-1 1,1 1 2,-1-1 1,1 1-3,1 7 7,3 16 4,3 15-2,4 17 2,2 10-12,4 6-10,3 7 1,3 6-2,-1-2 5,-2-9 2,-3-10 1,-3-8 0,-2-4 1,0 3 2,0 3 1,0 4-1,0 2 0,0 4-1,0 3 2,0 3-2,0-1 1,0-2 0,0-3 1,0-3-2,0-2 2,0 0-1,0 0 0,0 0 0,0 0-1,0 0 2,0 0-2,0 0 2,0 6-2,0 13 1,0 12 1,0 13-2,0 1 1,0-9-3,0-10 1,0-8 0,9-26-7,19-41-5,19-40-2,19-40 2,5-20 14,-5 4 15,-7 3 0,-5 3 0,-4 9-3,0 16-3,0 15 0,0 17 1,0 11-5,0 10-3,0 10-1,0 9 1,0 10-2,0 14-4,0 11 0,0 14 2,-2 5-1,-3 1-1,-3-1 2,-2 1-2,-6-4 0,-6-6-1,-6-6 0,-6-6 0</inkml:trace>
</inkml:ink>
</file>

<file path=ppt/ink/ink85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5907841324806" units="cm"/>
      <inkml:brushProperty name="height" value="0.0325907841324806" units="cm"/>
      <inkml:brushProperty name="color" value="#69dbaa"/>
      <inkml:brushProperty name="ignorePressure" value="0"/>
    </inkml:brush>
  </inkml:definitions>
  <inkml:trace contextRef="#ctx0" brushRef="#br0">57700 8000 675,'148'-71'86,"-3"10"-99,-3 10 0,-2 9-1,-11 7 1,-15 7 0,-15 6-1,-16 7 2,-13 4 7,-9 3 7,-10 3 1,-8 4-1,-15-3-12,-19-5-11,-18-7-1,-19-5 0,-15-3 21,-8 4 19,-10 3-1,-9 3 1,-5-1-7,0-2-7,0-3-1,0-3 1,4 1-3,10 6 1,10 7-2,9 6 1,7 9 5,7 13 5,6 12 0,7 13 0,7 9-8,9 6-7,10 7-1,10 6 1,2 4 0,-3 4 2,-3 3-2,-2 3 3,-1-5-4,3-12-1,3-13 0,4-12 1,2-19-5,4-25-3,3-25 0,3-25 0,-1-16 12,-2-6 14,-3-6-2,-3-6 2,-4-2-6,-3 3-4,-3 3-1,-2 4 0,-5 2 0,-2 4-2,-3 3 1,-3 3-1,-2 12 5,0 22 4,0 22-1,0 23 1,0 16-6,0 13-6,0 12-1,0 13 2,0 4-3,0-3 1,0-3-1,0-2 1,0-6 2,0-6 5,0-6-1,0-6 0,4-15-10,10-21-8,10-22-3,9-22 2,2-13 15,-2-3 12,-3-3 3,-3-2-3,-4 0-2,-3 7-6,-3 6 0,-2 7 1,-8 13 2,-8 22 4,-10 22 0,-9 23 0,-7 16-9,-3 13-6,-3 12-1,-2 13 0,-6 6 0,-6 0 1,-6 0 0,-6 0 1,-2-7 1,3-11 6,3-14-3,4-11 3,5-12-1,10-9 3,10-10-1,9-8 0,2-6-1,-2 1-2,-3-1 2,-3 1-2</inkml:trace>
</inkml:ink>
</file>

<file path=ppt/ink/ink85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10393124818802" units="cm"/>
      <inkml:brushProperty name="height" value="0.0310393124818802" units="cm"/>
      <inkml:brushProperty name="color" value="#69dbaa"/>
      <inkml:brushProperty name="ignorePressure" value="0"/>
    </inkml:brush>
  </inkml:definitions>
  <inkml:trace contextRef="#ctx0" brushRef="#br0">57600 8900 708,'95'73'38,"-9"-3"-42,-10-3-1,-8-2 0,-9-5-1,-6-2 0,-6-3-2,-6-3 0,-6-4 3,-2-3-1,-3-3 2,-3-2-1,-4-12 1,-3-19 0,-3-18 0,-2-19 0,-8-13 7,-8-6 5,-10-6 1,-9-6-2,-2 1-1,6 9-5,7 10 1,6 10-1,1 4 3,-3 0 1,-3 0 0,-2 0 0,2-5-3,9-9-1,10-10-1,10-8 0,11-8 3,17-2 4,15-3-1,16-3 0,9-1-5,3 4-9,3 3 2,4 3 0,1 6 2,0 9 4,0 10 0,0 10 0,-7 7-3,-11 6-4,-14 7 0,-11 6 1,-9 9 1,-3 13 4,-3 12-2,-2 13 2,-9 7-3,-12 4-1,-13 3 0,-12 3 0,-12 3 3,-8 3 4,-10 3 1,-9 4 0,-9-1-2,-5-3 0,-7-3 0,-5-2 0,-8-5 2,-5-2 1,-7-3 2,-5-3-2,-3-6-2,4-5 0,3-7-1,3-5-1,6-3 1,9 4 0,10 3-2,10 3 2,7-2-1,6-6 0,7-6 0,6-6 0,7-2 0,10 3 2,10 3 0,9 4-1,9 1 1,9 0 1,10 0 0,10 0 1,4 0-4,0 0 1,0 0 0,0 0-2,-4-2-2,-5-3-2,-7-3-2,-5-2 1,-6-12 0,-3-19 0,-3-18 1,-2-19-1,-6-10 7,-6 1 4,-6-1 0,-6 1 2,-2-1-2,3 1 3,3-1-2,4 1 1,5 1-3,10 3-3,10 3 0,9 4 0,7 1 1,7 0 0,6 0 1,7 0 0,4 3-5,3 6-3,3 7-1,4 6 0,-1 6 4,-3 6-1,-3 7 2,-2 6 0,-6 9-1,-6 13 2,-6 12-1,-6 13 1,-7 9-3,-6 6-1,-6 7 1,-6 6-2,-6 3 4,-2 0 4,-3 0-1,-3 0 0,-6-5-1,-5-9-4,-7-10 1,-5-8 0,-4-8 1,0-2-1,0-3 2,0-3-2,-4-7 0,-5-9-3,-7-10 0,-5-8 0,-6-11 3,-3-8 1,-3-10 2,-2-9-1,0-13 3,7-16 3,6-15 2,7-15-3,5-6 1,7 7-3,6 6 0,7 7 0,4 10 1,3 16 1,3 15-1,4 17 2,4 16-4,6 19-1,7 19-1,6 19 1,4 26-1,4 34 0,3 35-1,3 35 0,-1 21 0,-2 9-4,-3 10 2,-3 10-1,-4 0 3,-3-5 4,-3-7-2,-2-5 2,-1-15-4,3-22-3,3-22 0,4-21 0,-3-20 0,-5-15-3,-7-15 1,-5-16-1,-3-23-3,4-27-1,3-28-3,3-28 2,-2-15 12,-6 1 14,-6-1 0,-6 1-1,-4-1-4,1 1-6,-1-1 1,1 1-1</inkml:trace>
</inkml:ink>
</file>

<file path=ppt/ink/ink85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80927717685699" units="cm"/>
      <inkml:brushProperty name="height" value="0.0280927717685699" units="cm"/>
      <inkml:brushProperty name="color" value="#69dbaa"/>
      <inkml:brushProperty name="ignorePressure" value="0"/>
    </inkml:brush>
  </inkml:definitions>
  <inkml:trace contextRef="#ctx0" brushRef="#br0">59900 7450 783,'4'-46'3,"10"10"6,10 10-3,9 9 2,6 6-4,3 3-6,3 3 2,4 4-2,1 4-2,0 6-3,0 7 0,0 6-1,-2 6 4,-3 6 0,-3 7 2,-2 6-2,-8 3-1,-8 0-3,-10 0 1,-9 0-1,-9-4 6,-5-5 6,-7-7-1,-5-5 1,-4-6 1,0-3 1,0-3 0,0-2 1</inkml:trace>
</inkml:ink>
</file>

<file path=ppt/ink/ink85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299140810966492" units="cm"/>
      <inkml:brushProperty name="height" value="0.0299140810966492" units="cm"/>
      <inkml:brushProperty name="color" value="#69dbaa"/>
      <inkml:brushProperty name="ignorePressure" value="0"/>
    </inkml:brush>
  </inkml:definitions>
  <inkml:trace contextRef="#ctx0" brushRef="#br0">59900 7950 735,'-21'50'17,"10"0"-16,10 0-2,9 0 1,6 1 0,3 4 1,3 3 0,4 3 0,2 1-3,4 1-3,3-1 1,3 1 0,-1-7-2,-2-12-1,-3-13 1,-3-12 0,-2-9 2,0-2 2,0-3 0,0-3 1,-2-9-1,-3-11 3,-3-14-2,-2-11 1,-3-9 3,1-3 4,-1-3-1,1-2 1,-1-1-2,1 3 1,-1 3 0,1 4-2,1 1 1,3 0-1,3 0-1,4 0 2,5-2-5,10-3 1,10-3-3,9-2 3,4 0-3,1 7-1,-1 6 1,1 7-1,-3 5 2,-2 7 1,-3 6 0,-3 7 0,-9 11-6,-11 20-9,-14 18 3,-11 20-2,-15 10 7,-16 3 6,-15 3 1,-15 4-1,-7-3 4,3-5 1,3-7 2,4-5-2,-15 6-2,-31 23-3,-31 22-1,-31 22 1,-6 2 3,23-15 2,22-15 1,22-16-1,21-15 0,22-11-1,22-14 1,23-11-2,14-12-1,10-9-4,10-10 1,9-8 0,13-9 6,20-6 6,18-6 2,20-6-2,8-7-6,1-6-8,-1-6 1,1-6 0,-4-1-1,-6 7 0,-6 6-2,-6 7 2,-9 5-1,-8 7-2,-10 6 1,-9 7-1,-20 5-1,-27 7-2,-28 6 0,-28 7-1,-13 0 12,3-2 10,3-3 0,4-3 1,-4-4-5,-9-3-5,-10-3 0,-8-2 1,0-3-3,14 1 2,11-1-2,14 1 0,10 8 5,9 20 2,10 18 2,10 20-2,5 10-5,4 3-7,3 3-1,3 4 1,1-3 1,1-5 0,-1-7 2,1-5-2,1-8 2,3-5-3,3-7 2,4-5 0,1-9 0,0-9 3,0-10-1,0-8 0,0-12 3,0-12 2,0-13 0,0-12-1,1-12 0,4-8-3,3-10 1,3-9 0,-1-1-1,-2 10 1,-3 10-2,-3 9 2,-4 10 1,-3 14 2,-3 11-1,-2 14 2,-5 13-3,-2 16-1,-3 15 0,-3 17 1,-4 11-4,-3 10-2,-3 10 0,-2 9 0,-5 2-1,-2-2 0,-3-3 0,-3-3 0,-2-4 2,0-3 2,0-3 2,0-2-2,1-8 3,4-8 1,3-10 1,3-9 0</inkml:trace>
</inkml:ink>
</file>

<file path=ppt/ink/ink85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97898890078068" units="cm"/>
      <inkml:brushProperty name="height" value="0.0397898890078068" units="cm"/>
      <inkml:brushProperty name="color" value="#69dbaa"/>
      <inkml:brushProperty name="ignorePressure" value="0"/>
    </inkml:brush>
  </inkml:definitions>
  <inkml:trace contextRef="#ctx0" brushRef="#br0">60250 9500 552,'50'29'12,"0"10"-15,0 10 1,0 9 0,-5 2-1,-9-2-1,-10-3 0,-8-3 0,-8-13 2,-2-22 0,-3-22 1,-3-21-1,2-14 7,10-2 5,10-3 1,9-3-1,9-4-4,9-3-7,10-3 0,10-2 2,5-3-4,4 1 1,3-1-1,3 1-1,-2 4 1,-6 9 1,-6 10-1,-6 10 1,-9 8-1,-8 10-1,-10 10 2,-9 9 0,-12 13 0,-11 20 3,-14 18 0,-11 20 0,-12 10-1,-9 3 0,-10 3-1,-8 4 1,-8-3-1,-2-5 0,-3-7 0,-3-5 0,-1-11-1,4-11 2,3-14-2,3-11 1,6-11 1,9-5 3,10-7-1,10-5 0,7-11 0,6-11 0,7-14-1,6-11 2,4-4 0,4 6-2,3 7 3,3 6-2,-2 15 1,-6 26 4,-6 24-1,-6 26-1,-7 16-4,-6 10-3,-6 10 0,-6 9-2,-4 1 1,1-6-4,-1-6 2,1-6-1,2-10 2,7-12 0,6-13 1,7-12 0,13-23-1,22-30 0,22-32 0,23-30-1,8-17 7,-3 1 4,-3-1 0,-2 1 1,-3 2-2,1 7-2,-1 6 1,1 7-1,-4 8-1,-6 14-2,-6 11 1,-6 14 0,-7 11-2,-6 14 2,-6 11-1,-6 14 1,-4 7 0,1 3 2,-1 3 1,1 4-2,2-3 0,7-5-3,6-7 0,7-5 1,5-6-1,7-3-1,6-3-1,7-2 2,5-5 0,7-2 0,6-3 1,7-3 1,2-6-1,1-5 2,-1-7-1,1-5 2,-3-6-2,-2-3 1,-3-3-1,-3-2 0,-7-5-1,-9-2-4,-10-3 1,-8-3 0,-11-9 0,-8-11 0,-10-14 0,-9-11 2,-10-22-6,-9-27 1,-10-28-3,-8-28 2,-9-10 5,-6 9 3,-6 10 2,-6 10 0,1 19-10,9 32-6,10 31-2,10 32 2</inkml:trace>
</inkml:ink>
</file>

<file path=ppt/ink/ink8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7082805037498" units="cm"/>
      <inkml:brushProperty name="height" value="0.0257082805037498" units="cm"/>
      <inkml:brushProperty name="color" value="#69dbaa"/>
      <inkml:brushProperty name="ignorePressure" value="0"/>
    </inkml:brush>
  </inkml:definitions>
  <inkml:trace contextRef="#ctx0" brushRef="#br0">26200 30350 855,'-4'-46'-64,"-5"10"81,-7 10 2,-5 9-2,-4 4-7,0 1-8,0-1 0,0 1-1,0-1 1,0 1-4,0-1 1,0 1 0,-2 1 1,-3 3 0,-3 3 1,-2 4 0,-3 2-2,1 4 0,-1 3 1,1 3-2,1 1 3,3 1-2,3-1 1,4 1-1,-1 2 2,-3 7 0,-3 6 0,-2 7-1,-1 0 2,3-2-3,3-3 2,4-3-1,2-2 0,4 0-1,3 0 0,3 0 1,1 0-1,1 0 2,-1 0-2,1 0 2,-1 0-1,1 0 1,-1 0-2,1 0 2,-1 0-2,1 0 2,-1 0-1,1 0 0,-1 0 0,1 0 0,-1 0 1,1 0-2,-1 3 1,1 6 0,-1 7 0,1 6 0,1 3 0,3 0 0,3 0 2,4 0-2,-1 1 0,-3 4-1,-3 3 2,-2 3-2,-1 1 1,3 1-1,3-1 0,4 1 1,1-1 0,0 1-1,0-1 0,0 1 1,0-1 0,0 1 0,0-1-1,0 1 1,0-3 0,0-2 0,0-3 0,0-3 0,0-1 0,0 4 0,0 3 0,0 3 1,0-1-1,0-2 1,0-3-1,0-3 2,1-1-3,4 4 1,3 3 0,3 3 0,1 1-1,1 1 0,-1-1 2,1 1-2,1-3 2,3-2-2,3-3 1,4-3 1,1-4-1,0-3-1,0-3 1,0-2 0,0-1 0,0 3 0,0 3 0,0 4 0,3-3 1,6-5-2,7-7 2,6-5-1,1-3-1,-3 4 2,-3 3-2,-2 3 2,-1-1-2,3-2 2,3-3-2,4-3 2,2-2-2,4 0 2,3 0-1,3 0 0,1 0 0,1 0 1,-1 0-1,1 0 0,1-4 0,3-5 0,3-7-1,4-5 2,-1-4-2,-3 0 1,-3 0 0,-2 0 0,-1 0 0,3 0-1,3 0 2,4 0-2,1-2 1,0-3 0,0-3 0,0-2 1,-2-3-2,-3 1 2,-3-1-2,-2 1 2,-5-3-1,-2-2-1,-3-3 1,-3-3 1,-2-2-2,0 0 1,0 0-1,0 0 2,-2 0-1,-3 0 0,-3 0-1,-2 0 2,-1-2-2,3-3 2,3-3-1,4-2-1,1-5 2,0-2-1,0-3 0,0-3 0,-2-1 1,-3 4-2,-3 3 1,-2 3 0,-3-1 0,1-2 1,-1-3-2,1-3 2,-1-2-1,1 0-1,-1 0 2,1 0-2,-4-2 1,-6-3-1,-6-3 0,-6-2 1,-2-1-1,3 3 1,3 3 0,4 4 0,-3 4-1,-5 6 2,-7 7 0,-5 6-1,-3 3 1,4 0-1,3 0 0,3 0 1,-1 0-1,-2 0 1,-3 0-2,-3 0 1,-2 0 1,0 0-1,0 0 0,0 0 0,0 0 1,0 0-3,0 0 3,0 0-1,0 0-1,0 0 1,0 0 1,0 0-2,0-2 1,0-3 0,0-3 1,0-2-2,-2-1 1,-3 3 0,-3 3 0,-2 4-1,-1-1 1,3-3 1,3-3-2,4-2 2,-1-1-1,-3 3-1,-3 3 1,-2 4-1,-3 1 2,1 0-1,-1 0 0,1 0 0,-1 0 0,1 0 1,-1 0-1,1 0-1,-1 0 2,1 0-1,-1 0 0,1 0 0,-1 0 0,1 0 0,-1 0 0,1 0 0,-1 0 0,1 0 0,-1 0 0,1 0 0,-1 0 1,1 0-1,-1 0 0,1 0 1,-1 0-1,1 0 0,-1 0-1,1 0 1,-1 0 0,1 0 0,-1 0 0,1 0 0,-1 0 0,1 0 0,-1 0 0,1 0 0,-3-4-1,-2-5 2,-3-7-1,-3-5 0,-6-6 1,-5-3-2,-7-3 0,-5-2 2,-3-1-1,4 3-1,3 3 2,3 4 0,-1 2-1,-2 4 1,-3 3 1,-3 3-1,-1 1-1,4 1-1,3-1 0,3 1 1,-2 1-1,-6 3 1,-6 3 0,-6 4-1,-6 2 1,-2 4-1,-3 3 0,-3 3 1,-4 3 0,-3 3-1,-3 3 3,-2 4-3,-5 2 2,-2 4-1,-3 3 0,-3 3 1,-2 3 0,0 3-2,0 3 1,0 4 1,0 4-2,0 6 2,0 7-2,0 6 2,1 3-2,4 0 1,3 0 0,3 0-1,1 0 1,1 0-3,-1 0 2,1 0 0,2-2-2,7-3 1,6-3 1,7-2-2,2-1 1,1 3-2,-1 3 2,1 4-2,5-3 5,14-5 2,11-7 1,14-5 0</inkml:trace>
</inkml:ink>
</file>

<file path=ppt/ink/ink86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10"/>
    </inkml:context>
    <inkml:brush xml:id="br0">
      <inkml:brushProperty name="width" value="0.0329499989748001" units="cm"/>
      <inkml:brushProperty name="height" value="0.0329499989748001" units="cm"/>
      <inkml:brushProperty name="color" value="#69dbaa"/>
      <inkml:brushProperty name="ignorePressure" value="0"/>
    </inkml:brush>
  </inkml:definitions>
  <inkml:trace contextRef="#ctx0" brushRef="#br0">63700 9200 667,'-50'100'333</inkml:trace>
</inkml:ink>
</file>

<file path=ppt/ink/ink8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4604405015707" units="cm"/>
      <inkml:brushProperty name="height" value="0.0244604405015707" units="cm"/>
      <inkml:brushProperty name="color" value="#69dbaa"/>
      <inkml:brushProperty name="ignorePressure" value="0"/>
    </inkml:brush>
  </inkml:definitions>
  <inkml:trace contextRef="#ctx0" brushRef="#br0">38572 45914 899,'110'-55'14,"-7"4"-18,-7 3 1,-7 3-1,-1 4 4,8 4 0,7 3 2,7 4-1,-5 7-1,-18 10-2,-17 12 0,-19 10 1,-8 14 1,0 18-1,-1 17 3,1 19-3,-6 10 3,-10 3-2,-11 4 2,-11 4-1,-7 0-1,-3-4-2,-4-3 1,-3-4 0,-6-6 0,-7-6-1,-7-7 2,-7-8-2,-2-14-5,4-21-8,3-21 0,4-22 1</inkml:trace>
</inkml:ink>
</file>

<file path=ppt/ink/ink8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569345086813" units="cm"/>
      <inkml:brushProperty name="height" value="0.032569345086813" units="cm"/>
      <inkml:brushProperty name="color" value="#69dbaa"/>
      <inkml:brushProperty name="ignorePressure" value="0"/>
    </inkml:brush>
  </inkml:definitions>
  <inkml:trace contextRef="#ctx0" brushRef="#br0">39822 44606 675,'-51'9'50,"10"18"-55,11 17 0,10 19 2,1 25-2,-12 37 4,-9 35-1,-12 35-1,-5 13-2,0-11-5,0-10 1,1-11 0,2-15 2,8-17 1,7-18 1,7-17 0,7-17-1,8-14 0,6-14 0,7-14-1</inkml:trace>
</inkml:ink>
</file>

<file path=ppt/ink/ink8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58146058768034" units="cm"/>
      <inkml:brushProperty name="height" value="0.0258146058768034" units="cm"/>
      <inkml:brushProperty name="color" value="#69dbaa"/>
      <inkml:brushProperty name="ignorePressure" value="0"/>
    </inkml:brush>
  </inkml:definitions>
  <inkml:trace contextRef="#ctx0" brushRef="#br0">40220 45687 852,'2'106'4,"3"-13"5,4-15 0,4-14-1,3-7-8,3 0-7,4-1-1,4 1 0,-2-2 3,-7-3 5,-8-4-3,-6-4 3</inkml:trace>
</inkml:ink>
</file>

<file path=ppt/ink/ink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07604093104601" units="cm"/>
      <inkml:brushProperty name="height" value="0.0307604093104601" units="cm"/>
      <inkml:brushProperty name="color" value="#69dbaa"/>
      <inkml:brushProperty name="ignorePressure" value="0"/>
    </inkml:brush>
  </inkml:definitions>
  <inkml:trace contextRef="#ctx0" brushRef="#br0">55050 16750 715,'-2'46'75,"-3"-5"-91,-3-7-1,-2-5 1,-5 0 7,-2 10 8,-3 10 1,-3 9-2,-1 1 0,4-6-4,3-6 2,3-6-2,-2 1 1,-6 9 0,-6 10-1,-6 10 1,-2-3-2,3-11 1,3-14 0,4-11-1</inkml:trace>
</inkml:ink>
</file>

<file path=ppt/ink/ink90.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2310062795877" units="cm"/>
      <inkml:brushProperty name="height" value="0.0292310062795877" units="cm"/>
      <inkml:brushProperty name="color" value="#69dbaa"/>
      <inkml:brushProperty name="ignorePressure" value="0"/>
    </inkml:brush>
  </inkml:definitions>
  <inkml:trace contextRef="#ctx0" brushRef="#br0">40561 45573 752,'4'-50'4,"7"15"0,6 13-1,8 15 1,7 7-3,7 0-1,8 0 0,6 0-2,0 6 3,-7 10 0,-7 10 0,-7 12 0,-7 6-2,-7 4-3,-7 3 2,-8 5-2,-8 9 3,-11 19-1,-11 17 1,-10 18 0,-5 4 2,-1-11-1,0-11 1,0-10 0,3-6-2,2 0-4,5 0 1,2 1 0,5-8 0,3-14 2,3-14-2,4-15 1,11-10 0,17-7-1,18-8 0,18-6 0,9-15 4,0-21 2,0-21 1,0-22-1,0-10 3,-1 0 0,1 0 1,0-1-2,-4 6 0,-6 11-2,-8 10-1,-7 11 0</inkml:trace>
</inkml:ink>
</file>

<file path=ppt/ink/ink9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6508320868015" units="cm"/>
      <inkml:brushProperty name="height" value="0.0326508320868015" units="cm"/>
      <inkml:brushProperty name="color" value="#69dbaa"/>
      <inkml:brushProperty name="ignorePressure" value="0"/>
    </inkml:brush>
  </inkml:definitions>
  <inkml:trace contextRef="#ctx0" brushRef="#br0">42210 45004 673,'-5'-69'-40,"-11"32"75,-11 31-1,-10 33 0,-7 21-25,-4 11-28,-4 10 2,-3 11-2,4 2 9,10-8 7,10-6-1,12-8 0,21-5-2,31-3-4,33-4-1,32-4 2,16-6 7,-1-12 11,1-10-1,0-10 0,-6-5-3,-10 5-1,-11 3-2,-11 3 1,-10 2 1,-11 0 1,-10 1 1,-12-1-2,-8 4 1,-7 6-1,-7 8 0,-8 8 1,-5 2-4,-3 1-4,-4-1 2,-3 1-2,-8-2 0,-10-4-2,-11-3-1,-10-4 1,-6-5 0,0-7-1,0-7 2,0-8-1,4-12 1,7-17 5,7-19-3,7-17 2,7-14-3,7-12-3,7-9 1,8-12-1,15-8 4,26-7 3,24-8 1,25-6-1,5 4 2,-14 19 2,-14 17-1,-14 18 0,-7 13 0,-1 6-2,1 8 1,-1 7-1</inkml:trace>
</inkml:ink>
</file>

<file path=ppt/ink/ink9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328323431313038" units="cm"/>
      <inkml:brushProperty name="height" value="0.0328323431313038" units="cm"/>
      <inkml:brushProperty name="color" value="#69dbaa"/>
      <inkml:brushProperty name="ignorePressure" value="0"/>
    </inkml:brush>
  </inkml:definitions>
  <inkml:trace contextRef="#ctx0" brushRef="#br0">44484 43412 670,'-78'88'38,"14"2"-38,15 4 1,13 4 0,-1 14-5,-18 25 0,-18 24-2,-18 26 1,-5 0 1,7-26 2,8-24 0,6-25 0,11-18-6,14-10-4,15-11-1,14-11-1</inkml:trace>
</inkml:ink>
</file>

<file path=ppt/ink/ink9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46277917176485" units="cm"/>
      <inkml:brushProperty name="height" value="0.0246277917176485" units="cm"/>
      <inkml:brushProperty name="color" value="#69dbaa"/>
      <inkml:brushProperty name="ignorePressure" value="0"/>
    </inkml:brush>
  </inkml:definitions>
  <inkml:trace contextRef="#ctx0" brushRef="#br0">44371 44152 893,'105'-2'5,"-18"-4"5,-18-2 0,-18-5 1,-15 8-21,-15 17-20,-13 18 2,-16 18-1,-9 9 22,-8 0 22,-7 0 0,-7 0 1,-2-4-8,4-7-5,3-7 1,3-7-2</inkml:trace>
</inkml:ink>
</file>

<file path=ppt/ink/ink9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98360362648964" units="cm"/>
      <inkml:brushProperty name="height" value="0.0298360362648964" units="cm"/>
      <inkml:brushProperty name="color" value="#69dbaa"/>
      <inkml:brushProperty name="ignorePressure" value="0"/>
    </inkml:brush>
  </inkml:definitions>
  <inkml:trace contextRef="#ctx0" brushRef="#br0">44314 45061 737,'0'134'11,"0"-19"-9,0-17-1,0-18 2,0-7 0,0 3-1,0 4 1,0 3 0,0 1-3,0-4-4,0-4 1,0-3-2,0-4 2,0-3-3,0-4 2,0-3 0,0-4-9,0-3-8,0-4 1,0-4-2</inkml:trace>
</inkml:ink>
</file>

<file path=ppt/ink/ink95.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22819857299328" units="cm"/>
      <inkml:brushProperty name="height" value="0.0222819857299328" units="cm"/>
      <inkml:brushProperty name="color" value="#69dbaa"/>
      <inkml:brushProperty name="ignorePressure" value="0"/>
    </inkml:brush>
  </inkml:definitions>
  <inkml:trace contextRef="#ctx0" brushRef="#br0">41130 47563 987,'25'53'13,"-7"-7"-34,-8-7 2,-6-7-1</inkml:trace>
</inkml:ink>
</file>

<file path=ppt/ink/ink96.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39348988980055" units="cm"/>
      <inkml:brushProperty name="height" value="0.0239348988980055" units="cm"/>
      <inkml:brushProperty name="color" value="#69dbaa"/>
      <inkml:brushProperty name="ignorePressure" value="0"/>
    </inkml:brush>
  </inkml:definitions>
  <inkml:trace contextRef="#ctx0" brushRef="#br0">40505 48302 919,'0'55'-58,"0"-3"77,0-4-1,0-4 1,1 0-6,5 4-5,3 4 1,3 3-2,6 2-6,7 0-8,7 0 0,7-1 0,0-2-2,-7-8-2,-7-7 1,-8-7-1</inkml:trace>
</inkml:ink>
</file>

<file path=ppt/ink/ink97.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692708954215" units="cm"/>
      <inkml:brushProperty name="height" value="0.026692708954215" units="cm"/>
      <inkml:brushProperty name="color" value="#69dbaa"/>
      <inkml:brushProperty name="ignorePressure" value="0"/>
    </inkml:brush>
  </inkml:definitions>
  <inkml:trace contextRef="#ctx0" brushRef="#br0">40732 48814 824,'-18'-57'-47,"22"0"75,21 0 0,21 0-2,13 4-15,3 7-17,3 7-1,5 7 2,4 3-2,8 1 1,7-1 1,7 1 0,-6 7-5,-17 14-1,-18 14-1,-17 14 1,-19 11 8,-17 7 9,-18 7-1,-18 8 2,-13 6-4,-12 8-4,-11 6 1,-9 8 0,0-6 1,15-17 5,15-18-3,13-18 2,9-7-2,4 3-2,4 5 0,3 2 0</inkml:trace>
</inkml:ink>
</file>

<file path=ppt/ink/ink98.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2723565101624" units="cm"/>
      <inkml:brushProperty name="height" value="0.0262723565101624" units="cm"/>
      <inkml:brushProperty name="color" value="#69dbaa"/>
      <inkml:brushProperty name="ignorePressure" value="0"/>
    </inkml:brush>
  </inkml:definitions>
  <inkml:trace contextRef="#ctx0" brushRef="#br0">40959 49098 837,'79'-50'-18,"-15"15"29,-15 13-1,-13 15-1,-9 11-3,-4 7-5,-4 6-2,-3 8 2,-2 9-2,1 10-2,-1 11 0,0 11 1,0 9 0,0 6 4,1 8-3,-1 7 3,2-2-8,3-10-2,4-11-2,4-11 1,0-9 5,-4-7 8,-3-6-2,-4-8 2,-13-6 3,-21-3 3,-21-3 0,-21-4 1,-13-6-10,-4-6-8,-2-8-2,-5-6 2,6-4 1,14-1 3,14 1 0,15 0 0,15-4 5,18-7 5,18-7 1,18-7 0,10-3-6,4-1-3,4 0-2,3 1 1,0 1 0,-3 4-1,-4 3 1,-4 4-1,4-4-1,11-11 1,10-10-2,11-10 0,-2-3 4,-14 8-1,-14 6 2,-15 8-1</inkml:trace>
</inkml:ink>
</file>

<file path=ppt/ink/ink99.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566929134" units="1/cm"/>
          <inkml:channelProperty channel="Y" name="resolution" value="28.3464566929134" units="1/cm"/>
          <inkml:channelProperty channel="F" name="resolution" value="2.84167" units="1/cm"/>
        </inkml:channelProperties>
      </inkml:inkSource>
      <inkml:timestamp xml:id="ts0" timeString="2022-01-09T20:00:09"/>
    </inkml:context>
    <inkml:brush xml:id="br0">
      <inkml:brushProperty name="width" value="0.0268589965999126" units="cm"/>
      <inkml:brushProperty name="height" value="0.0268589965999126" units="cm"/>
      <inkml:brushProperty name="color" value="#69dbaa"/>
      <inkml:brushProperty name="ignorePressure" value="0"/>
    </inkml:brush>
  </inkml:definitions>
  <inkml:trace contextRef="#ctx0" brushRef="#br0">41699 48416 819,'110'-55'61,"-7"3"-74,-7 4 0,-7 4-1,-3 1 2,5 0 1,3 1-2,4-1 2,-4 1 8,-10-1 9,-11 0 0,-11 1 0,-21 3-8,-32 7-8,-32 7 1,-33 7-1,-13 2 10,4-4 9,2-3 1,5-3-1,4-1-3,8 4-5,7 3 1,7 4 1,6 9 1,2 14 5,5 15 0,3 13-1,3 10-3,4 3-4,4 3 0,3 4 0,2 4-2,0 3-4,0 4 3,0 3-3,2-1 2,3-8 0,4-7-2,4-7 3,3-6-10,3-8-6,4-8 0,4-6 1,2-9 12,-1-11 14,0-10 1,1-11-1,-1-13-1,1-14-3,-1-14 0,0-14 1,-1-5-3,-4 3-1,-3 3-2,-4 5 1,-4 6 0,-3 11 0,-4 10-2,-3 12 2,-2 11 2,0 15 6,0 14-2,0 15 2,0 10-8,0 7-5,0 7 0,0 7-1,-3 4 0,-8 0-4,-7 0 1,-7 0 1,-7 1 2,-7 4 5,-7 4 0,-7 3 0,-4 1 2,0-5-1,0-2 3,0-5-3,2-4 3,4-8-2,3-7 0,3-7 2,15-7 4,25-7 8,24-8 0,26-6 0,13-8-14,4-6-14,4-8 1,4-7-1,4-7 5,8-7 2,7-7 0,7-8 0,-2 3 2,-11 10-2,-10 11 0,-10 10 2,-10 8 0,-7 3 4,-7 4-1,-7 3 1,-5 7 2,-4 11 4,-4 11 0,-3 10 0,-3 7-5,-4 4-3,-4 4 0,-3 3-1,-6 2 2,-7 0 1,-6 0 0,-8-1-1,-7 1-7,-7 0-8,-7 0-2,-8 0 2,-2-6 9,-2-10 11,2-11 0,-1-10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C0C05329-6B42-4FD2-8738-D9586E9FC4D5}" type="datetimeFigureOut">
              <a:rPr lang="en-US" smtClean="0"/>
            </a:fld>
            <a:endParaRPr lang="en-US"/>
          </a:p>
        </p:txBody>
      </p:sp>
      <p:sp>
        <p:nvSpPr>
          <p:cNvPr id="4" name="幻灯片图像占位符 3"/>
          <p:cNvSpPr>
            <a:spLocks noGrp="1" noRot="1" noChangeAspect="1"/>
          </p:cNvSpPr>
          <p:nvPr>
            <p:ph type="sldImg" idx="2"/>
          </p:nvPr>
        </p:nvSpPr>
        <p:spPr>
          <a:xfrm>
            <a:off x="1168400" y="1243013"/>
            <a:ext cx="4470400" cy="3354387"/>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6" name="页脚占位符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3B480DC9-D634-4BAB-8AC5-A97A19483B8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lnSpc>
        <a:spcPct val="150000"/>
      </a:lnSpc>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9" Type="http://schemas.openxmlformats.org/officeDocument/2006/relationships/hyperlink" Target="https://en.wikipedia.org/wiki/Register_allocation#cite_note-FOOTNOTEBraunHack2009174-7" TargetMode="External"/><Relationship Id="rId8" Type="http://schemas.openxmlformats.org/officeDocument/2006/relationships/hyperlink" Target="https://en.wikipedia.org/wiki/Register_pressure" TargetMode="External"/><Relationship Id="rId7" Type="http://schemas.openxmlformats.org/officeDocument/2006/relationships/hyperlink" Target="https://en.wikipedia.org/wiki/Register_allocation#cite_note-6" TargetMode="External"/><Relationship Id="rId6" Type="http://schemas.openxmlformats.org/officeDocument/2006/relationships/hyperlink" Target="https://en.wikipedia.org/wiki/Register_allocation#cite_note-FOOTNOTEEislGrimmerSimonW%C3%BCrthinger20161-5" TargetMode="External"/><Relationship Id="rId5" Type="http://schemas.openxmlformats.org/officeDocument/2006/relationships/hyperlink" Target="https://en.wikipedia.org/wiki/Register_allocation#cite_note-FOOTNOTEChaitinAuslanderChandraCocke198147-4" TargetMode="External"/><Relationship Id="rId4" Type="http://schemas.openxmlformats.org/officeDocument/2006/relationships/hyperlink" Target="https://en.wikipedia.org/wiki/Random_access_memory" TargetMode="External"/><Relationship Id="rId3" Type="http://schemas.openxmlformats.org/officeDocument/2006/relationships/hyperlink" Target="https://en.wikipedia.org/wiki/Liveness_analysis" TargetMode="External"/><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Statement S1 uses the value assigned in the previous iteration by statement S2, so</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there is a loop-carried dependence between S2 and S1. Despite this loop-carried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dependence, this loop can be made parallel. Unlike the earlier loop, this dependence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is not circular; neither statement depends on itself, and although S1 depends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on S2, S2 does not depend on S1. A loop is parallel if it can be written without a</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cycle in the dependences because the absence of a cycle means that the dependences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give a partial ordering on the statements.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Although there are no circular dependences in the preceding loop, it must be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transformed to conform to the partial ordering and expose the parallelism. Two</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observations are critical to this transformation: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1. There is no dependence from S1 to S2. If there were, then there would be a</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cycle in the dependences and the loop would not be parallel. Because this other</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dependence is absent, interchanging the two statements will not affect the execution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of S2.</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2. On the first iteration of the loop, statement S2 depends on the value of B[0]</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computed prior to initiating the loop.</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These two observations allow us to replace the</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3B480DC9-D634-4BAB-8AC5-A97A19483B84}"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微软雅黑" panose="020B0503020204020204" pitchFamily="34" charset="-122"/>
                <a:ea typeface="微软雅黑" panose="020B0503020204020204" pitchFamily="34" charset="-122"/>
                <a:cs typeface="+mn-cs"/>
              </a:rPr>
              <a:t>Not all variables are </a:t>
            </a:r>
            <a:r>
              <a:rPr 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hlinkClick r:id="rId3" tooltip="Liveness analysis"/>
              </a:rPr>
              <a:t>in use</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(or "live") at the same time, so, over the lifetime of a program, a given register may be used to hold different variables. However, two variables in use at the </a:t>
            </a:r>
            <a:r>
              <a:rPr lang="en-US" sz="1200" b="0" i="1" kern="1200" dirty="0">
                <a:solidFill>
                  <a:schemeClr val="tx1"/>
                </a:solidFill>
                <a:effectLst/>
                <a:latin typeface="微软雅黑" panose="020B0503020204020204" pitchFamily="34" charset="-122"/>
                <a:ea typeface="微软雅黑" panose="020B0503020204020204" pitchFamily="34" charset="-122"/>
                <a:cs typeface="+mn-cs"/>
              </a:rPr>
              <a:t>same</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time cannot be assigned to the same register without corrupting one of the variables. If there are not enough registers to hold all the variables, some variables may be moved to and from </a:t>
            </a:r>
            <a:r>
              <a:rPr 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hlinkClick r:id="rId4" tooltip="Random access memory"/>
              </a:rPr>
              <a:t>RAM</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This process is called "</a:t>
            </a:r>
            <a:r>
              <a:rPr lang="en-US" sz="1200" b="0" i="0" kern="1200" dirty="0">
                <a:solidFill>
                  <a:srgbClr val="FF0000"/>
                </a:solidFill>
                <a:effectLst/>
                <a:latin typeface="微软雅黑" panose="020B0503020204020204" pitchFamily="34" charset="-122"/>
                <a:ea typeface="微软雅黑" panose="020B0503020204020204" pitchFamily="34" charset="-122"/>
                <a:cs typeface="+mn-cs"/>
              </a:rPr>
              <a:t>spilling</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the registers.</a:t>
            </a:r>
            <a:r>
              <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hlinkClick r:id="rId5"/>
              </a:rPr>
              <a:t>[4]</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Over the lifetime of a program, a variable can be both spilled and stored in registers: this variable is then considered as "split".</a:t>
            </a:r>
            <a:r>
              <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hlinkClick r:id="rId6"/>
              </a:rPr>
              <a:t>[5]</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Accessing RAM is significantly slower than accessing registers </a:t>
            </a:r>
            <a:r>
              <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hlinkClick r:id="rId7"/>
              </a:rPr>
              <a:t>[6]</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and so a compiled program runs slower. Therefore, an optimizing compiler aims to assign as many variables to registers as possible. A high "</a:t>
            </a:r>
            <a:r>
              <a:rPr lang="en-US" sz="1200" b="0" i="0" u="none" strike="noStrike" kern="1200" dirty="0">
                <a:solidFill>
                  <a:schemeClr val="tx1"/>
                </a:solidFill>
                <a:effectLst/>
                <a:latin typeface="微软雅黑" panose="020B0503020204020204" pitchFamily="34" charset="-122"/>
                <a:ea typeface="微软雅黑" panose="020B0503020204020204" pitchFamily="34" charset="-122"/>
                <a:cs typeface="+mn-cs"/>
                <a:hlinkClick r:id="rId8" tooltip="Register pressure"/>
              </a:rPr>
              <a:t>Register pressure</a:t>
            </a:r>
            <a:r>
              <a:rPr lang="en-US" sz="1200" b="0" i="0" kern="1200" dirty="0">
                <a:solidFill>
                  <a:schemeClr val="tx1"/>
                </a:solidFill>
                <a:effectLst/>
                <a:latin typeface="微软雅黑" panose="020B0503020204020204" pitchFamily="34" charset="-122"/>
                <a:ea typeface="微软雅黑" panose="020B0503020204020204" pitchFamily="34" charset="-122"/>
                <a:cs typeface="+mn-cs"/>
              </a:rPr>
              <a:t>" is a technical term that means that more spills and reloads are needed; it is defined by Braun et al. as "the number of simultaneously live variables at an instruction".</a:t>
            </a:r>
            <a:r>
              <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hlinkClick r:id="rId9"/>
              </a:rPr>
              <a:t>[7]</a:t>
            </a:r>
            <a:endPar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endParaRPr>
          </a:p>
          <a:p>
            <a:endParaRPr lang="en-US" sz="1200" b="0" i="0" u="none" strike="noStrike" kern="1200" baseline="30000" dirty="0">
              <a:solidFill>
                <a:schemeClr val="tx1"/>
              </a:solidFill>
              <a:effectLst/>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We call the on-chip memory that is local to each multithreaded SIMD Processor</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local memory. It is a small scratchpad memory with low latency (a few dozen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clocks) and high bandwidth (128 bytes/clock) where the programmer can store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data that needs to be reused, either by the same thread or another thread in the same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Thread Block. </a:t>
            </a:r>
            <a:r>
              <a:rPr lang="en-US" sz="1200" b="1" i="0" u="none" strike="noStrike" kern="1200" baseline="0" dirty="0">
                <a:solidFill>
                  <a:schemeClr val="tx1"/>
                </a:solidFill>
                <a:latin typeface="微软雅黑" panose="020B0503020204020204" pitchFamily="34" charset="-122"/>
                <a:ea typeface="微软雅黑" panose="020B0503020204020204" pitchFamily="34" charset="-122"/>
                <a:cs typeface="+mn-cs"/>
              </a:rPr>
              <a:t>Local memory </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is limited in size, typically to </a:t>
            </a:r>
            <a:r>
              <a:rPr lang="en-US" sz="1200" b="1" i="0" u="none" strike="noStrike" kern="1200" baseline="0" dirty="0">
                <a:solidFill>
                  <a:schemeClr val="tx1"/>
                </a:solidFill>
                <a:latin typeface="微软雅黑" panose="020B0503020204020204" pitchFamily="34" charset="-122"/>
                <a:ea typeface="微软雅黑" panose="020B0503020204020204" pitchFamily="34" charset="-122"/>
                <a:cs typeface="+mn-cs"/>
              </a:rPr>
              <a:t>48 KiB</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 It carries no</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state between Thread Blocks executed on the same processor. It is shared by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SIMD Lanes within a multithreaded SIMD Processor, but this memory is not</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shared between multithreaded SIMD Processors. The multithreaded SIMD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Processor dynamically allocates portions of the local memory to a Thread Block</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when it creates the Thread Block, and frees the memory when all the threads of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Thread Block exit. That portion of local memory is private to that Thread Block.</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Finally, we call the off-chip DRAM shared by the whole GPU and all Thread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Blocks GPU Memory. Our vector multiply example used only GPU Memory.</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 system processor, called the host, can read or write GPU Memory. Local</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memory is unavailable to the host, as it is private to each multithreaded SIMD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Processor. Private memories are unavailable to the host as well.</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 GPU set predicate instruction (</a:t>
            </a:r>
            <a:r>
              <a:rPr lang="en-US" sz="1200" b="0" i="0" u="none" strike="noStrike" kern="1200" baseline="0" dirty="0" err="1">
                <a:solidFill>
                  <a:schemeClr val="tx1"/>
                </a:solidFill>
                <a:latin typeface="微软雅黑" panose="020B0503020204020204" pitchFamily="34" charset="-122"/>
                <a:ea typeface="微软雅黑" panose="020B0503020204020204" pitchFamily="34" charset="-122"/>
                <a:cs typeface="+mn-cs"/>
              </a:rPr>
              <a:t>setp</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 in Figure 4.17) evaluates the conditional</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part of the IF statement. The PTX branch instruction then depends on that</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predicate. If the PTX assembler generates predicated instructions with no GPU</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branch instructions, it uses a per-lane predicate register to enable or disable each</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SIMD Lane for each instruction. The SIMD instructions in the threads inside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THEN part of the IF statement broadcast operations to all the SIMD Lanes. Those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lanes with the predicate set to 1 perform the operation and store the result, and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other SIMD Lanes don’t perform an operation or store a result. For the ELSE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statement, the instructions use the complement of the predicate (relative to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THEN statement), so the SIMD Lanes that were idle now perform the operation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and store the result while their formerly active siblings don’t. At the end of</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 ELSE statement, the instructions are </a:t>
            </a:r>
            <a:r>
              <a:rPr lang="en-US" sz="1200" b="0" i="0" u="none" strike="noStrike" kern="1200" baseline="0" dirty="0" err="1">
                <a:solidFill>
                  <a:schemeClr val="tx1"/>
                </a:solidFill>
                <a:latin typeface="微软雅黑" panose="020B0503020204020204" pitchFamily="34" charset="-122"/>
                <a:ea typeface="微软雅黑" panose="020B0503020204020204" pitchFamily="34" charset="-122"/>
                <a:cs typeface="+mn-cs"/>
              </a:rPr>
              <a:t>unpredicated</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 so the original computation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can proceed. Thus, for equal length paths, an IF-THEN-ELSE operates at 50%</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efficiency or less.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IF statements can be nested, thus the use of a stack, and the PTX assembler</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typically generates a mix of predicated instructions and GPU branch and special</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synchronization instructions for complex control flow. Note that deep nesting</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can mean that most SIMD Lanes are idle during execution of nested conditional</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statements. Thus, doubly nested IF statements with equal-length paths run at</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25% efficiency, triply nested at 12.5% efficiency, and so on. The analogous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case would be a vector processor operating where only a few of the mask bits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are ones.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Once again, normally all instructions in the IF-THEN-ELSE statement are executed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by a SIMD Processor. It’s just that only some of the SIMD Lanes are enabled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for the THEN instructions and some lanes for the ELSE instructions. As previously</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mentioned, in the surprisingly common case that the individual lanes agree on the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predicated branch—such as branching on a parameter value that is the same for all</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lanes so that all active mask bits are 0s or all are 1s—the branch skips the THEN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instructions or the ELSE instructions.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This flexibility makes it appear that an element has its own program counter;</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however, in the slowest case, only one SIMD Lane could store its result every 2</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clock cycles, with the rest idle. The analogous slowest case for vector architectures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is operating with only one mask bit set to 1. This flexibility can lead naive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GPU programmers to poor performance, but it can be helpful in the early stages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of program development. Keep in mind, however, that the only choice for a</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SIMD Lane in a clock cycle is to perform the operation specified in the PTX</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instruction or be idle; two SIMD Lanes cannot simultaneously execute different</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instructions.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There are two different dependences: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1. S1 uses a value computed by S1 in an earlier iteration, because iteration </a:t>
            </a:r>
            <a:r>
              <a:rPr lang="en-US" sz="1200" b="0" i="0" u="none" strike="noStrike" kern="1200" baseline="0" dirty="0" err="1">
                <a:solidFill>
                  <a:schemeClr val="tx1"/>
                </a:solidFill>
                <a:latin typeface="微软雅黑" panose="020B0503020204020204" pitchFamily="34" charset="-122"/>
                <a:ea typeface="微软雅黑" panose="020B0503020204020204" pitchFamily="34" charset="-122"/>
                <a:cs typeface="+mn-cs"/>
              </a:rPr>
              <a:t>i</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 computes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A[i+1], which is read in iteration i+1. The same is true of S2 for B[</a:t>
            </a:r>
            <a:r>
              <a:rPr lang="en-US" sz="1200" b="0" i="0" u="none" strike="noStrike" kern="1200" baseline="0" dirty="0" err="1">
                <a:solidFill>
                  <a:schemeClr val="tx1"/>
                </a:solidFill>
                <a:latin typeface="微软雅黑" panose="020B0503020204020204" pitchFamily="34" charset="-122"/>
                <a:ea typeface="微软雅黑" panose="020B0503020204020204" pitchFamily="34" charset="-122"/>
                <a:cs typeface="+mn-cs"/>
              </a:rPr>
              <a:t>i</a:t>
            </a:r>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 and</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B[i+1].</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2. S2 uses the value A[i+1] computed by S1 in the same iteration.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These two dependences are distinct and have different effects. To see how they</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differ, let’s assume that only one of these dependences exists at a time. Because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 dependence of statement S1 is on an earlier iteration of S1, this dependence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is loop-carried. This dependence forces successive iterations of this loop to execute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 series.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 second dependence (S2 depending on S1) is within an iteration</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and is not loop-carried. Thus, if this were the only dependence, multiple iterations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of the loop would execute in parallel, as long as each pair of statements</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 an iteration were kept in order. We saw this type of dependence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 an example in Section 2.2, where unrolling could expose the parallelism.</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These intra-loop dependences are common; for example, a sequence of vector</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instructions that uses chaining exhibits exactly this sort of dependence.</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It is also possible to have a loop-carried dependence that does not prevent</a:t>
            </a:r>
            <a:endPar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endParaRPr>
          </a:p>
          <a:p>
            <a:r>
              <a:rPr lang="en-US" sz="1200" b="0" i="0" u="none" strike="noStrike" kern="1200" baseline="0" dirty="0">
                <a:solidFill>
                  <a:schemeClr val="tx1"/>
                </a:solidFill>
                <a:latin typeface="微软雅黑" panose="020B0503020204020204" pitchFamily="34" charset="-122"/>
                <a:ea typeface="微软雅黑" panose="020B0503020204020204" pitchFamily="34" charset="-122"/>
                <a:cs typeface="+mn-cs"/>
              </a:rPr>
              <a:t>parallelism, as the next example shows.</a:t>
            </a:r>
            <a:endParaRPr lang="en-US" dirty="0"/>
          </a:p>
        </p:txBody>
      </p:sp>
      <p:sp>
        <p:nvSpPr>
          <p:cNvPr id="4" name="灯片编号占位符 3"/>
          <p:cNvSpPr>
            <a:spLocks noGrp="1"/>
          </p:cNvSpPr>
          <p:nvPr>
            <p:ph type="sldNum" sz="quarter" idx="5"/>
          </p:nvPr>
        </p:nvSpPr>
        <p:spPr/>
        <p:txBody>
          <a:bodyPr/>
          <a:lstStyle/>
          <a:p>
            <a:fld id="{3B480DC9-D634-4BAB-8AC5-A97A19483B84}"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013E7E7-C8CC-4506-A802-6D8844E9E6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013E7E7-C8CC-4506-A802-6D8844E9E6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013E7E7-C8CC-4506-A802-6D8844E9E6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showMasterSp="0">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1" i="0">
                <a:solidFill>
                  <a:schemeClr val="tx1"/>
                </a:solidFill>
                <a:latin typeface="Arial" panose="020B0604020202020204" pitchFamily="34" charset="0"/>
                <a:cs typeface="Arial" panose="020B0604020202020204" pitchFamily="34" charset="0"/>
              </a:defRPr>
            </a:lvl1pPr>
          </a:lstStyle>
          <a:p>
            <a:pPr marL="12700">
              <a:lnSpc>
                <a:spcPts val="1425"/>
              </a:lnSpc>
            </a:pPr>
            <a:r>
              <a:rPr lang="en-US" spc="-5" dirty="0"/>
              <a:t> </a:t>
            </a:r>
            <a:endParaRPr spc="-5"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200" b="1" i="0">
                <a:solidFill>
                  <a:schemeClr val="tx1"/>
                </a:solidFill>
                <a:latin typeface="Arial" panose="020B0604020202020204" pitchFamily="34" charset="0"/>
                <a:cs typeface="Arial" panose="020B0604020202020204" pitchFamily="34" charset="0"/>
              </a:defRPr>
            </a:lvl1pPr>
          </a:lstStyle>
          <a:p>
            <a:pPr marL="38100">
              <a:lnSpc>
                <a:spcPts val="1425"/>
              </a:lnSpc>
            </a:pPr>
            <a:fld id="{81D60167-4931-47E6-BA6A-407CBD079E47}" type="slidenum">
              <a:rPr spc="-5" dirty="0"/>
            </a:fld>
            <a:endParaRPr spc="-5"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200" b="1" i="0">
                <a:solidFill>
                  <a:srgbClr val="0066FF"/>
                </a:solidFill>
                <a:latin typeface="Arial" panose="020B0604020202020204" pitchFamily="34" charset="0"/>
                <a:cs typeface="Arial" panose="020B0604020202020204" pitchFamily="34" charset="0"/>
              </a:defRPr>
            </a:lvl1pPr>
          </a:lstStyle>
          <a:p/>
        </p:txBody>
      </p:sp>
      <p:sp>
        <p:nvSpPr>
          <p:cNvPr id="3" name="Holder 3"/>
          <p:cNvSpPr>
            <a:spLocks noGrp="1"/>
          </p:cNvSpPr>
          <p:nvPr>
            <p:ph type="ftr" sz="quarter" idx="5"/>
          </p:nvPr>
        </p:nvSpPr>
        <p:spPr/>
        <p:txBody>
          <a:bodyPr lIns="0" tIns="0" rIns="0" bIns="0"/>
          <a:lstStyle>
            <a:lvl1pPr>
              <a:defRPr sz="1200" b="1" i="0">
                <a:solidFill>
                  <a:schemeClr val="tx1"/>
                </a:solidFill>
                <a:latin typeface="Arial" panose="020B0604020202020204" pitchFamily="34" charset="0"/>
                <a:cs typeface="Arial" panose="020B0604020202020204" pitchFamily="34" charset="0"/>
              </a:defRPr>
            </a:lvl1pPr>
          </a:lstStyle>
          <a:p>
            <a:pPr marL="12700">
              <a:lnSpc>
                <a:spcPts val="1425"/>
              </a:lnSpc>
            </a:pPr>
            <a:r>
              <a:rPr lang="en-US" spc="-5" dirty="0"/>
              <a:t> </a:t>
            </a:r>
            <a:endParaRPr spc="-5"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200" b="1" i="0">
                <a:solidFill>
                  <a:schemeClr val="tx1"/>
                </a:solidFill>
                <a:latin typeface="Arial" panose="020B0604020202020204" pitchFamily="34" charset="0"/>
                <a:cs typeface="Arial" panose="020B0604020202020204" pitchFamily="34" charset="0"/>
              </a:defRPr>
            </a:lvl1pPr>
          </a:lstStyle>
          <a:p>
            <a:pPr marL="38100">
              <a:lnSpc>
                <a:spcPts val="1425"/>
              </a:lnSpc>
            </a:pPr>
            <a:fld id="{81D60167-4931-47E6-BA6A-407CBD079E47}" type="slidenum">
              <a:rPr spc="-5" dirty="0"/>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p>
            <a:fld id="{F013E7E7-C8CC-4506-A802-6D8844E9E6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p>
            <a:fld id="{F013E7E7-C8CC-4506-A802-6D8844E9E6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4"/>
          <p:cNvSpPr>
            <a:spLocks noGrp="1"/>
          </p:cNvSpPr>
          <p:nvPr>
            <p:ph type="dt" sz="half" idx="10"/>
          </p:nvPr>
        </p:nvSpPr>
        <p:spPr/>
        <p:txBody>
          <a:bodyPr/>
          <a:lstStyle/>
          <a:p>
            <a:fld id="{F013E7E7-C8CC-4506-A802-6D8844E9E6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6"/>
          <p:cNvSpPr>
            <a:spLocks noGrp="1"/>
          </p:cNvSpPr>
          <p:nvPr>
            <p:ph type="dt" sz="half" idx="10"/>
          </p:nvPr>
        </p:nvSpPr>
        <p:spPr/>
        <p:txBody>
          <a:bodyPr/>
          <a:lstStyle/>
          <a:p>
            <a:fld id="{F013E7E7-C8CC-4506-A802-6D8844E9E6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013E7E7-C8CC-4506-A802-6D8844E9E6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13E7E7-C8CC-4506-A802-6D8844E9E6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013E7E7-C8CC-4506-A802-6D8844E9E6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4"/>
          <p:cNvSpPr>
            <a:spLocks noGrp="1"/>
          </p:cNvSpPr>
          <p:nvPr>
            <p:ph type="dt" sz="half" idx="10"/>
          </p:nvPr>
        </p:nvSpPr>
        <p:spPr/>
        <p:txBody>
          <a:bodyPr/>
          <a:lstStyle/>
          <a:p>
            <a:fld id="{F013E7E7-C8CC-4506-A802-6D8844E9E6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BC98E9-1D69-4447-B0EB-BAB8437BFC0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150942"/>
            <a:ext cx="7886700" cy="1325563"/>
          </a:xfrm>
          <a:prstGeom prst="rect">
            <a:avLst/>
          </a:prstGeom>
        </p:spPr>
        <p:txBody>
          <a:bodyPr vert="horz" lIns="91440" tIns="45720" rIns="91440" bIns="45720" rtlCol="0" anchor="ctr">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28650" y="1688757"/>
            <a:ext cx="7886700" cy="4488206"/>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13E7E7-C8CC-4506-A802-6D8844E9E697}" type="datetimeFigureOut">
              <a:rPr lang="en-US" smtClean="0"/>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BC98E9-1D69-4447-B0EB-BAB8437BFC07}"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000" b="1" kern="1200">
          <a:solidFill>
            <a:schemeClr val="tx1"/>
          </a:solidFill>
          <a:latin typeface="+mj-ea"/>
          <a:ea typeface="+mj-ea"/>
          <a:cs typeface="Times New Roman" panose="02020603050405020304" pitchFamily="18"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6.png"/><Relationship Id="rId3" Type="http://schemas.openxmlformats.org/officeDocument/2006/relationships/image" Target="../media/image875.png"/><Relationship Id="rId2" Type="http://schemas.openxmlformats.org/officeDocument/2006/relationships/image" Target="../media/image874.png"/><Relationship Id="rId1" Type="http://schemas.openxmlformats.org/officeDocument/2006/relationships/image" Target="../media/image868.jpeg"/></Relationships>
</file>

<file path=ppt/slides/_rels/slide10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77.png"/><Relationship Id="rId3" Type="http://schemas.openxmlformats.org/officeDocument/2006/relationships/image" Target="../media/image875.png"/><Relationship Id="rId2" Type="http://schemas.openxmlformats.org/officeDocument/2006/relationships/image" Target="../media/image874.png"/><Relationship Id="rId1" Type="http://schemas.openxmlformats.org/officeDocument/2006/relationships/image" Target="../media/image868.jpe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0.png"/><Relationship Id="rId2" Type="http://schemas.openxmlformats.org/officeDocument/2006/relationships/image" Target="../media/image879.png"/><Relationship Id="rId1" Type="http://schemas.openxmlformats.org/officeDocument/2006/relationships/image" Target="../media/image878.png"/></Relationships>
</file>

<file path=ppt/slides/_rels/slide10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82.png"/><Relationship Id="rId2" Type="http://schemas.openxmlformats.org/officeDocument/2006/relationships/image" Target="../media/image881.png"/><Relationship Id="rId1" Type="http://schemas.openxmlformats.org/officeDocument/2006/relationships/image" Target="../media/image878.png"/></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81.png"/><Relationship Id="rId1" Type="http://schemas.openxmlformats.org/officeDocument/2006/relationships/image" Target="../media/image883.png"/></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87.png"/><Relationship Id="rId4" Type="http://schemas.openxmlformats.org/officeDocument/2006/relationships/image" Target="../media/image886.png"/><Relationship Id="rId3" Type="http://schemas.openxmlformats.org/officeDocument/2006/relationships/image" Target="../media/image885.png"/><Relationship Id="rId2" Type="http://schemas.openxmlformats.org/officeDocument/2006/relationships/image" Target="../media/image881.png"/><Relationship Id="rId1" Type="http://schemas.openxmlformats.org/officeDocument/2006/relationships/image" Target="../media/image884.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895.png"/><Relationship Id="rId7" Type="http://schemas.openxmlformats.org/officeDocument/2006/relationships/image" Target="../media/image894.png"/><Relationship Id="rId6" Type="http://schemas.openxmlformats.org/officeDocument/2006/relationships/image" Target="../media/image893.png"/><Relationship Id="rId5" Type="http://schemas.openxmlformats.org/officeDocument/2006/relationships/image" Target="../media/image892.png"/><Relationship Id="rId4" Type="http://schemas.openxmlformats.org/officeDocument/2006/relationships/image" Target="../media/image891.png"/><Relationship Id="rId3" Type="http://schemas.openxmlformats.org/officeDocument/2006/relationships/image" Target="../media/image890.jpeg"/><Relationship Id="rId2" Type="http://schemas.openxmlformats.org/officeDocument/2006/relationships/image" Target="../media/image889.jpeg"/><Relationship Id="rId1" Type="http://schemas.openxmlformats.org/officeDocument/2006/relationships/image" Target="../media/image888.jpeg"/></Relationships>
</file>

<file path=ppt/slides/_rels/slide10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7.png"/><Relationship Id="rId2" Type="http://schemas.openxmlformats.org/officeDocument/2006/relationships/image" Target="../media/image896.png"/><Relationship Id="rId1" Type="http://schemas.openxmlformats.org/officeDocument/2006/relationships/image" Target="../media/image881.png"/></Relationships>
</file>

<file path=ppt/slides/_rels/slide10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7.png"/><Relationship Id="rId2" Type="http://schemas.openxmlformats.org/officeDocument/2006/relationships/image" Target="../media/image896.png"/><Relationship Id="rId1" Type="http://schemas.openxmlformats.org/officeDocument/2006/relationships/image" Target="../media/image881.png"/></Relationships>
</file>

<file path=ppt/slides/_rels/slide11.xml.rels><?xml version="1.0" encoding="UTF-8" standalone="yes"?>
<Relationships xmlns="http://schemas.openxmlformats.org/package/2006/relationships"><Relationship Id="rId9" Type="http://schemas.openxmlformats.org/officeDocument/2006/relationships/customXml" Target="../ink/ink44.xml"/><Relationship Id="rId8" Type="http://schemas.openxmlformats.org/officeDocument/2006/relationships/image" Target="../media/image53.png"/><Relationship Id="rId7" Type="http://schemas.openxmlformats.org/officeDocument/2006/relationships/customXml" Target="../ink/ink43.xml"/><Relationship Id="rId6" Type="http://schemas.openxmlformats.org/officeDocument/2006/relationships/image" Target="../media/image52.png"/><Relationship Id="rId5" Type="http://schemas.openxmlformats.org/officeDocument/2006/relationships/customXml" Target="../ink/ink42.xml"/><Relationship Id="rId49" Type="http://schemas.openxmlformats.org/officeDocument/2006/relationships/slideLayout" Target="../slideLayouts/slideLayout2.xml"/><Relationship Id="rId48" Type="http://schemas.openxmlformats.org/officeDocument/2006/relationships/image" Target="../media/image73.png"/><Relationship Id="rId47" Type="http://schemas.openxmlformats.org/officeDocument/2006/relationships/customXml" Target="../ink/ink63.xml"/><Relationship Id="rId46" Type="http://schemas.openxmlformats.org/officeDocument/2006/relationships/image" Target="../media/image72.png"/><Relationship Id="rId45" Type="http://schemas.openxmlformats.org/officeDocument/2006/relationships/customXml" Target="../ink/ink62.xml"/><Relationship Id="rId44" Type="http://schemas.openxmlformats.org/officeDocument/2006/relationships/image" Target="../media/image71.png"/><Relationship Id="rId43" Type="http://schemas.openxmlformats.org/officeDocument/2006/relationships/customXml" Target="../ink/ink61.xml"/><Relationship Id="rId42" Type="http://schemas.openxmlformats.org/officeDocument/2006/relationships/image" Target="../media/image70.png"/><Relationship Id="rId41" Type="http://schemas.openxmlformats.org/officeDocument/2006/relationships/customXml" Target="../ink/ink60.xml"/><Relationship Id="rId40" Type="http://schemas.openxmlformats.org/officeDocument/2006/relationships/image" Target="../media/image69.png"/><Relationship Id="rId4" Type="http://schemas.openxmlformats.org/officeDocument/2006/relationships/image" Target="../media/image51.png"/><Relationship Id="rId39" Type="http://schemas.openxmlformats.org/officeDocument/2006/relationships/customXml" Target="../ink/ink59.xml"/><Relationship Id="rId38" Type="http://schemas.openxmlformats.org/officeDocument/2006/relationships/image" Target="../media/image68.png"/><Relationship Id="rId37" Type="http://schemas.openxmlformats.org/officeDocument/2006/relationships/customXml" Target="../ink/ink58.xml"/><Relationship Id="rId36" Type="http://schemas.openxmlformats.org/officeDocument/2006/relationships/image" Target="../media/image67.png"/><Relationship Id="rId35" Type="http://schemas.openxmlformats.org/officeDocument/2006/relationships/customXml" Target="../ink/ink57.xml"/><Relationship Id="rId34" Type="http://schemas.openxmlformats.org/officeDocument/2006/relationships/image" Target="../media/image66.png"/><Relationship Id="rId33" Type="http://schemas.openxmlformats.org/officeDocument/2006/relationships/customXml" Target="../ink/ink56.xml"/><Relationship Id="rId32" Type="http://schemas.openxmlformats.org/officeDocument/2006/relationships/image" Target="../media/image65.png"/><Relationship Id="rId31" Type="http://schemas.openxmlformats.org/officeDocument/2006/relationships/customXml" Target="../ink/ink55.xml"/><Relationship Id="rId30" Type="http://schemas.openxmlformats.org/officeDocument/2006/relationships/image" Target="../media/image64.png"/><Relationship Id="rId3" Type="http://schemas.openxmlformats.org/officeDocument/2006/relationships/customXml" Target="../ink/ink41.xml"/><Relationship Id="rId29" Type="http://schemas.openxmlformats.org/officeDocument/2006/relationships/customXml" Target="../ink/ink54.xml"/><Relationship Id="rId28" Type="http://schemas.openxmlformats.org/officeDocument/2006/relationships/image" Target="../media/image63.png"/><Relationship Id="rId27" Type="http://schemas.openxmlformats.org/officeDocument/2006/relationships/customXml" Target="../ink/ink53.xml"/><Relationship Id="rId26" Type="http://schemas.openxmlformats.org/officeDocument/2006/relationships/image" Target="../media/image62.png"/><Relationship Id="rId25" Type="http://schemas.openxmlformats.org/officeDocument/2006/relationships/customXml" Target="../ink/ink52.xml"/><Relationship Id="rId24" Type="http://schemas.openxmlformats.org/officeDocument/2006/relationships/image" Target="../media/image61.png"/><Relationship Id="rId23" Type="http://schemas.openxmlformats.org/officeDocument/2006/relationships/customXml" Target="../ink/ink51.xml"/><Relationship Id="rId22" Type="http://schemas.openxmlformats.org/officeDocument/2006/relationships/image" Target="../media/image60.png"/><Relationship Id="rId21" Type="http://schemas.openxmlformats.org/officeDocument/2006/relationships/customXml" Target="../ink/ink50.xml"/><Relationship Id="rId20" Type="http://schemas.openxmlformats.org/officeDocument/2006/relationships/image" Target="../media/image59.png"/><Relationship Id="rId2" Type="http://schemas.openxmlformats.org/officeDocument/2006/relationships/image" Target="../media/image50.png"/><Relationship Id="rId19" Type="http://schemas.openxmlformats.org/officeDocument/2006/relationships/customXml" Target="../ink/ink49.xml"/><Relationship Id="rId18" Type="http://schemas.openxmlformats.org/officeDocument/2006/relationships/image" Target="../media/image58.png"/><Relationship Id="rId17" Type="http://schemas.openxmlformats.org/officeDocument/2006/relationships/customXml" Target="../ink/ink48.xml"/><Relationship Id="rId16" Type="http://schemas.openxmlformats.org/officeDocument/2006/relationships/image" Target="../media/image57.png"/><Relationship Id="rId15" Type="http://schemas.openxmlformats.org/officeDocument/2006/relationships/customXml" Target="../ink/ink47.xml"/><Relationship Id="rId14" Type="http://schemas.openxmlformats.org/officeDocument/2006/relationships/image" Target="../media/image56.png"/><Relationship Id="rId13" Type="http://schemas.openxmlformats.org/officeDocument/2006/relationships/customXml" Target="../ink/ink46.xml"/><Relationship Id="rId12" Type="http://schemas.openxmlformats.org/officeDocument/2006/relationships/image" Target="../media/image55.png"/><Relationship Id="rId11" Type="http://schemas.openxmlformats.org/officeDocument/2006/relationships/customXml" Target="../ink/ink45.xml"/><Relationship Id="rId10" Type="http://schemas.openxmlformats.org/officeDocument/2006/relationships/image" Target="../media/image54.png"/><Relationship Id="rId1" Type="http://schemas.openxmlformats.org/officeDocument/2006/relationships/customXml" Target="../ink/ink40.xml"/></Relationships>
</file>

<file path=ppt/slides/_rels/slide1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7.png"/><Relationship Id="rId2" Type="http://schemas.openxmlformats.org/officeDocument/2006/relationships/image" Target="../media/image896.png"/><Relationship Id="rId1" Type="http://schemas.openxmlformats.org/officeDocument/2006/relationships/image" Target="../media/image881.png"/></Relationships>
</file>

<file path=ppt/slides/_rels/slide1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97.png"/><Relationship Id="rId2" Type="http://schemas.openxmlformats.org/officeDocument/2006/relationships/image" Target="../media/image896.png"/><Relationship Id="rId1" Type="http://schemas.openxmlformats.org/officeDocument/2006/relationships/image" Target="../media/image881.png"/></Relationships>
</file>

<file path=ppt/slides/_rels/slide1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8.png"/><Relationship Id="rId2" Type="http://schemas.openxmlformats.org/officeDocument/2006/relationships/image" Target="../media/image897.png"/><Relationship Id="rId1" Type="http://schemas.openxmlformats.org/officeDocument/2006/relationships/image" Target="../media/image881.png"/></Relationships>
</file>

<file path=ppt/slides/_rels/slide1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78.png"/><Relationship Id="rId2" Type="http://schemas.openxmlformats.org/officeDocument/2006/relationships/image" Target="../media/image897.png"/><Relationship Id="rId1" Type="http://schemas.openxmlformats.org/officeDocument/2006/relationships/image" Target="../media/image88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9" Type="http://schemas.openxmlformats.org/officeDocument/2006/relationships/customXml" Target="../ink/ink827.xml"/><Relationship Id="rId8" Type="http://schemas.openxmlformats.org/officeDocument/2006/relationships/image" Target="../media/image901.png"/><Relationship Id="rId77" Type="http://schemas.openxmlformats.org/officeDocument/2006/relationships/slideLayout" Target="../slideLayouts/slideLayout2.xml"/><Relationship Id="rId76" Type="http://schemas.openxmlformats.org/officeDocument/2006/relationships/image" Target="../media/image935.png"/><Relationship Id="rId75" Type="http://schemas.openxmlformats.org/officeDocument/2006/relationships/customXml" Target="../ink/ink860.xml"/><Relationship Id="rId74" Type="http://schemas.openxmlformats.org/officeDocument/2006/relationships/image" Target="../media/image934.png"/><Relationship Id="rId73" Type="http://schemas.openxmlformats.org/officeDocument/2006/relationships/customXml" Target="../ink/ink859.xml"/><Relationship Id="rId72" Type="http://schemas.openxmlformats.org/officeDocument/2006/relationships/image" Target="../media/image933.png"/><Relationship Id="rId71" Type="http://schemas.openxmlformats.org/officeDocument/2006/relationships/customXml" Target="../ink/ink858.xml"/><Relationship Id="rId70" Type="http://schemas.openxmlformats.org/officeDocument/2006/relationships/image" Target="../media/image932.png"/><Relationship Id="rId7" Type="http://schemas.openxmlformats.org/officeDocument/2006/relationships/customXml" Target="../ink/ink826.xml"/><Relationship Id="rId69" Type="http://schemas.openxmlformats.org/officeDocument/2006/relationships/customXml" Target="../ink/ink857.xml"/><Relationship Id="rId68" Type="http://schemas.openxmlformats.org/officeDocument/2006/relationships/image" Target="../media/image931.png"/><Relationship Id="rId67" Type="http://schemas.openxmlformats.org/officeDocument/2006/relationships/customXml" Target="../ink/ink856.xml"/><Relationship Id="rId66" Type="http://schemas.openxmlformats.org/officeDocument/2006/relationships/image" Target="../media/image930.png"/><Relationship Id="rId65" Type="http://schemas.openxmlformats.org/officeDocument/2006/relationships/customXml" Target="../ink/ink855.xml"/><Relationship Id="rId64" Type="http://schemas.openxmlformats.org/officeDocument/2006/relationships/image" Target="../media/image929.png"/><Relationship Id="rId63" Type="http://schemas.openxmlformats.org/officeDocument/2006/relationships/customXml" Target="../ink/ink854.xml"/><Relationship Id="rId62" Type="http://schemas.openxmlformats.org/officeDocument/2006/relationships/image" Target="../media/image928.png"/><Relationship Id="rId61" Type="http://schemas.openxmlformats.org/officeDocument/2006/relationships/customXml" Target="../ink/ink853.xml"/><Relationship Id="rId60" Type="http://schemas.openxmlformats.org/officeDocument/2006/relationships/image" Target="../media/image927.png"/><Relationship Id="rId6" Type="http://schemas.openxmlformats.org/officeDocument/2006/relationships/image" Target="../media/image900.png"/><Relationship Id="rId59" Type="http://schemas.openxmlformats.org/officeDocument/2006/relationships/customXml" Target="../ink/ink852.xml"/><Relationship Id="rId58" Type="http://schemas.openxmlformats.org/officeDocument/2006/relationships/image" Target="../media/image926.png"/><Relationship Id="rId57" Type="http://schemas.openxmlformats.org/officeDocument/2006/relationships/customXml" Target="../ink/ink851.xml"/><Relationship Id="rId56" Type="http://schemas.openxmlformats.org/officeDocument/2006/relationships/image" Target="../media/image925.png"/><Relationship Id="rId55" Type="http://schemas.openxmlformats.org/officeDocument/2006/relationships/customXml" Target="../ink/ink850.xml"/><Relationship Id="rId54" Type="http://schemas.openxmlformats.org/officeDocument/2006/relationships/image" Target="../media/image924.png"/><Relationship Id="rId53" Type="http://schemas.openxmlformats.org/officeDocument/2006/relationships/customXml" Target="../ink/ink849.xml"/><Relationship Id="rId52" Type="http://schemas.openxmlformats.org/officeDocument/2006/relationships/image" Target="../media/image923.png"/><Relationship Id="rId51" Type="http://schemas.openxmlformats.org/officeDocument/2006/relationships/customXml" Target="../ink/ink848.xml"/><Relationship Id="rId50" Type="http://schemas.openxmlformats.org/officeDocument/2006/relationships/image" Target="../media/image922.png"/><Relationship Id="rId5" Type="http://schemas.openxmlformats.org/officeDocument/2006/relationships/customXml" Target="../ink/ink825.xml"/><Relationship Id="rId49" Type="http://schemas.openxmlformats.org/officeDocument/2006/relationships/customXml" Target="../ink/ink847.xml"/><Relationship Id="rId48" Type="http://schemas.openxmlformats.org/officeDocument/2006/relationships/image" Target="../media/image921.png"/><Relationship Id="rId47" Type="http://schemas.openxmlformats.org/officeDocument/2006/relationships/customXml" Target="../ink/ink846.xml"/><Relationship Id="rId46" Type="http://schemas.openxmlformats.org/officeDocument/2006/relationships/image" Target="../media/image920.png"/><Relationship Id="rId45" Type="http://schemas.openxmlformats.org/officeDocument/2006/relationships/customXml" Target="../ink/ink845.xml"/><Relationship Id="rId44" Type="http://schemas.openxmlformats.org/officeDocument/2006/relationships/image" Target="../media/image919.png"/><Relationship Id="rId43" Type="http://schemas.openxmlformats.org/officeDocument/2006/relationships/customXml" Target="../ink/ink844.xml"/><Relationship Id="rId42" Type="http://schemas.openxmlformats.org/officeDocument/2006/relationships/image" Target="../media/image918.png"/><Relationship Id="rId41" Type="http://schemas.openxmlformats.org/officeDocument/2006/relationships/customXml" Target="../ink/ink843.xml"/><Relationship Id="rId40" Type="http://schemas.openxmlformats.org/officeDocument/2006/relationships/image" Target="../media/image917.png"/><Relationship Id="rId4" Type="http://schemas.openxmlformats.org/officeDocument/2006/relationships/image" Target="../media/image899.png"/><Relationship Id="rId39" Type="http://schemas.openxmlformats.org/officeDocument/2006/relationships/customXml" Target="../ink/ink842.xml"/><Relationship Id="rId38" Type="http://schemas.openxmlformats.org/officeDocument/2006/relationships/image" Target="../media/image916.png"/><Relationship Id="rId37" Type="http://schemas.openxmlformats.org/officeDocument/2006/relationships/customXml" Target="../ink/ink841.xml"/><Relationship Id="rId36" Type="http://schemas.openxmlformats.org/officeDocument/2006/relationships/image" Target="../media/image915.png"/><Relationship Id="rId35" Type="http://schemas.openxmlformats.org/officeDocument/2006/relationships/customXml" Target="../ink/ink840.xml"/><Relationship Id="rId34" Type="http://schemas.openxmlformats.org/officeDocument/2006/relationships/image" Target="../media/image914.png"/><Relationship Id="rId33" Type="http://schemas.openxmlformats.org/officeDocument/2006/relationships/customXml" Target="../ink/ink839.xml"/><Relationship Id="rId32" Type="http://schemas.openxmlformats.org/officeDocument/2006/relationships/image" Target="../media/image913.png"/><Relationship Id="rId31" Type="http://schemas.openxmlformats.org/officeDocument/2006/relationships/customXml" Target="../ink/ink838.xml"/><Relationship Id="rId30" Type="http://schemas.openxmlformats.org/officeDocument/2006/relationships/image" Target="../media/image912.png"/><Relationship Id="rId3" Type="http://schemas.openxmlformats.org/officeDocument/2006/relationships/customXml" Target="../ink/ink824.xml"/><Relationship Id="rId29" Type="http://schemas.openxmlformats.org/officeDocument/2006/relationships/customXml" Target="../ink/ink837.xml"/><Relationship Id="rId28" Type="http://schemas.openxmlformats.org/officeDocument/2006/relationships/image" Target="../media/image911.png"/><Relationship Id="rId27" Type="http://schemas.openxmlformats.org/officeDocument/2006/relationships/customXml" Target="../ink/ink836.xml"/><Relationship Id="rId26" Type="http://schemas.openxmlformats.org/officeDocument/2006/relationships/image" Target="../media/image910.png"/><Relationship Id="rId25" Type="http://schemas.openxmlformats.org/officeDocument/2006/relationships/customXml" Target="../ink/ink835.xml"/><Relationship Id="rId24" Type="http://schemas.openxmlformats.org/officeDocument/2006/relationships/image" Target="../media/image909.png"/><Relationship Id="rId23" Type="http://schemas.openxmlformats.org/officeDocument/2006/relationships/customXml" Target="../ink/ink834.xml"/><Relationship Id="rId22" Type="http://schemas.openxmlformats.org/officeDocument/2006/relationships/image" Target="../media/image908.png"/><Relationship Id="rId21" Type="http://schemas.openxmlformats.org/officeDocument/2006/relationships/customXml" Target="../ink/ink833.xml"/><Relationship Id="rId20" Type="http://schemas.openxmlformats.org/officeDocument/2006/relationships/image" Target="../media/image907.png"/><Relationship Id="rId2" Type="http://schemas.openxmlformats.org/officeDocument/2006/relationships/image" Target="../media/image898.png"/><Relationship Id="rId19" Type="http://schemas.openxmlformats.org/officeDocument/2006/relationships/customXml" Target="../ink/ink832.xml"/><Relationship Id="rId18" Type="http://schemas.openxmlformats.org/officeDocument/2006/relationships/image" Target="../media/image906.png"/><Relationship Id="rId17" Type="http://schemas.openxmlformats.org/officeDocument/2006/relationships/customXml" Target="../ink/ink831.xml"/><Relationship Id="rId16" Type="http://schemas.openxmlformats.org/officeDocument/2006/relationships/image" Target="../media/image905.png"/><Relationship Id="rId15" Type="http://schemas.openxmlformats.org/officeDocument/2006/relationships/customXml" Target="../ink/ink830.xml"/><Relationship Id="rId14" Type="http://schemas.openxmlformats.org/officeDocument/2006/relationships/image" Target="../media/image904.png"/><Relationship Id="rId13" Type="http://schemas.openxmlformats.org/officeDocument/2006/relationships/customXml" Target="../ink/ink829.xml"/><Relationship Id="rId12" Type="http://schemas.openxmlformats.org/officeDocument/2006/relationships/image" Target="../media/image903.png"/><Relationship Id="rId11" Type="http://schemas.openxmlformats.org/officeDocument/2006/relationships/customXml" Target="../ink/ink828.xml"/><Relationship Id="rId10" Type="http://schemas.openxmlformats.org/officeDocument/2006/relationships/image" Target="../media/image902.png"/><Relationship Id="rId1" Type="http://schemas.openxmlformats.org/officeDocument/2006/relationships/customXml" Target="../ink/ink823.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7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7.xml.rels><?xml version="1.0" encoding="UTF-8" standalone="yes"?>
<Relationships xmlns="http://schemas.openxmlformats.org/package/2006/relationships"><Relationship Id="rId9" Type="http://schemas.openxmlformats.org/officeDocument/2006/relationships/customXml" Target="../ink/ink68.xml"/><Relationship Id="rId8" Type="http://schemas.openxmlformats.org/officeDocument/2006/relationships/image" Target="../media/image81.png"/><Relationship Id="rId7" Type="http://schemas.openxmlformats.org/officeDocument/2006/relationships/customXml" Target="../ink/ink67.xml"/><Relationship Id="rId6" Type="http://schemas.openxmlformats.org/officeDocument/2006/relationships/image" Target="../media/image80.png"/><Relationship Id="rId5" Type="http://schemas.openxmlformats.org/officeDocument/2006/relationships/customXml" Target="../ink/ink66.xml"/><Relationship Id="rId47" Type="http://schemas.openxmlformats.org/officeDocument/2006/relationships/slideLayout" Target="../slideLayouts/slideLayout2.xml"/><Relationship Id="rId46" Type="http://schemas.openxmlformats.org/officeDocument/2006/relationships/image" Target="../media/image100.png"/><Relationship Id="rId45" Type="http://schemas.openxmlformats.org/officeDocument/2006/relationships/customXml" Target="../ink/ink86.xml"/><Relationship Id="rId44" Type="http://schemas.openxmlformats.org/officeDocument/2006/relationships/image" Target="../media/image99.png"/><Relationship Id="rId43" Type="http://schemas.openxmlformats.org/officeDocument/2006/relationships/customXml" Target="../ink/ink85.xml"/><Relationship Id="rId42" Type="http://schemas.openxmlformats.org/officeDocument/2006/relationships/image" Target="../media/image98.png"/><Relationship Id="rId41" Type="http://schemas.openxmlformats.org/officeDocument/2006/relationships/customXml" Target="../ink/ink84.xml"/><Relationship Id="rId40" Type="http://schemas.openxmlformats.org/officeDocument/2006/relationships/image" Target="../media/image97.png"/><Relationship Id="rId4" Type="http://schemas.openxmlformats.org/officeDocument/2006/relationships/image" Target="../media/image79.png"/><Relationship Id="rId39" Type="http://schemas.openxmlformats.org/officeDocument/2006/relationships/customXml" Target="../ink/ink83.xml"/><Relationship Id="rId38" Type="http://schemas.openxmlformats.org/officeDocument/2006/relationships/image" Target="../media/image96.png"/><Relationship Id="rId37" Type="http://schemas.openxmlformats.org/officeDocument/2006/relationships/customXml" Target="../ink/ink82.xml"/><Relationship Id="rId36" Type="http://schemas.openxmlformats.org/officeDocument/2006/relationships/image" Target="../media/image95.png"/><Relationship Id="rId35" Type="http://schemas.openxmlformats.org/officeDocument/2006/relationships/customXml" Target="../ink/ink81.xml"/><Relationship Id="rId34" Type="http://schemas.openxmlformats.org/officeDocument/2006/relationships/image" Target="../media/image94.png"/><Relationship Id="rId33" Type="http://schemas.openxmlformats.org/officeDocument/2006/relationships/customXml" Target="../ink/ink80.xml"/><Relationship Id="rId32" Type="http://schemas.openxmlformats.org/officeDocument/2006/relationships/image" Target="../media/image93.png"/><Relationship Id="rId31" Type="http://schemas.openxmlformats.org/officeDocument/2006/relationships/customXml" Target="../ink/ink79.xml"/><Relationship Id="rId30" Type="http://schemas.openxmlformats.org/officeDocument/2006/relationships/image" Target="../media/image92.png"/><Relationship Id="rId3" Type="http://schemas.openxmlformats.org/officeDocument/2006/relationships/customXml" Target="../ink/ink65.xml"/><Relationship Id="rId29" Type="http://schemas.openxmlformats.org/officeDocument/2006/relationships/customXml" Target="../ink/ink78.xml"/><Relationship Id="rId28" Type="http://schemas.openxmlformats.org/officeDocument/2006/relationships/image" Target="../media/image91.png"/><Relationship Id="rId27" Type="http://schemas.openxmlformats.org/officeDocument/2006/relationships/customXml" Target="../ink/ink77.xml"/><Relationship Id="rId26" Type="http://schemas.openxmlformats.org/officeDocument/2006/relationships/image" Target="../media/image90.png"/><Relationship Id="rId25" Type="http://schemas.openxmlformats.org/officeDocument/2006/relationships/customXml" Target="../ink/ink76.xml"/><Relationship Id="rId24" Type="http://schemas.openxmlformats.org/officeDocument/2006/relationships/image" Target="../media/image89.png"/><Relationship Id="rId23" Type="http://schemas.openxmlformats.org/officeDocument/2006/relationships/customXml" Target="../ink/ink75.xml"/><Relationship Id="rId22" Type="http://schemas.openxmlformats.org/officeDocument/2006/relationships/image" Target="../media/image88.png"/><Relationship Id="rId21" Type="http://schemas.openxmlformats.org/officeDocument/2006/relationships/customXml" Target="../ink/ink74.xml"/><Relationship Id="rId20" Type="http://schemas.openxmlformats.org/officeDocument/2006/relationships/image" Target="../media/image87.png"/><Relationship Id="rId2" Type="http://schemas.openxmlformats.org/officeDocument/2006/relationships/image" Target="../media/image78.png"/><Relationship Id="rId19" Type="http://schemas.openxmlformats.org/officeDocument/2006/relationships/customXml" Target="../ink/ink73.xml"/><Relationship Id="rId18" Type="http://schemas.openxmlformats.org/officeDocument/2006/relationships/image" Target="../media/image86.png"/><Relationship Id="rId17" Type="http://schemas.openxmlformats.org/officeDocument/2006/relationships/customXml" Target="../ink/ink72.xml"/><Relationship Id="rId16" Type="http://schemas.openxmlformats.org/officeDocument/2006/relationships/image" Target="../media/image85.png"/><Relationship Id="rId15" Type="http://schemas.openxmlformats.org/officeDocument/2006/relationships/customXml" Target="../ink/ink71.xml"/><Relationship Id="rId14" Type="http://schemas.openxmlformats.org/officeDocument/2006/relationships/image" Target="../media/image84.png"/><Relationship Id="rId13" Type="http://schemas.openxmlformats.org/officeDocument/2006/relationships/customXml" Target="../ink/ink70.xml"/><Relationship Id="rId12" Type="http://schemas.openxmlformats.org/officeDocument/2006/relationships/image" Target="../media/image83.png"/><Relationship Id="rId11" Type="http://schemas.openxmlformats.org/officeDocument/2006/relationships/customXml" Target="../ink/ink69.xml"/><Relationship Id="rId10" Type="http://schemas.openxmlformats.org/officeDocument/2006/relationships/image" Target="../media/image82.png"/><Relationship Id="rId1" Type="http://schemas.openxmlformats.org/officeDocument/2006/relationships/customXml" Target="../ink/ink64.xml"/></Relationships>
</file>

<file path=ppt/slides/_rels/slide18.xml.rels><?xml version="1.0" encoding="UTF-8" standalone="yes"?>
<Relationships xmlns="http://schemas.openxmlformats.org/package/2006/relationships"><Relationship Id="rId9" Type="http://schemas.openxmlformats.org/officeDocument/2006/relationships/customXml" Target="../ink/ink91.xml"/><Relationship Id="rId8" Type="http://schemas.openxmlformats.org/officeDocument/2006/relationships/image" Target="../media/image104.png"/><Relationship Id="rId7" Type="http://schemas.openxmlformats.org/officeDocument/2006/relationships/customXml" Target="../ink/ink90.xml"/><Relationship Id="rId6" Type="http://schemas.openxmlformats.org/officeDocument/2006/relationships/image" Target="../media/image103.png"/><Relationship Id="rId5" Type="http://schemas.openxmlformats.org/officeDocument/2006/relationships/customXml" Target="../ink/ink89.xml"/><Relationship Id="rId4" Type="http://schemas.openxmlformats.org/officeDocument/2006/relationships/image" Target="../media/image102.png"/><Relationship Id="rId31" Type="http://schemas.openxmlformats.org/officeDocument/2006/relationships/slideLayout" Target="../slideLayouts/slideLayout2.xml"/><Relationship Id="rId30" Type="http://schemas.openxmlformats.org/officeDocument/2006/relationships/image" Target="../media/image115.png"/><Relationship Id="rId3" Type="http://schemas.openxmlformats.org/officeDocument/2006/relationships/customXml" Target="../ink/ink88.xml"/><Relationship Id="rId29" Type="http://schemas.openxmlformats.org/officeDocument/2006/relationships/customXml" Target="../ink/ink101.xml"/><Relationship Id="rId28" Type="http://schemas.openxmlformats.org/officeDocument/2006/relationships/image" Target="../media/image114.png"/><Relationship Id="rId27" Type="http://schemas.openxmlformats.org/officeDocument/2006/relationships/customXml" Target="../ink/ink100.xml"/><Relationship Id="rId26" Type="http://schemas.openxmlformats.org/officeDocument/2006/relationships/image" Target="../media/image113.png"/><Relationship Id="rId25" Type="http://schemas.openxmlformats.org/officeDocument/2006/relationships/customXml" Target="../ink/ink99.xml"/><Relationship Id="rId24" Type="http://schemas.openxmlformats.org/officeDocument/2006/relationships/image" Target="../media/image112.png"/><Relationship Id="rId23" Type="http://schemas.openxmlformats.org/officeDocument/2006/relationships/customXml" Target="../ink/ink98.xml"/><Relationship Id="rId22" Type="http://schemas.openxmlformats.org/officeDocument/2006/relationships/image" Target="../media/image111.png"/><Relationship Id="rId21" Type="http://schemas.openxmlformats.org/officeDocument/2006/relationships/customXml" Target="../ink/ink97.xml"/><Relationship Id="rId20" Type="http://schemas.openxmlformats.org/officeDocument/2006/relationships/image" Target="../media/image110.png"/><Relationship Id="rId2" Type="http://schemas.openxmlformats.org/officeDocument/2006/relationships/image" Target="../media/image101.png"/><Relationship Id="rId19" Type="http://schemas.openxmlformats.org/officeDocument/2006/relationships/customXml" Target="../ink/ink96.xml"/><Relationship Id="rId18" Type="http://schemas.openxmlformats.org/officeDocument/2006/relationships/image" Target="../media/image109.png"/><Relationship Id="rId17" Type="http://schemas.openxmlformats.org/officeDocument/2006/relationships/customXml" Target="../ink/ink95.xml"/><Relationship Id="rId16" Type="http://schemas.openxmlformats.org/officeDocument/2006/relationships/image" Target="../media/image108.png"/><Relationship Id="rId15" Type="http://schemas.openxmlformats.org/officeDocument/2006/relationships/customXml" Target="../ink/ink94.xml"/><Relationship Id="rId14" Type="http://schemas.openxmlformats.org/officeDocument/2006/relationships/image" Target="../media/image107.png"/><Relationship Id="rId13" Type="http://schemas.openxmlformats.org/officeDocument/2006/relationships/customXml" Target="../ink/ink93.xml"/><Relationship Id="rId12" Type="http://schemas.openxmlformats.org/officeDocument/2006/relationships/image" Target="../media/image106.png"/><Relationship Id="rId11" Type="http://schemas.openxmlformats.org/officeDocument/2006/relationships/customXml" Target="../ink/ink92.xml"/><Relationship Id="rId10" Type="http://schemas.openxmlformats.org/officeDocument/2006/relationships/image" Target="../media/image105.png"/><Relationship Id="rId1" Type="http://schemas.openxmlformats.org/officeDocument/2006/relationships/customXml" Target="../ink/ink8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9" Type="http://schemas.openxmlformats.org/officeDocument/2006/relationships/customXml" Target="../ink/ink106.xml"/><Relationship Id="rId8" Type="http://schemas.openxmlformats.org/officeDocument/2006/relationships/image" Target="../media/image119.png"/><Relationship Id="rId7" Type="http://schemas.openxmlformats.org/officeDocument/2006/relationships/customXml" Target="../ink/ink105.xml"/><Relationship Id="rId6" Type="http://schemas.openxmlformats.org/officeDocument/2006/relationships/image" Target="../media/image118.png"/><Relationship Id="rId5" Type="http://schemas.openxmlformats.org/officeDocument/2006/relationships/customXml" Target="../ink/ink104.xml"/><Relationship Id="rId4" Type="http://schemas.openxmlformats.org/officeDocument/2006/relationships/image" Target="../media/image117.png"/><Relationship Id="rId3" Type="http://schemas.openxmlformats.org/officeDocument/2006/relationships/customXml" Target="../ink/ink103.xml"/><Relationship Id="rId24" Type="http://schemas.openxmlformats.org/officeDocument/2006/relationships/notesSlide" Target="../notesSlides/notesSlide3.xml"/><Relationship Id="rId23" Type="http://schemas.openxmlformats.org/officeDocument/2006/relationships/slideLayout" Target="../slideLayouts/slideLayout2.xml"/><Relationship Id="rId22" Type="http://schemas.openxmlformats.org/officeDocument/2006/relationships/image" Target="../media/image126.png"/><Relationship Id="rId21" Type="http://schemas.openxmlformats.org/officeDocument/2006/relationships/customXml" Target="../ink/ink112.xml"/><Relationship Id="rId20" Type="http://schemas.openxmlformats.org/officeDocument/2006/relationships/image" Target="../media/image125.png"/><Relationship Id="rId2" Type="http://schemas.openxmlformats.org/officeDocument/2006/relationships/image" Target="../media/image116.png"/><Relationship Id="rId19" Type="http://schemas.openxmlformats.org/officeDocument/2006/relationships/customXml" Target="../ink/ink111.xml"/><Relationship Id="rId18" Type="http://schemas.openxmlformats.org/officeDocument/2006/relationships/image" Target="../media/image124.png"/><Relationship Id="rId17" Type="http://schemas.openxmlformats.org/officeDocument/2006/relationships/customXml" Target="../ink/ink110.xml"/><Relationship Id="rId16" Type="http://schemas.openxmlformats.org/officeDocument/2006/relationships/image" Target="../media/image123.png"/><Relationship Id="rId15" Type="http://schemas.openxmlformats.org/officeDocument/2006/relationships/customXml" Target="../ink/ink109.xml"/><Relationship Id="rId14" Type="http://schemas.openxmlformats.org/officeDocument/2006/relationships/image" Target="../media/image122.png"/><Relationship Id="rId13" Type="http://schemas.openxmlformats.org/officeDocument/2006/relationships/customXml" Target="../ink/ink108.xml"/><Relationship Id="rId12" Type="http://schemas.openxmlformats.org/officeDocument/2006/relationships/image" Target="../media/image121.png"/><Relationship Id="rId11" Type="http://schemas.openxmlformats.org/officeDocument/2006/relationships/customXml" Target="../ink/ink107.xml"/><Relationship Id="rId10" Type="http://schemas.openxmlformats.org/officeDocument/2006/relationships/image" Target="../media/image120.png"/><Relationship Id="rId1" Type="http://schemas.openxmlformats.org/officeDocument/2006/relationships/customXml" Target="../ink/ink102.xml"/></Relationships>
</file>

<file path=ppt/slides/_rels/slide21.xml.rels><?xml version="1.0" encoding="UTF-8" standalone="yes"?>
<Relationships xmlns="http://schemas.openxmlformats.org/package/2006/relationships"><Relationship Id="rId99" Type="http://schemas.openxmlformats.org/officeDocument/2006/relationships/customXml" Target="../ink/ink162.xml"/><Relationship Id="rId98" Type="http://schemas.openxmlformats.org/officeDocument/2006/relationships/image" Target="../media/image175.png"/><Relationship Id="rId97" Type="http://schemas.openxmlformats.org/officeDocument/2006/relationships/customXml" Target="../ink/ink161.xml"/><Relationship Id="rId96" Type="http://schemas.openxmlformats.org/officeDocument/2006/relationships/image" Target="../media/image174.png"/><Relationship Id="rId95" Type="http://schemas.openxmlformats.org/officeDocument/2006/relationships/customXml" Target="../ink/ink160.xml"/><Relationship Id="rId94" Type="http://schemas.openxmlformats.org/officeDocument/2006/relationships/image" Target="../media/image173.png"/><Relationship Id="rId93" Type="http://schemas.openxmlformats.org/officeDocument/2006/relationships/customXml" Target="../ink/ink159.xml"/><Relationship Id="rId92" Type="http://schemas.openxmlformats.org/officeDocument/2006/relationships/image" Target="../media/image172.png"/><Relationship Id="rId91" Type="http://schemas.openxmlformats.org/officeDocument/2006/relationships/customXml" Target="../ink/ink158.xml"/><Relationship Id="rId90" Type="http://schemas.openxmlformats.org/officeDocument/2006/relationships/image" Target="../media/image171.png"/><Relationship Id="rId9" Type="http://schemas.openxmlformats.org/officeDocument/2006/relationships/customXml" Target="../ink/ink117.xml"/><Relationship Id="rId89" Type="http://schemas.openxmlformats.org/officeDocument/2006/relationships/customXml" Target="../ink/ink157.xml"/><Relationship Id="rId88" Type="http://schemas.openxmlformats.org/officeDocument/2006/relationships/image" Target="../media/image170.png"/><Relationship Id="rId87" Type="http://schemas.openxmlformats.org/officeDocument/2006/relationships/customXml" Target="../ink/ink156.xml"/><Relationship Id="rId86" Type="http://schemas.openxmlformats.org/officeDocument/2006/relationships/image" Target="../media/image169.png"/><Relationship Id="rId85" Type="http://schemas.openxmlformats.org/officeDocument/2006/relationships/customXml" Target="../ink/ink155.xml"/><Relationship Id="rId84" Type="http://schemas.openxmlformats.org/officeDocument/2006/relationships/image" Target="../media/image168.png"/><Relationship Id="rId83" Type="http://schemas.openxmlformats.org/officeDocument/2006/relationships/customXml" Target="../ink/ink154.xml"/><Relationship Id="rId82" Type="http://schemas.openxmlformats.org/officeDocument/2006/relationships/image" Target="../media/image167.png"/><Relationship Id="rId81" Type="http://schemas.openxmlformats.org/officeDocument/2006/relationships/customXml" Target="../ink/ink153.xml"/><Relationship Id="rId80" Type="http://schemas.openxmlformats.org/officeDocument/2006/relationships/image" Target="../media/image166.png"/><Relationship Id="rId8" Type="http://schemas.openxmlformats.org/officeDocument/2006/relationships/image" Target="../media/image130.png"/><Relationship Id="rId79" Type="http://schemas.openxmlformats.org/officeDocument/2006/relationships/customXml" Target="../ink/ink152.xml"/><Relationship Id="rId78" Type="http://schemas.openxmlformats.org/officeDocument/2006/relationships/image" Target="../media/image165.png"/><Relationship Id="rId77" Type="http://schemas.openxmlformats.org/officeDocument/2006/relationships/customXml" Target="../ink/ink151.xml"/><Relationship Id="rId76" Type="http://schemas.openxmlformats.org/officeDocument/2006/relationships/image" Target="../media/image164.png"/><Relationship Id="rId75" Type="http://schemas.openxmlformats.org/officeDocument/2006/relationships/customXml" Target="../ink/ink150.xml"/><Relationship Id="rId74" Type="http://schemas.openxmlformats.org/officeDocument/2006/relationships/image" Target="../media/image163.png"/><Relationship Id="rId73" Type="http://schemas.openxmlformats.org/officeDocument/2006/relationships/customXml" Target="../ink/ink149.xml"/><Relationship Id="rId72" Type="http://schemas.openxmlformats.org/officeDocument/2006/relationships/image" Target="../media/image162.png"/><Relationship Id="rId71" Type="http://schemas.openxmlformats.org/officeDocument/2006/relationships/customXml" Target="../ink/ink148.xml"/><Relationship Id="rId70" Type="http://schemas.openxmlformats.org/officeDocument/2006/relationships/image" Target="../media/image161.png"/><Relationship Id="rId7" Type="http://schemas.openxmlformats.org/officeDocument/2006/relationships/customXml" Target="../ink/ink116.xml"/><Relationship Id="rId69" Type="http://schemas.openxmlformats.org/officeDocument/2006/relationships/customXml" Target="../ink/ink147.xml"/><Relationship Id="rId68" Type="http://schemas.openxmlformats.org/officeDocument/2006/relationships/image" Target="../media/image160.png"/><Relationship Id="rId67" Type="http://schemas.openxmlformats.org/officeDocument/2006/relationships/customXml" Target="../ink/ink146.xml"/><Relationship Id="rId66" Type="http://schemas.openxmlformats.org/officeDocument/2006/relationships/image" Target="../media/image159.png"/><Relationship Id="rId65" Type="http://schemas.openxmlformats.org/officeDocument/2006/relationships/customXml" Target="../ink/ink145.xml"/><Relationship Id="rId64" Type="http://schemas.openxmlformats.org/officeDocument/2006/relationships/image" Target="../media/image158.png"/><Relationship Id="rId63" Type="http://schemas.openxmlformats.org/officeDocument/2006/relationships/customXml" Target="../ink/ink144.xml"/><Relationship Id="rId62" Type="http://schemas.openxmlformats.org/officeDocument/2006/relationships/image" Target="../media/image157.png"/><Relationship Id="rId61" Type="http://schemas.openxmlformats.org/officeDocument/2006/relationships/customXml" Target="../ink/ink143.xml"/><Relationship Id="rId60" Type="http://schemas.openxmlformats.org/officeDocument/2006/relationships/image" Target="../media/image156.png"/><Relationship Id="rId6" Type="http://schemas.openxmlformats.org/officeDocument/2006/relationships/image" Target="../media/image129.png"/><Relationship Id="rId59" Type="http://schemas.openxmlformats.org/officeDocument/2006/relationships/customXml" Target="../ink/ink142.xml"/><Relationship Id="rId58" Type="http://schemas.openxmlformats.org/officeDocument/2006/relationships/image" Target="../media/image155.png"/><Relationship Id="rId57" Type="http://schemas.openxmlformats.org/officeDocument/2006/relationships/customXml" Target="../ink/ink141.xml"/><Relationship Id="rId56" Type="http://schemas.openxmlformats.org/officeDocument/2006/relationships/image" Target="../media/image154.png"/><Relationship Id="rId55" Type="http://schemas.openxmlformats.org/officeDocument/2006/relationships/customXml" Target="../ink/ink140.xml"/><Relationship Id="rId54" Type="http://schemas.openxmlformats.org/officeDocument/2006/relationships/image" Target="../media/image153.png"/><Relationship Id="rId53" Type="http://schemas.openxmlformats.org/officeDocument/2006/relationships/customXml" Target="../ink/ink139.xml"/><Relationship Id="rId52" Type="http://schemas.openxmlformats.org/officeDocument/2006/relationships/image" Target="../media/image152.png"/><Relationship Id="rId51" Type="http://schemas.openxmlformats.org/officeDocument/2006/relationships/customXml" Target="../ink/ink138.xml"/><Relationship Id="rId50" Type="http://schemas.openxmlformats.org/officeDocument/2006/relationships/image" Target="../media/image151.png"/><Relationship Id="rId5" Type="http://schemas.openxmlformats.org/officeDocument/2006/relationships/customXml" Target="../ink/ink115.xml"/><Relationship Id="rId49" Type="http://schemas.openxmlformats.org/officeDocument/2006/relationships/customXml" Target="../ink/ink137.xml"/><Relationship Id="rId48" Type="http://schemas.openxmlformats.org/officeDocument/2006/relationships/image" Target="../media/image150.png"/><Relationship Id="rId47" Type="http://schemas.openxmlformats.org/officeDocument/2006/relationships/customXml" Target="../ink/ink136.xml"/><Relationship Id="rId46" Type="http://schemas.openxmlformats.org/officeDocument/2006/relationships/image" Target="../media/image149.png"/><Relationship Id="rId45" Type="http://schemas.openxmlformats.org/officeDocument/2006/relationships/customXml" Target="../ink/ink135.xml"/><Relationship Id="rId44" Type="http://schemas.openxmlformats.org/officeDocument/2006/relationships/image" Target="../media/image148.png"/><Relationship Id="rId43" Type="http://schemas.openxmlformats.org/officeDocument/2006/relationships/customXml" Target="../ink/ink134.xml"/><Relationship Id="rId42" Type="http://schemas.openxmlformats.org/officeDocument/2006/relationships/image" Target="../media/image147.png"/><Relationship Id="rId41" Type="http://schemas.openxmlformats.org/officeDocument/2006/relationships/customXml" Target="../ink/ink133.xml"/><Relationship Id="rId40" Type="http://schemas.openxmlformats.org/officeDocument/2006/relationships/image" Target="../media/image146.png"/><Relationship Id="rId4" Type="http://schemas.openxmlformats.org/officeDocument/2006/relationships/image" Target="../media/image128.png"/><Relationship Id="rId39" Type="http://schemas.openxmlformats.org/officeDocument/2006/relationships/customXml" Target="../ink/ink132.xml"/><Relationship Id="rId38" Type="http://schemas.openxmlformats.org/officeDocument/2006/relationships/image" Target="../media/image145.png"/><Relationship Id="rId37" Type="http://schemas.openxmlformats.org/officeDocument/2006/relationships/customXml" Target="../ink/ink131.xml"/><Relationship Id="rId36" Type="http://schemas.openxmlformats.org/officeDocument/2006/relationships/image" Target="../media/image144.png"/><Relationship Id="rId35" Type="http://schemas.openxmlformats.org/officeDocument/2006/relationships/customXml" Target="../ink/ink130.xml"/><Relationship Id="rId34" Type="http://schemas.openxmlformats.org/officeDocument/2006/relationships/image" Target="../media/image143.png"/><Relationship Id="rId33" Type="http://schemas.openxmlformats.org/officeDocument/2006/relationships/customXml" Target="../ink/ink129.xml"/><Relationship Id="rId32" Type="http://schemas.openxmlformats.org/officeDocument/2006/relationships/image" Target="../media/image142.png"/><Relationship Id="rId31" Type="http://schemas.openxmlformats.org/officeDocument/2006/relationships/customXml" Target="../ink/ink128.xml"/><Relationship Id="rId30" Type="http://schemas.openxmlformats.org/officeDocument/2006/relationships/image" Target="../media/image141.png"/><Relationship Id="rId3" Type="http://schemas.openxmlformats.org/officeDocument/2006/relationships/customXml" Target="../ink/ink114.xml"/><Relationship Id="rId29" Type="http://schemas.openxmlformats.org/officeDocument/2006/relationships/customXml" Target="../ink/ink127.xml"/><Relationship Id="rId28" Type="http://schemas.openxmlformats.org/officeDocument/2006/relationships/image" Target="../media/image140.png"/><Relationship Id="rId27" Type="http://schemas.openxmlformats.org/officeDocument/2006/relationships/customXml" Target="../ink/ink126.xml"/><Relationship Id="rId26" Type="http://schemas.openxmlformats.org/officeDocument/2006/relationships/image" Target="../media/image139.png"/><Relationship Id="rId25" Type="http://schemas.openxmlformats.org/officeDocument/2006/relationships/customXml" Target="../ink/ink125.xml"/><Relationship Id="rId24" Type="http://schemas.openxmlformats.org/officeDocument/2006/relationships/image" Target="../media/image138.png"/><Relationship Id="rId23" Type="http://schemas.openxmlformats.org/officeDocument/2006/relationships/customXml" Target="../ink/ink124.xml"/><Relationship Id="rId22" Type="http://schemas.openxmlformats.org/officeDocument/2006/relationships/image" Target="../media/image137.png"/><Relationship Id="rId21" Type="http://schemas.openxmlformats.org/officeDocument/2006/relationships/customXml" Target="../ink/ink123.xml"/><Relationship Id="rId20" Type="http://schemas.openxmlformats.org/officeDocument/2006/relationships/image" Target="../media/image136.png"/><Relationship Id="rId2" Type="http://schemas.openxmlformats.org/officeDocument/2006/relationships/image" Target="../media/image127.png"/><Relationship Id="rId19" Type="http://schemas.openxmlformats.org/officeDocument/2006/relationships/customXml" Target="../ink/ink122.xml"/><Relationship Id="rId18" Type="http://schemas.openxmlformats.org/officeDocument/2006/relationships/image" Target="../media/image135.png"/><Relationship Id="rId17" Type="http://schemas.openxmlformats.org/officeDocument/2006/relationships/customXml" Target="../ink/ink121.xml"/><Relationship Id="rId16" Type="http://schemas.openxmlformats.org/officeDocument/2006/relationships/image" Target="../media/image134.png"/><Relationship Id="rId15" Type="http://schemas.openxmlformats.org/officeDocument/2006/relationships/customXml" Target="../ink/ink120.xml"/><Relationship Id="rId14" Type="http://schemas.openxmlformats.org/officeDocument/2006/relationships/image" Target="../media/image133.png"/><Relationship Id="rId13" Type="http://schemas.openxmlformats.org/officeDocument/2006/relationships/customXml" Target="../ink/ink119.xml"/><Relationship Id="rId12" Type="http://schemas.openxmlformats.org/officeDocument/2006/relationships/image" Target="../media/image132.png"/><Relationship Id="rId11" Type="http://schemas.openxmlformats.org/officeDocument/2006/relationships/customXml" Target="../ink/ink118.xml"/><Relationship Id="rId109" Type="http://schemas.openxmlformats.org/officeDocument/2006/relationships/slideLayout" Target="../slideLayouts/slideLayout2.xml"/><Relationship Id="rId108" Type="http://schemas.openxmlformats.org/officeDocument/2006/relationships/image" Target="../media/image180.png"/><Relationship Id="rId107" Type="http://schemas.openxmlformats.org/officeDocument/2006/relationships/customXml" Target="../ink/ink166.xml"/><Relationship Id="rId106" Type="http://schemas.openxmlformats.org/officeDocument/2006/relationships/image" Target="../media/image179.png"/><Relationship Id="rId105" Type="http://schemas.openxmlformats.org/officeDocument/2006/relationships/customXml" Target="../ink/ink165.xml"/><Relationship Id="rId104" Type="http://schemas.openxmlformats.org/officeDocument/2006/relationships/image" Target="../media/image178.png"/><Relationship Id="rId103" Type="http://schemas.openxmlformats.org/officeDocument/2006/relationships/customXml" Target="../ink/ink164.xml"/><Relationship Id="rId102" Type="http://schemas.openxmlformats.org/officeDocument/2006/relationships/image" Target="../media/image177.png"/><Relationship Id="rId101" Type="http://schemas.openxmlformats.org/officeDocument/2006/relationships/customXml" Target="../ink/ink163.xml"/><Relationship Id="rId100" Type="http://schemas.openxmlformats.org/officeDocument/2006/relationships/image" Target="../media/image176.png"/><Relationship Id="rId10" Type="http://schemas.openxmlformats.org/officeDocument/2006/relationships/image" Target="../media/image131.png"/><Relationship Id="rId1" Type="http://schemas.openxmlformats.org/officeDocument/2006/relationships/customXml" Target="../ink/ink113.xml"/></Relationships>
</file>

<file path=ppt/slides/_rels/slide22.xml.rels><?xml version="1.0" encoding="UTF-8" standalone="yes"?>
<Relationships xmlns="http://schemas.openxmlformats.org/package/2006/relationships"><Relationship Id="rId9" Type="http://schemas.openxmlformats.org/officeDocument/2006/relationships/customXml" Target="../ink/ink171.xml"/><Relationship Id="rId8" Type="http://schemas.openxmlformats.org/officeDocument/2006/relationships/image" Target="../media/image184.png"/><Relationship Id="rId71" Type="http://schemas.openxmlformats.org/officeDocument/2006/relationships/slideLayout" Target="../slideLayouts/slideLayout2.xml"/><Relationship Id="rId70" Type="http://schemas.openxmlformats.org/officeDocument/2006/relationships/image" Target="../media/image215.png"/><Relationship Id="rId7" Type="http://schemas.openxmlformats.org/officeDocument/2006/relationships/customXml" Target="../ink/ink170.xml"/><Relationship Id="rId69" Type="http://schemas.openxmlformats.org/officeDocument/2006/relationships/customXml" Target="../ink/ink201.xml"/><Relationship Id="rId68" Type="http://schemas.openxmlformats.org/officeDocument/2006/relationships/image" Target="../media/image214.png"/><Relationship Id="rId67" Type="http://schemas.openxmlformats.org/officeDocument/2006/relationships/customXml" Target="../ink/ink200.xml"/><Relationship Id="rId66" Type="http://schemas.openxmlformats.org/officeDocument/2006/relationships/image" Target="../media/image213.png"/><Relationship Id="rId65" Type="http://schemas.openxmlformats.org/officeDocument/2006/relationships/customXml" Target="../ink/ink199.xml"/><Relationship Id="rId64" Type="http://schemas.openxmlformats.org/officeDocument/2006/relationships/image" Target="../media/image212.png"/><Relationship Id="rId63" Type="http://schemas.openxmlformats.org/officeDocument/2006/relationships/customXml" Target="../ink/ink198.xml"/><Relationship Id="rId62" Type="http://schemas.openxmlformats.org/officeDocument/2006/relationships/image" Target="../media/image211.png"/><Relationship Id="rId61" Type="http://schemas.openxmlformats.org/officeDocument/2006/relationships/customXml" Target="../ink/ink197.xml"/><Relationship Id="rId60" Type="http://schemas.openxmlformats.org/officeDocument/2006/relationships/image" Target="../media/image210.png"/><Relationship Id="rId6" Type="http://schemas.openxmlformats.org/officeDocument/2006/relationships/image" Target="../media/image183.png"/><Relationship Id="rId59" Type="http://schemas.openxmlformats.org/officeDocument/2006/relationships/customXml" Target="../ink/ink196.xml"/><Relationship Id="rId58" Type="http://schemas.openxmlformats.org/officeDocument/2006/relationships/image" Target="../media/image209.png"/><Relationship Id="rId57" Type="http://schemas.openxmlformats.org/officeDocument/2006/relationships/customXml" Target="../ink/ink195.xml"/><Relationship Id="rId56" Type="http://schemas.openxmlformats.org/officeDocument/2006/relationships/image" Target="../media/image208.png"/><Relationship Id="rId55" Type="http://schemas.openxmlformats.org/officeDocument/2006/relationships/customXml" Target="../ink/ink194.xml"/><Relationship Id="rId54" Type="http://schemas.openxmlformats.org/officeDocument/2006/relationships/image" Target="../media/image207.png"/><Relationship Id="rId53" Type="http://schemas.openxmlformats.org/officeDocument/2006/relationships/customXml" Target="../ink/ink193.xml"/><Relationship Id="rId52" Type="http://schemas.openxmlformats.org/officeDocument/2006/relationships/image" Target="../media/image206.png"/><Relationship Id="rId51" Type="http://schemas.openxmlformats.org/officeDocument/2006/relationships/customXml" Target="../ink/ink192.xml"/><Relationship Id="rId50" Type="http://schemas.openxmlformats.org/officeDocument/2006/relationships/image" Target="../media/image205.png"/><Relationship Id="rId5" Type="http://schemas.openxmlformats.org/officeDocument/2006/relationships/customXml" Target="../ink/ink169.xml"/><Relationship Id="rId49" Type="http://schemas.openxmlformats.org/officeDocument/2006/relationships/customXml" Target="../ink/ink191.xml"/><Relationship Id="rId48" Type="http://schemas.openxmlformats.org/officeDocument/2006/relationships/image" Target="../media/image204.png"/><Relationship Id="rId47" Type="http://schemas.openxmlformats.org/officeDocument/2006/relationships/customXml" Target="../ink/ink190.xml"/><Relationship Id="rId46" Type="http://schemas.openxmlformats.org/officeDocument/2006/relationships/image" Target="../media/image203.png"/><Relationship Id="rId45" Type="http://schemas.openxmlformats.org/officeDocument/2006/relationships/customXml" Target="../ink/ink189.xml"/><Relationship Id="rId44" Type="http://schemas.openxmlformats.org/officeDocument/2006/relationships/image" Target="../media/image202.png"/><Relationship Id="rId43" Type="http://schemas.openxmlformats.org/officeDocument/2006/relationships/customXml" Target="../ink/ink188.xml"/><Relationship Id="rId42" Type="http://schemas.openxmlformats.org/officeDocument/2006/relationships/image" Target="../media/image201.png"/><Relationship Id="rId41" Type="http://schemas.openxmlformats.org/officeDocument/2006/relationships/customXml" Target="../ink/ink187.xml"/><Relationship Id="rId40" Type="http://schemas.openxmlformats.org/officeDocument/2006/relationships/image" Target="../media/image200.png"/><Relationship Id="rId4" Type="http://schemas.openxmlformats.org/officeDocument/2006/relationships/image" Target="../media/image182.png"/><Relationship Id="rId39" Type="http://schemas.openxmlformats.org/officeDocument/2006/relationships/customXml" Target="../ink/ink186.xml"/><Relationship Id="rId38" Type="http://schemas.openxmlformats.org/officeDocument/2006/relationships/image" Target="../media/image199.png"/><Relationship Id="rId37" Type="http://schemas.openxmlformats.org/officeDocument/2006/relationships/customXml" Target="../ink/ink185.xml"/><Relationship Id="rId36" Type="http://schemas.openxmlformats.org/officeDocument/2006/relationships/image" Target="../media/image198.png"/><Relationship Id="rId35" Type="http://schemas.openxmlformats.org/officeDocument/2006/relationships/customXml" Target="../ink/ink184.xml"/><Relationship Id="rId34" Type="http://schemas.openxmlformats.org/officeDocument/2006/relationships/image" Target="../media/image197.png"/><Relationship Id="rId33" Type="http://schemas.openxmlformats.org/officeDocument/2006/relationships/customXml" Target="../ink/ink183.xml"/><Relationship Id="rId32" Type="http://schemas.openxmlformats.org/officeDocument/2006/relationships/image" Target="../media/image196.png"/><Relationship Id="rId31" Type="http://schemas.openxmlformats.org/officeDocument/2006/relationships/customXml" Target="../ink/ink182.xml"/><Relationship Id="rId30" Type="http://schemas.openxmlformats.org/officeDocument/2006/relationships/image" Target="../media/image195.png"/><Relationship Id="rId3" Type="http://schemas.openxmlformats.org/officeDocument/2006/relationships/customXml" Target="../ink/ink168.xml"/><Relationship Id="rId29" Type="http://schemas.openxmlformats.org/officeDocument/2006/relationships/customXml" Target="../ink/ink181.xml"/><Relationship Id="rId28" Type="http://schemas.openxmlformats.org/officeDocument/2006/relationships/image" Target="../media/image194.png"/><Relationship Id="rId27" Type="http://schemas.openxmlformats.org/officeDocument/2006/relationships/customXml" Target="../ink/ink180.xml"/><Relationship Id="rId26" Type="http://schemas.openxmlformats.org/officeDocument/2006/relationships/image" Target="../media/image193.png"/><Relationship Id="rId25" Type="http://schemas.openxmlformats.org/officeDocument/2006/relationships/customXml" Target="../ink/ink179.xml"/><Relationship Id="rId24" Type="http://schemas.openxmlformats.org/officeDocument/2006/relationships/image" Target="../media/image192.png"/><Relationship Id="rId23" Type="http://schemas.openxmlformats.org/officeDocument/2006/relationships/customXml" Target="../ink/ink178.xml"/><Relationship Id="rId22" Type="http://schemas.openxmlformats.org/officeDocument/2006/relationships/image" Target="../media/image191.png"/><Relationship Id="rId21" Type="http://schemas.openxmlformats.org/officeDocument/2006/relationships/customXml" Target="../ink/ink177.xml"/><Relationship Id="rId20" Type="http://schemas.openxmlformats.org/officeDocument/2006/relationships/image" Target="../media/image190.png"/><Relationship Id="rId2" Type="http://schemas.openxmlformats.org/officeDocument/2006/relationships/image" Target="../media/image181.png"/><Relationship Id="rId19" Type="http://schemas.openxmlformats.org/officeDocument/2006/relationships/customXml" Target="../ink/ink176.xml"/><Relationship Id="rId18" Type="http://schemas.openxmlformats.org/officeDocument/2006/relationships/image" Target="../media/image189.png"/><Relationship Id="rId17" Type="http://schemas.openxmlformats.org/officeDocument/2006/relationships/customXml" Target="../ink/ink175.xml"/><Relationship Id="rId16" Type="http://schemas.openxmlformats.org/officeDocument/2006/relationships/image" Target="../media/image188.png"/><Relationship Id="rId15" Type="http://schemas.openxmlformats.org/officeDocument/2006/relationships/customXml" Target="../ink/ink174.xml"/><Relationship Id="rId14" Type="http://schemas.openxmlformats.org/officeDocument/2006/relationships/image" Target="../media/image187.png"/><Relationship Id="rId13" Type="http://schemas.openxmlformats.org/officeDocument/2006/relationships/customXml" Target="../ink/ink173.xml"/><Relationship Id="rId12" Type="http://schemas.openxmlformats.org/officeDocument/2006/relationships/image" Target="../media/image186.png"/><Relationship Id="rId11" Type="http://schemas.openxmlformats.org/officeDocument/2006/relationships/customXml" Target="../ink/ink172.xml"/><Relationship Id="rId10" Type="http://schemas.openxmlformats.org/officeDocument/2006/relationships/image" Target="../media/image185.png"/><Relationship Id="rId1" Type="http://schemas.openxmlformats.org/officeDocument/2006/relationships/customXml" Target="../ink/ink16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6.png"/><Relationship Id="rId1" Type="http://schemas.openxmlformats.org/officeDocument/2006/relationships/customXml" Target="../ink/ink20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19.png"/><Relationship Id="rId3" Type="http://schemas.openxmlformats.org/officeDocument/2006/relationships/customXml" Target="../ink/ink203.xml"/><Relationship Id="rId2" Type="http://schemas.openxmlformats.org/officeDocument/2006/relationships/image" Target="../media/image218.png"/><Relationship Id="rId1" Type="http://schemas.openxmlformats.org/officeDocument/2006/relationships/image" Target="../media/image217.png"/></Relationships>
</file>

<file path=ppt/slides/_rels/slide2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23.png"/><Relationship Id="rId7" Type="http://schemas.openxmlformats.org/officeDocument/2006/relationships/customXml" Target="../ink/ink207.xml"/><Relationship Id="rId6" Type="http://schemas.openxmlformats.org/officeDocument/2006/relationships/image" Target="../media/image222.png"/><Relationship Id="rId5" Type="http://schemas.openxmlformats.org/officeDocument/2006/relationships/customXml" Target="../ink/ink206.xml"/><Relationship Id="rId4" Type="http://schemas.openxmlformats.org/officeDocument/2006/relationships/image" Target="../media/image221.png"/><Relationship Id="rId3" Type="http://schemas.openxmlformats.org/officeDocument/2006/relationships/customXml" Target="../ink/ink205.xml"/><Relationship Id="rId2" Type="http://schemas.openxmlformats.org/officeDocument/2006/relationships/image" Target="../media/image220.png"/><Relationship Id="rId1" Type="http://schemas.openxmlformats.org/officeDocument/2006/relationships/customXml" Target="../ink/ink20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4.png"/><Relationship Id="rId1" Type="http://schemas.openxmlformats.org/officeDocument/2006/relationships/customXml" Target="../ink/ink20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9" Type="http://schemas.openxmlformats.org/officeDocument/2006/relationships/customXml" Target="../ink/ink213.xml"/><Relationship Id="rId8" Type="http://schemas.openxmlformats.org/officeDocument/2006/relationships/image" Target="../media/image230.png"/><Relationship Id="rId7" Type="http://schemas.openxmlformats.org/officeDocument/2006/relationships/customXml" Target="../ink/ink212.xml"/><Relationship Id="rId6" Type="http://schemas.openxmlformats.org/officeDocument/2006/relationships/image" Target="../media/image229.png"/><Relationship Id="rId5" Type="http://schemas.openxmlformats.org/officeDocument/2006/relationships/customXml" Target="../ink/ink211.xml"/><Relationship Id="rId4" Type="http://schemas.openxmlformats.org/officeDocument/2006/relationships/image" Target="../media/image228.png"/><Relationship Id="rId35" Type="http://schemas.openxmlformats.org/officeDocument/2006/relationships/slideLayout" Target="../slideLayouts/slideLayout2.xml"/><Relationship Id="rId34" Type="http://schemas.openxmlformats.org/officeDocument/2006/relationships/image" Target="../media/image243.png"/><Relationship Id="rId33" Type="http://schemas.openxmlformats.org/officeDocument/2006/relationships/customXml" Target="../ink/ink225.xml"/><Relationship Id="rId32" Type="http://schemas.openxmlformats.org/officeDocument/2006/relationships/image" Target="../media/image242.png"/><Relationship Id="rId31" Type="http://schemas.openxmlformats.org/officeDocument/2006/relationships/customXml" Target="../ink/ink224.xml"/><Relationship Id="rId30" Type="http://schemas.openxmlformats.org/officeDocument/2006/relationships/image" Target="../media/image241.png"/><Relationship Id="rId3" Type="http://schemas.openxmlformats.org/officeDocument/2006/relationships/customXml" Target="../ink/ink210.xml"/><Relationship Id="rId29" Type="http://schemas.openxmlformats.org/officeDocument/2006/relationships/customXml" Target="../ink/ink223.xml"/><Relationship Id="rId28" Type="http://schemas.openxmlformats.org/officeDocument/2006/relationships/image" Target="../media/image240.png"/><Relationship Id="rId27" Type="http://schemas.openxmlformats.org/officeDocument/2006/relationships/customXml" Target="../ink/ink222.xml"/><Relationship Id="rId26" Type="http://schemas.openxmlformats.org/officeDocument/2006/relationships/image" Target="../media/image239.png"/><Relationship Id="rId25" Type="http://schemas.openxmlformats.org/officeDocument/2006/relationships/customXml" Target="../ink/ink221.xml"/><Relationship Id="rId24" Type="http://schemas.openxmlformats.org/officeDocument/2006/relationships/image" Target="../media/image238.png"/><Relationship Id="rId23" Type="http://schemas.openxmlformats.org/officeDocument/2006/relationships/customXml" Target="../ink/ink220.xml"/><Relationship Id="rId22" Type="http://schemas.openxmlformats.org/officeDocument/2006/relationships/image" Target="../media/image237.png"/><Relationship Id="rId21" Type="http://schemas.openxmlformats.org/officeDocument/2006/relationships/customXml" Target="../ink/ink219.xml"/><Relationship Id="rId20" Type="http://schemas.openxmlformats.org/officeDocument/2006/relationships/image" Target="../media/image236.png"/><Relationship Id="rId2" Type="http://schemas.openxmlformats.org/officeDocument/2006/relationships/image" Target="../media/image227.png"/><Relationship Id="rId19" Type="http://schemas.openxmlformats.org/officeDocument/2006/relationships/customXml" Target="../ink/ink218.xml"/><Relationship Id="rId18" Type="http://schemas.openxmlformats.org/officeDocument/2006/relationships/image" Target="../media/image235.png"/><Relationship Id="rId17" Type="http://schemas.openxmlformats.org/officeDocument/2006/relationships/customXml" Target="../ink/ink217.xml"/><Relationship Id="rId16" Type="http://schemas.openxmlformats.org/officeDocument/2006/relationships/image" Target="../media/image234.png"/><Relationship Id="rId15" Type="http://schemas.openxmlformats.org/officeDocument/2006/relationships/customXml" Target="../ink/ink216.xml"/><Relationship Id="rId14" Type="http://schemas.openxmlformats.org/officeDocument/2006/relationships/image" Target="../media/image233.png"/><Relationship Id="rId13" Type="http://schemas.openxmlformats.org/officeDocument/2006/relationships/customXml" Target="../ink/ink215.xml"/><Relationship Id="rId12" Type="http://schemas.openxmlformats.org/officeDocument/2006/relationships/image" Target="../media/image232.png"/><Relationship Id="rId11" Type="http://schemas.openxmlformats.org/officeDocument/2006/relationships/customXml" Target="../ink/ink214.xml"/><Relationship Id="rId10" Type="http://schemas.openxmlformats.org/officeDocument/2006/relationships/image" Target="../media/image231.png"/><Relationship Id="rId1" Type="http://schemas.openxmlformats.org/officeDocument/2006/relationships/customXml" Target="../ink/ink20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9" Type="http://schemas.openxmlformats.org/officeDocument/2006/relationships/image" Target="../media/image248.png"/><Relationship Id="rId8" Type="http://schemas.openxmlformats.org/officeDocument/2006/relationships/customXml" Target="../ink/ink229.xml"/><Relationship Id="rId7" Type="http://schemas.openxmlformats.org/officeDocument/2006/relationships/image" Target="../media/image247.png"/><Relationship Id="rId68" Type="http://schemas.openxmlformats.org/officeDocument/2006/relationships/slideLayout" Target="../slideLayouts/slideLayout2.xml"/><Relationship Id="rId67" Type="http://schemas.openxmlformats.org/officeDocument/2006/relationships/image" Target="../media/image277.png"/><Relationship Id="rId66" Type="http://schemas.openxmlformats.org/officeDocument/2006/relationships/customXml" Target="../ink/ink258.xml"/><Relationship Id="rId65" Type="http://schemas.openxmlformats.org/officeDocument/2006/relationships/image" Target="../media/image276.png"/><Relationship Id="rId64" Type="http://schemas.openxmlformats.org/officeDocument/2006/relationships/customXml" Target="../ink/ink257.xml"/><Relationship Id="rId63" Type="http://schemas.openxmlformats.org/officeDocument/2006/relationships/image" Target="../media/image275.png"/><Relationship Id="rId62" Type="http://schemas.openxmlformats.org/officeDocument/2006/relationships/customXml" Target="../ink/ink256.xml"/><Relationship Id="rId61" Type="http://schemas.openxmlformats.org/officeDocument/2006/relationships/image" Target="../media/image274.png"/><Relationship Id="rId60" Type="http://schemas.openxmlformats.org/officeDocument/2006/relationships/customXml" Target="../ink/ink255.xml"/><Relationship Id="rId6" Type="http://schemas.openxmlformats.org/officeDocument/2006/relationships/customXml" Target="../ink/ink228.xml"/><Relationship Id="rId59" Type="http://schemas.openxmlformats.org/officeDocument/2006/relationships/image" Target="../media/image273.png"/><Relationship Id="rId58" Type="http://schemas.openxmlformats.org/officeDocument/2006/relationships/customXml" Target="../ink/ink254.xml"/><Relationship Id="rId57" Type="http://schemas.openxmlformats.org/officeDocument/2006/relationships/image" Target="../media/image272.png"/><Relationship Id="rId56" Type="http://schemas.openxmlformats.org/officeDocument/2006/relationships/customXml" Target="../ink/ink253.xml"/><Relationship Id="rId55" Type="http://schemas.openxmlformats.org/officeDocument/2006/relationships/image" Target="../media/image271.png"/><Relationship Id="rId54" Type="http://schemas.openxmlformats.org/officeDocument/2006/relationships/customXml" Target="../ink/ink252.xml"/><Relationship Id="rId53" Type="http://schemas.openxmlformats.org/officeDocument/2006/relationships/image" Target="../media/image270.png"/><Relationship Id="rId52" Type="http://schemas.openxmlformats.org/officeDocument/2006/relationships/customXml" Target="../ink/ink251.xml"/><Relationship Id="rId51" Type="http://schemas.openxmlformats.org/officeDocument/2006/relationships/image" Target="../media/image269.png"/><Relationship Id="rId50" Type="http://schemas.openxmlformats.org/officeDocument/2006/relationships/customXml" Target="../ink/ink250.xml"/><Relationship Id="rId5" Type="http://schemas.openxmlformats.org/officeDocument/2006/relationships/image" Target="../media/image246.png"/><Relationship Id="rId49" Type="http://schemas.openxmlformats.org/officeDocument/2006/relationships/image" Target="../media/image268.png"/><Relationship Id="rId48" Type="http://schemas.openxmlformats.org/officeDocument/2006/relationships/customXml" Target="../ink/ink249.xml"/><Relationship Id="rId47" Type="http://schemas.openxmlformats.org/officeDocument/2006/relationships/image" Target="../media/image267.png"/><Relationship Id="rId46" Type="http://schemas.openxmlformats.org/officeDocument/2006/relationships/customXml" Target="../ink/ink248.xml"/><Relationship Id="rId45" Type="http://schemas.openxmlformats.org/officeDocument/2006/relationships/image" Target="../media/image266.png"/><Relationship Id="rId44" Type="http://schemas.openxmlformats.org/officeDocument/2006/relationships/customXml" Target="../ink/ink247.xml"/><Relationship Id="rId43" Type="http://schemas.openxmlformats.org/officeDocument/2006/relationships/image" Target="../media/image265.png"/><Relationship Id="rId42" Type="http://schemas.openxmlformats.org/officeDocument/2006/relationships/customXml" Target="../ink/ink246.xml"/><Relationship Id="rId41" Type="http://schemas.openxmlformats.org/officeDocument/2006/relationships/image" Target="../media/image264.png"/><Relationship Id="rId40" Type="http://schemas.openxmlformats.org/officeDocument/2006/relationships/customXml" Target="../ink/ink245.xml"/><Relationship Id="rId4" Type="http://schemas.openxmlformats.org/officeDocument/2006/relationships/customXml" Target="../ink/ink227.xml"/><Relationship Id="rId39" Type="http://schemas.openxmlformats.org/officeDocument/2006/relationships/image" Target="../media/image263.png"/><Relationship Id="rId38" Type="http://schemas.openxmlformats.org/officeDocument/2006/relationships/customXml" Target="../ink/ink244.xml"/><Relationship Id="rId37" Type="http://schemas.openxmlformats.org/officeDocument/2006/relationships/image" Target="../media/image262.png"/><Relationship Id="rId36" Type="http://schemas.openxmlformats.org/officeDocument/2006/relationships/customXml" Target="../ink/ink243.xml"/><Relationship Id="rId35" Type="http://schemas.openxmlformats.org/officeDocument/2006/relationships/image" Target="../media/image261.png"/><Relationship Id="rId34" Type="http://schemas.openxmlformats.org/officeDocument/2006/relationships/customXml" Target="../ink/ink242.xml"/><Relationship Id="rId33" Type="http://schemas.openxmlformats.org/officeDocument/2006/relationships/image" Target="../media/image260.png"/><Relationship Id="rId32" Type="http://schemas.openxmlformats.org/officeDocument/2006/relationships/customXml" Target="../ink/ink241.xml"/><Relationship Id="rId31" Type="http://schemas.openxmlformats.org/officeDocument/2006/relationships/image" Target="../media/image259.png"/><Relationship Id="rId30" Type="http://schemas.openxmlformats.org/officeDocument/2006/relationships/customXml" Target="../ink/ink240.xml"/><Relationship Id="rId3" Type="http://schemas.openxmlformats.org/officeDocument/2006/relationships/image" Target="../media/image245.png"/><Relationship Id="rId29" Type="http://schemas.openxmlformats.org/officeDocument/2006/relationships/image" Target="../media/image258.png"/><Relationship Id="rId28" Type="http://schemas.openxmlformats.org/officeDocument/2006/relationships/customXml" Target="../ink/ink239.xml"/><Relationship Id="rId27" Type="http://schemas.openxmlformats.org/officeDocument/2006/relationships/image" Target="../media/image257.png"/><Relationship Id="rId26" Type="http://schemas.openxmlformats.org/officeDocument/2006/relationships/customXml" Target="../ink/ink238.xml"/><Relationship Id="rId25" Type="http://schemas.openxmlformats.org/officeDocument/2006/relationships/image" Target="../media/image256.png"/><Relationship Id="rId24" Type="http://schemas.openxmlformats.org/officeDocument/2006/relationships/customXml" Target="../ink/ink237.xml"/><Relationship Id="rId23" Type="http://schemas.openxmlformats.org/officeDocument/2006/relationships/image" Target="../media/image255.png"/><Relationship Id="rId22" Type="http://schemas.openxmlformats.org/officeDocument/2006/relationships/customXml" Target="../ink/ink236.xml"/><Relationship Id="rId21" Type="http://schemas.openxmlformats.org/officeDocument/2006/relationships/image" Target="../media/image254.png"/><Relationship Id="rId20" Type="http://schemas.openxmlformats.org/officeDocument/2006/relationships/customXml" Target="../ink/ink235.xml"/><Relationship Id="rId2" Type="http://schemas.openxmlformats.org/officeDocument/2006/relationships/customXml" Target="../ink/ink226.xml"/><Relationship Id="rId19" Type="http://schemas.openxmlformats.org/officeDocument/2006/relationships/image" Target="../media/image253.png"/><Relationship Id="rId18" Type="http://schemas.openxmlformats.org/officeDocument/2006/relationships/customXml" Target="../ink/ink234.xml"/><Relationship Id="rId17" Type="http://schemas.openxmlformats.org/officeDocument/2006/relationships/image" Target="../media/image252.png"/><Relationship Id="rId16" Type="http://schemas.openxmlformats.org/officeDocument/2006/relationships/customXml" Target="../ink/ink233.xml"/><Relationship Id="rId15" Type="http://schemas.openxmlformats.org/officeDocument/2006/relationships/image" Target="../media/image251.png"/><Relationship Id="rId14" Type="http://schemas.openxmlformats.org/officeDocument/2006/relationships/customXml" Target="../ink/ink232.xml"/><Relationship Id="rId13" Type="http://schemas.openxmlformats.org/officeDocument/2006/relationships/image" Target="../media/image250.png"/><Relationship Id="rId12" Type="http://schemas.openxmlformats.org/officeDocument/2006/relationships/customXml" Target="../ink/ink231.xml"/><Relationship Id="rId11" Type="http://schemas.openxmlformats.org/officeDocument/2006/relationships/image" Target="../media/image249.png"/><Relationship Id="rId10" Type="http://schemas.openxmlformats.org/officeDocument/2006/relationships/customXml" Target="../ink/ink230.xml"/><Relationship Id="rId1" Type="http://schemas.openxmlformats.org/officeDocument/2006/relationships/image" Target="../media/image24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8.png"/><Relationship Id="rId1" Type="http://schemas.openxmlformats.org/officeDocument/2006/relationships/customXml" Target="../ink/ink259.xml"/></Relationships>
</file>

<file path=ppt/slides/_rels/slide35.xml.rels><?xml version="1.0" encoding="UTF-8" standalone="yes"?>
<Relationships xmlns="http://schemas.openxmlformats.org/package/2006/relationships"><Relationship Id="rId9" Type="http://schemas.openxmlformats.org/officeDocument/2006/relationships/customXml" Target="../ink/ink264.xml"/><Relationship Id="rId84" Type="http://schemas.openxmlformats.org/officeDocument/2006/relationships/notesSlide" Target="../notesSlides/notesSlide4.xml"/><Relationship Id="rId83" Type="http://schemas.openxmlformats.org/officeDocument/2006/relationships/slideLayout" Target="../slideLayouts/slideLayout2.xml"/><Relationship Id="rId82" Type="http://schemas.openxmlformats.org/officeDocument/2006/relationships/image" Target="../media/image319.png"/><Relationship Id="rId81" Type="http://schemas.openxmlformats.org/officeDocument/2006/relationships/customXml" Target="../ink/ink300.xml"/><Relationship Id="rId80" Type="http://schemas.openxmlformats.org/officeDocument/2006/relationships/image" Target="../media/image318.png"/><Relationship Id="rId8" Type="http://schemas.openxmlformats.org/officeDocument/2006/relationships/image" Target="../media/image282.png"/><Relationship Id="rId79" Type="http://schemas.openxmlformats.org/officeDocument/2006/relationships/customXml" Target="../ink/ink299.xml"/><Relationship Id="rId78" Type="http://schemas.openxmlformats.org/officeDocument/2006/relationships/image" Target="../media/image317.png"/><Relationship Id="rId77" Type="http://schemas.openxmlformats.org/officeDocument/2006/relationships/customXml" Target="../ink/ink298.xml"/><Relationship Id="rId76" Type="http://schemas.openxmlformats.org/officeDocument/2006/relationships/image" Target="../media/image316.png"/><Relationship Id="rId75" Type="http://schemas.openxmlformats.org/officeDocument/2006/relationships/customXml" Target="../ink/ink297.xml"/><Relationship Id="rId74" Type="http://schemas.openxmlformats.org/officeDocument/2006/relationships/image" Target="../media/image315.png"/><Relationship Id="rId73" Type="http://schemas.openxmlformats.org/officeDocument/2006/relationships/customXml" Target="../ink/ink296.xml"/><Relationship Id="rId72" Type="http://schemas.openxmlformats.org/officeDocument/2006/relationships/image" Target="../media/image314.png"/><Relationship Id="rId71" Type="http://schemas.openxmlformats.org/officeDocument/2006/relationships/customXml" Target="../ink/ink295.xml"/><Relationship Id="rId70" Type="http://schemas.openxmlformats.org/officeDocument/2006/relationships/image" Target="../media/image313.png"/><Relationship Id="rId7" Type="http://schemas.openxmlformats.org/officeDocument/2006/relationships/customXml" Target="../ink/ink263.xml"/><Relationship Id="rId69" Type="http://schemas.openxmlformats.org/officeDocument/2006/relationships/customXml" Target="../ink/ink294.xml"/><Relationship Id="rId68" Type="http://schemas.openxmlformats.org/officeDocument/2006/relationships/image" Target="../media/image312.png"/><Relationship Id="rId67" Type="http://schemas.openxmlformats.org/officeDocument/2006/relationships/customXml" Target="../ink/ink293.xml"/><Relationship Id="rId66" Type="http://schemas.openxmlformats.org/officeDocument/2006/relationships/image" Target="../media/image311.png"/><Relationship Id="rId65" Type="http://schemas.openxmlformats.org/officeDocument/2006/relationships/customXml" Target="../ink/ink292.xml"/><Relationship Id="rId64" Type="http://schemas.openxmlformats.org/officeDocument/2006/relationships/image" Target="../media/image310.png"/><Relationship Id="rId63" Type="http://schemas.openxmlformats.org/officeDocument/2006/relationships/customXml" Target="../ink/ink291.xml"/><Relationship Id="rId62" Type="http://schemas.openxmlformats.org/officeDocument/2006/relationships/image" Target="../media/image309.png"/><Relationship Id="rId61" Type="http://schemas.openxmlformats.org/officeDocument/2006/relationships/customXml" Target="../ink/ink290.xml"/><Relationship Id="rId60" Type="http://schemas.openxmlformats.org/officeDocument/2006/relationships/image" Target="../media/image308.png"/><Relationship Id="rId6" Type="http://schemas.openxmlformats.org/officeDocument/2006/relationships/image" Target="../media/image281.png"/><Relationship Id="rId59" Type="http://schemas.openxmlformats.org/officeDocument/2006/relationships/customXml" Target="../ink/ink289.xml"/><Relationship Id="rId58" Type="http://schemas.openxmlformats.org/officeDocument/2006/relationships/image" Target="../media/image307.png"/><Relationship Id="rId57" Type="http://schemas.openxmlformats.org/officeDocument/2006/relationships/customXml" Target="../ink/ink288.xml"/><Relationship Id="rId56" Type="http://schemas.openxmlformats.org/officeDocument/2006/relationships/image" Target="../media/image306.png"/><Relationship Id="rId55" Type="http://schemas.openxmlformats.org/officeDocument/2006/relationships/customXml" Target="../ink/ink287.xml"/><Relationship Id="rId54" Type="http://schemas.openxmlformats.org/officeDocument/2006/relationships/image" Target="../media/image305.png"/><Relationship Id="rId53" Type="http://schemas.openxmlformats.org/officeDocument/2006/relationships/customXml" Target="../ink/ink286.xml"/><Relationship Id="rId52" Type="http://schemas.openxmlformats.org/officeDocument/2006/relationships/image" Target="../media/image304.png"/><Relationship Id="rId51" Type="http://schemas.openxmlformats.org/officeDocument/2006/relationships/customXml" Target="../ink/ink285.xml"/><Relationship Id="rId50" Type="http://schemas.openxmlformats.org/officeDocument/2006/relationships/image" Target="../media/image303.png"/><Relationship Id="rId5" Type="http://schemas.openxmlformats.org/officeDocument/2006/relationships/customXml" Target="../ink/ink262.xml"/><Relationship Id="rId49" Type="http://schemas.openxmlformats.org/officeDocument/2006/relationships/customXml" Target="../ink/ink284.xml"/><Relationship Id="rId48" Type="http://schemas.openxmlformats.org/officeDocument/2006/relationships/image" Target="../media/image302.png"/><Relationship Id="rId47" Type="http://schemas.openxmlformats.org/officeDocument/2006/relationships/customXml" Target="../ink/ink283.xml"/><Relationship Id="rId46" Type="http://schemas.openxmlformats.org/officeDocument/2006/relationships/image" Target="../media/image301.png"/><Relationship Id="rId45" Type="http://schemas.openxmlformats.org/officeDocument/2006/relationships/customXml" Target="../ink/ink282.xml"/><Relationship Id="rId44" Type="http://schemas.openxmlformats.org/officeDocument/2006/relationships/image" Target="../media/image300.png"/><Relationship Id="rId43" Type="http://schemas.openxmlformats.org/officeDocument/2006/relationships/customXml" Target="../ink/ink281.xml"/><Relationship Id="rId42" Type="http://schemas.openxmlformats.org/officeDocument/2006/relationships/image" Target="../media/image299.png"/><Relationship Id="rId41" Type="http://schemas.openxmlformats.org/officeDocument/2006/relationships/customXml" Target="../ink/ink280.xml"/><Relationship Id="rId40" Type="http://schemas.openxmlformats.org/officeDocument/2006/relationships/image" Target="../media/image298.png"/><Relationship Id="rId4" Type="http://schemas.openxmlformats.org/officeDocument/2006/relationships/image" Target="../media/image280.png"/><Relationship Id="rId39" Type="http://schemas.openxmlformats.org/officeDocument/2006/relationships/customXml" Target="../ink/ink279.xml"/><Relationship Id="rId38" Type="http://schemas.openxmlformats.org/officeDocument/2006/relationships/image" Target="../media/image297.png"/><Relationship Id="rId37" Type="http://schemas.openxmlformats.org/officeDocument/2006/relationships/customXml" Target="../ink/ink278.xml"/><Relationship Id="rId36" Type="http://schemas.openxmlformats.org/officeDocument/2006/relationships/image" Target="../media/image296.png"/><Relationship Id="rId35" Type="http://schemas.openxmlformats.org/officeDocument/2006/relationships/customXml" Target="../ink/ink277.xml"/><Relationship Id="rId34" Type="http://schemas.openxmlformats.org/officeDocument/2006/relationships/image" Target="../media/image295.png"/><Relationship Id="rId33" Type="http://schemas.openxmlformats.org/officeDocument/2006/relationships/customXml" Target="../ink/ink276.xml"/><Relationship Id="rId32" Type="http://schemas.openxmlformats.org/officeDocument/2006/relationships/image" Target="../media/image294.png"/><Relationship Id="rId31" Type="http://schemas.openxmlformats.org/officeDocument/2006/relationships/customXml" Target="../ink/ink275.xml"/><Relationship Id="rId30" Type="http://schemas.openxmlformats.org/officeDocument/2006/relationships/image" Target="../media/image293.png"/><Relationship Id="rId3" Type="http://schemas.openxmlformats.org/officeDocument/2006/relationships/customXml" Target="../ink/ink261.xml"/><Relationship Id="rId29" Type="http://schemas.openxmlformats.org/officeDocument/2006/relationships/customXml" Target="../ink/ink274.xml"/><Relationship Id="rId28" Type="http://schemas.openxmlformats.org/officeDocument/2006/relationships/image" Target="../media/image292.png"/><Relationship Id="rId27" Type="http://schemas.openxmlformats.org/officeDocument/2006/relationships/customXml" Target="../ink/ink273.xml"/><Relationship Id="rId26" Type="http://schemas.openxmlformats.org/officeDocument/2006/relationships/image" Target="../media/image291.png"/><Relationship Id="rId25" Type="http://schemas.openxmlformats.org/officeDocument/2006/relationships/customXml" Target="../ink/ink272.xml"/><Relationship Id="rId24" Type="http://schemas.openxmlformats.org/officeDocument/2006/relationships/image" Target="../media/image290.png"/><Relationship Id="rId23" Type="http://schemas.openxmlformats.org/officeDocument/2006/relationships/customXml" Target="../ink/ink271.xml"/><Relationship Id="rId22" Type="http://schemas.openxmlformats.org/officeDocument/2006/relationships/image" Target="../media/image289.png"/><Relationship Id="rId21" Type="http://schemas.openxmlformats.org/officeDocument/2006/relationships/customXml" Target="../ink/ink270.xml"/><Relationship Id="rId20" Type="http://schemas.openxmlformats.org/officeDocument/2006/relationships/image" Target="../media/image288.png"/><Relationship Id="rId2" Type="http://schemas.openxmlformats.org/officeDocument/2006/relationships/image" Target="../media/image279.png"/><Relationship Id="rId19" Type="http://schemas.openxmlformats.org/officeDocument/2006/relationships/customXml" Target="../ink/ink269.xml"/><Relationship Id="rId18" Type="http://schemas.openxmlformats.org/officeDocument/2006/relationships/image" Target="../media/image287.png"/><Relationship Id="rId17" Type="http://schemas.openxmlformats.org/officeDocument/2006/relationships/customXml" Target="../ink/ink268.xml"/><Relationship Id="rId16" Type="http://schemas.openxmlformats.org/officeDocument/2006/relationships/image" Target="../media/image286.png"/><Relationship Id="rId15" Type="http://schemas.openxmlformats.org/officeDocument/2006/relationships/customXml" Target="../ink/ink267.xml"/><Relationship Id="rId14" Type="http://schemas.openxmlformats.org/officeDocument/2006/relationships/image" Target="../media/image285.png"/><Relationship Id="rId13" Type="http://schemas.openxmlformats.org/officeDocument/2006/relationships/customXml" Target="../ink/ink266.xml"/><Relationship Id="rId12" Type="http://schemas.openxmlformats.org/officeDocument/2006/relationships/image" Target="../media/image284.png"/><Relationship Id="rId11" Type="http://schemas.openxmlformats.org/officeDocument/2006/relationships/customXml" Target="../ink/ink265.xml"/><Relationship Id="rId10" Type="http://schemas.openxmlformats.org/officeDocument/2006/relationships/image" Target="../media/image283.png"/><Relationship Id="rId1" Type="http://schemas.openxmlformats.org/officeDocument/2006/relationships/customXml" Target="../ink/ink260.xml"/></Relationships>
</file>

<file path=ppt/slides/_rels/slide36.xml.rels><?xml version="1.0" encoding="UTF-8" standalone="yes"?>
<Relationships xmlns="http://schemas.openxmlformats.org/package/2006/relationships"><Relationship Id="rId9" Type="http://schemas.openxmlformats.org/officeDocument/2006/relationships/customXml" Target="../ink/ink305.xml"/><Relationship Id="rId89" Type="http://schemas.openxmlformats.org/officeDocument/2006/relationships/slideLayout" Target="../slideLayouts/slideLayout13.xml"/><Relationship Id="rId88" Type="http://schemas.openxmlformats.org/officeDocument/2006/relationships/image" Target="../media/image363.png"/><Relationship Id="rId87" Type="http://schemas.openxmlformats.org/officeDocument/2006/relationships/customXml" Target="../ink/ink344.xml"/><Relationship Id="rId86" Type="http://schemas.openxmlformats.org/officeDocument/2006/relationships/image" Target="../media/image362.png"/><Relationship Id="rId85" Type="http://schemas.openxmlformats.org/officeDocument/2006/relationships/customXml" Target="../ink/ink343.xml"/><Relationship Id="rId84" Type="http://schemas.openxmlformats.org/officeDocument/2006/relationships/image" Target="../media/image361.png"/><Relationship Id="rId83" Type="http://schemas.openxmlformats.org/officeDocument/2006/relationships/customXml" Target="../ink/ink342.xml"/><Relationship Id="rId82" Type="http://schemas.openxmlformats.org/officeDocument/2006/relationships/image" Target="../media/image360.png"/><Relationship Id="rId81" Type="http://schemas.openxmlformats.org/officeDocument/2006/relationships/customXml" Target="../ink/ink341.xml"/><Relationship Id="rId80" Type="http://schemas.openxmlformats.org/officeDocument/2006/relationships/image" Target="../media/image359.png"/><Relationship Id="rId8" Type="http://schemas.openxmlformats.org/officeDocument/2006/relationships/image" Target="../media/image323.png"/><Relationship Id="rId79" Type="http://schemas.openxmlformats.org/officeDocument/2006/relationships/customXml" Target="../ink/ink340.xml"/><Relationship Id="rId78" Type="http://schemas.openxmlformats.org/officeDocument/2006/relationships/image" Target="../media/image358.png"/><Relationship Id="rId77" Type="http://schemas.openxmlformats.org/officeDocument/2006/relationships/customXml" Target="../ink/ink339.xml"/><Relationship Id="rId76" Type="http://schemas.openxmlformats.org/officeDocument/2006/relationships/image" Target="../media/image357.png"/><Relationship Id="rId75" Type="http://schemas.openxmlformats.org/officeDocument/2006/relationships/customXml" Target="../ink/ink338.xml"/><Relationship Id="rId74" Type="http://schemas.openxmlformats.org/officeDocument/2006/relationships/image" Target="../media/image356.png"/><Relationship Id="rId73" Type="http://schemas.openxmlformats.org/officeDocument/2006/relationships/customXml" Target="../ink/ink337.xml"/><Relationship Id="rId72" Type="http://schemas.openxmlformats.org/officeDocument/2006/relationships/image" Target="../media/image355.png"/><Relationship Id="rId71" Type="http://schemas.openxmlformats.org/officeDocument/2006/relationships/customXml" Target="../ink/ink336.xml"/><Relationship Id="rId70" Type="http://schemas.openxmlformats.org/officeDocument/2006/relationships/image" Target="../media/image354.png"/><Relationship Id="rId7" Type="http://schemas.openxmlformats.org/officeDocument/2006/relationships/customXml" Target="../ink/ink304.xml"/><Relationship Id="rId69" Type="http://schemas.openxmlformats.org/officeDocument/2006/relationships/customXml" Target="../ink/ink335.xml"/><Relationship Id="rId68" Type="http://schemas.openxmlformats.org/officeDocument/2006/relationships/image" Target="../media/image353.png"/><Relationship Id="rId67" Type="http://schemas.openxmlformats.org/officeDocument/2006/relationships/customXml" Target="../ink/ink334.xml"/><Relationship Id="rId66" Type="http://schemas.openxmlformats.org/officeDocument/2006/relationships/image" Target="../media/image352.png"/><Relationship Id="rId65" Type="http://schemas.openxmlformats.org/officeDocument/2006/relationships/customXml" Target="../ink/ink333.xml"/><Relationship Id="rId64" Type="http://schemas.openxmlformats.org/officeDocument/2006/relationships/image" Target="../media/image351.png"/><Relationship Id="rId63" Type="http://schemas.openxmlformats.org/officeDocument/2006/relationships/customXml" Target="../ink/ink332.xml"/><Relationship Id="rId62" Type="http://schemas.openxmlformats.org/officeDocument/2006/relationships/image" Target="../media/image350.png"/><Relationship Id="rId61" Type="http://schemas.openxmlformats.org/officeDocument/2006/relationships/customXml" Target="../ink/ink331.xml"/><Relationship Id="rId60" Type="http://schemas.openxmlformats.org/officeDocument/2006/relationships/image" Target="../media/image349.png"/><Relationship Id="rId6" Type="http://schemas.openxmlformats.org/officeDocument/2006/relationships/image" Target="../media/image322.png"/><Relationship Id="rId59" Type="http://schemas.openxmlformats.org/officeDocument/2006/relationships/customXml" Target="../ink/ink330.xml"/><Relationship Id="rId58" Type="http://schemas.openxmlformats.org/officeDocument/2006/relationships/image" Target="../media/image348.png"/><Relationship Id="rId57" Type="http://schemas.openxmlformats.org/officeDocument/2006/relationships/customXml" Target="../ink/ink329.xml"/><Relationship Id="rId56" Type="http://schemas.openxmlformats.org/officeDocument/2006/relationships/image" Target="../media/image347.png"/><Relationship Id="rId55" Type="http://schemas.openxmlformats.org/officeDocument/2006/relationships/customXml" Target="../ink/ink328.xml"/><Relationship Id="rId54" Type="http://schemas.openxmlformats.org/officeDocument/2006/relationships/image" Target="../media/image346.png"/><Relationship Id="rId53" Type="http://schemas.openxmlformats.org/officeDocument/2006/relationships/customXml" Target="../ink/ink327.xml"/><Relationship Id="rId52" Type="http://schemas.openxmlformats.org/officeDocument/2006/relationships/image" Target="../media/image345.png"/><Relationship Id="rId51" Type="http://schemas.openxmlformats.org/officeDocument/2006/relationships/customXml" Target="../ink/ink326.xml"/><Relationship Id="rId50" Type="http://schemas.openxmlformats.org/officeDocument/2006/relationships/image" Target="../media/image344.png"/><Relationship Id="rId5" Type="http://schemas.openxmlformats.org/officeDocument/2006/relationships/customXml" Target="../ink/ink303.xml"/><Relationship Id="rId49" Type="http://schemas.openxmlformats.org/officeDocument/2006/relationships/customXml" Target="../ink/ink325.xml"/><Relationship Id="rId48" Type="http://schemas.openxmlformats.org/officeDocument/2006/relationships/image" Target="../media/image343.png"/><Relationship Id="rId47" Type="http://schemas.openxmlformats.org/officeDocument/2006/relationships/customXml" Target="../ink/ink324.xml"/><Relationship Id="rId46" Type="http://schemas.openxmlformats.org/officeDocument/2006/relationships/image" Target="../media/image342.png"/><Relationship Id="rId45" Type="http://schemas.openxmlformats.org/officeDocument/2006/relationships/customXml" Target="../ink/ink323.xml"/><Relationship Id="rId44" Type="http://schemas.openxmlformats.org/officeDocument/2006/relationships/image" Target="../media/image341.png"/><Relationship Id="rId43" Type="http://schemas.openxmlformats.org/officeDocument/2006/relationships/customXml" Target="../ink/ink322.xml"/><Relationship Id="rId42" Type="http://schemas.openxmlformats.org/officeDocument/2006/relationships/image" Target="../media/image340.png"/><Relationship Id="rId41" Type="http://schemas.openxmlformats.org/officeDocument/2006/relationships/customXml" Target="../ink/ink321.xml"/><Relationship Id="rId40" Type="http://schemas.openxmlformats.org/officeDocument/2006/relationships/image" Target="../media/image339.png"/><Relationship Id="rId4" Type="http://schemas.openxmlformats.org/officeDocument/2006/relationships/image" Target="../media/image321.png"/><Relationship Id="rId39" Type="http://schemas.openxmlformats.org/officeDocument/2006/relationships/customXml" Target="../ink/ink320.xml"/><Relationship Id="rId38" Type="http://schemas.openxmlformats.org/officeDocument/2006/relationships/image" Target="../media/image338.png"/><Relationship Id="rId37" Type="http://schemas.openxmlformats.org/officeDocument/2006/relationships/customXml" Target="../ink/ink319.xml"/><Relationship Id="rId36" Type="http://schemas.openxmlformats.org/officeDocument/2006/relationships/image" Target="../media/image337.png"/><Relationship Id="rId35" Type="http://schemas.openxmlformats.org/officeDocument/2006/relationships/customXml" Target="../ink/ink318.xml"/><Relationship Id="rId34" Type="http://schemas.openxmlformats.org/officeDocument/2006/relationships/image" Target="../media/image336.png"/><Relationship Id="rId33" Type="http://schemas.openxmlformats.org/officeDocument/2006/relationships/customXml" Target="../ink/ink317.xml"/><Relationship Id="rId32" Type="http://schemas.openxmlformats.org/officeDocument/2006/relationships/image" Target="../media/image335.png"/><Relationship Id="rId31" Type="http://schemas.openxmlformats.org/officeDocument/2006/relationships/customXml" Target="../ink/ink316.xml"/><Relationship Id="rId30" Type="http://schemas.openxmlformats.org/officeDocument/2006/relationships/image" Target="../media/image334.png"/><Relationship Id="rId3" Type="http://schemas.openxmlformats.org/officeDocument/2006/relationships/customXml" Target="../ink/ink302.xml"/><Relationship Id="rId29" Type="http://schemas.openxmlformats.org/officeDocument/2006/relationships/customXml" Target="../ink/ink315.xml"/><Relationship Id="rId28" Type="http://schemas.openxmlformats.org/officeDocument/2006/relationships/image" Target="../media/image333.png"/><Relationship Id="rId27" Type="http://schemas.openxmlformats.org/officeDocument/2006/relationships/customXml" Target="../ink/ink314.xml"/><Relationship Id="rId26" Type="http://schemas.openxmlformats.org/officeDocument/2006/relationships/image" Target="../media/image332.png"/><Relationship Id="rId25" Type="http://schemas.openxmlformats.org/officeDocument/2006/relationships/customXml" Target="../ink/ink313.xml"/><Relationship Id="rId24" Type="http://schemas.openxmlformats.org/officeDocument/2006/relationships/image" Target="../media/image331.png"/><Relationship Id="rId23" Type="http://schemas.openxmlformats.org/officeDocument/2006/relationships/customXml" Target="../ink/ink312.xml"/><Relationship Id="rId22" Type="http://schemas.openxmlformats.org/officeDocument/2006/relationships/image" Target="../media/image330.png"/><Relationship Id="rId21" Type="http://schemas.openxmlformats.org/officeDocument/2006/relationships/customXml" Target="../ink/ink311.xml"/><Relationship Id="rId20" Type="http://schemas.openxmlformats.org/officeDocument/2006/relationships/image" Target="../media/image329.png"/><Relationship Id="rId2" Type="http://schemas.openxmlformats.org/officeDocument/2006/relationships/image" Target="../media/image320.png"/><Relationship Id="rId19" Type="http://schemas.openxmlformats.org/officeDocument/2006/relationships/customXml" Target="../ink/ink310.xml"/><Relationship Id="rId18" Type="http://schemas.openxmlformats.org/officeDocument/2006/relationships/image" Target="../media/image328.png"/><Relationship Id="rId17" Type="http://schemas.openxmlformats.org/officeDocument/2006/relationships/customXml" Target="../ink/ink309.xml"/><Relationship Id="rId16" Type="http://schemas.openxmlformats.org/officeDocument/2006/relationships/image" Target="../media/image327.png"/><Relationship Id="rId15" Type="http://schemas.openxmlformats.org/officeDocument/2006/relationships/customXml" Target="../ink/ink308.xml"/><Relationship Id="rId14" Type="http://schemas.openxmlformats.org/officeDocument/2006/relationships/image" Target="../media/image326.png"/><Relationship Id="rId13" Type="http://schemas.openxmlformats.org/officeDocument/2006/relationships/customXml" Target="../ink/ink307.xml"/><Relationship Id="rId12" Type="http://schemas.openxmlformats.org/officeDocument/2006/relationships/image" Target="../media/image325.png"/><Relationship Id="rId11" Type="http://schemas.openxmlformats.org/officeDocument/2006/relationships/customXml" Target="../ink/ink306.xml"/><Relationship Id="rId10" Type="http://schemas.openxmlformats.org/officeDocument/2006/relationships/image" Target="../media/image324.png"/><Relationship Id="rId1" Type="http://schemas.openxmlformats.org/officeDocument/2006/relationships/customXml" Target="../ink/ink30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5.png"/><Relationship Id="rId3" Type="http://schemas.openxmlformats.org/officeDocument/2006/relationships/customXml" Target="../ink/ink346.xml"/><Relationship Id="rId2" Type="http://schemas.openxmlformats.org/officeDocument/2006/relationships/image" Target="../media/image364.png"/><Relationship Id="rId1" Type="http://schemas.openxmlformats.org/officeDocument/2006/relationships/customXml" Target="../ink/ink345.xml"/></Relationships>
</file>

<file path=ppt/slides/_rels/slide39.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9.png"/><Relationship Id="rId7" Type="http://schemas.openxmlformats.org/officeDocument/2006/relationships/customXml" Target="../ink/ink350.xml"/><Relationship Id="rId6" Type="http://schemas.openxmlformats.org/officeDocument/2006/relationships/image" Target="../media/image368.png"/><Relationship Id="rId5" Type="http://schemas.openxmlformats.org/officeDocument/2006/relationships/customXml" Target="../ink/ink349.xml"/><Relationship Id="rId4" Type="http://schemas.openxmlformats.org/officeDocument/2006/relationships/image" Target="../media/image367.png"/><Relationship Id="rId3" Type="http://schemas.openxmlformats.org/officeDocument/2006/relationships/customXml" Target="../ink/ink348.xml"/><Relationship Id="rId2" Type="http://schemas.openxmlformats.org/officeDocument/2006/relationships/image" Target="../media/image366.png"/><Relationship Id="rId1" Type="http://schemas.openxmlformats.org/officeDocument/2006/relationships/customXml" Target="../ink/ink34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9" Type="http://schemas.openxmlformats.org/officeDocument/2006/relationships/customXml" Target="../ink/ink355.xml"/><Relationship Id="rId8" Type="http://schemas.openxmlformats.org/officeDocument/2006/relationships/image" Target="../media/image373.png"/><Relationship Id="rId7" Type="http://schemas.openxmlformats.org/officeDocument/2006/relationships/customXml" Target="../ink/ink354.xml"/><Relationship Id="rId6" Type="http://schemas.openxmlformats.org/officeDocument/2006/relationships/image" Target="../media/image372.png"/><Relationship Id="rId5" Type="http://schemas.openxmlformats.org/officeDocument/2006/relationships/customXml" Target="../ink/ink353.xml"/><Relationship Id="rId43" Type="http://schemas.openxmlformats.org/officeDocument/2006/relationships/slideLayout" Target="../slideLayouts/slideLayout2.xml"/><Relationship Id="rId42" Type="http://schemas.openxmlformats.org/officeDocument/2006/relationships/image" Target="../media/image390.png"/><Relationship Id="rId41" Type="http://schemas.openxmlformats.org/officeDocument/2006/relationships/customXml" Target="../ink/ink371.xml"/><Relationship Id="rId40" Type="http://schemas.openxmlformats.org/officeDocument/2006/relationships/image" Target="../media/image389.png"/><Relationship Id="rId4" Type="http://schemas.openxmlformats.org/officeDocument/2006/relationships/image" Target="../media/image371.png"/><Relationship Id="rId39" Type="http://schemas.openxmlformats.org/officeDocument/2006/relationships/customXml" Target="../ink/ink370.xml"/><Relationship Id="rId38" Type="http://schemas.openxmlformats.org/officeDocument/2006/relationships/image" Target="../media/image388.png"/><Relationship Id="rId37" Type="http://schemas.openxmlformats.org/officeDocument/2006/relationships/customXml" Target="../ink/ink369.xml"/><Relationship Id="rId36" Type="http://schemas.openxmlformats.org/officeDocument/2006/relationships/image" Target="../media/image387.png"/><Relationship Id="rId35" Type="http://schemas.openxmlformats.org/officeDocument/2006/relationships/customXml" Target="../ink/ink368.xml"/><Relationship Id="rId34" Type="http://schemas.openxmlformats.org/officeDocument/2006/relationships/image" Target="../media/image386.png"/><Relationship Id="rId33" Type="http://schemas.openxmlformats.org/officeDocument/2006/relationships/customXml" Target="../ink/ink367.xml"/><Relationship Id="rId32" Type="http://schemas.openxmlformats.org/officeDocument/2006/relationships/image" Target="../media/image385.png"/><Relationship Id="rId31" Type="http://schemas.openxmlformats.org/officeDocument/2006/relationships/customXml" Target="../ink/ink366.xml"/><Relationship Id="rId30" Type="http://schemas.openxmlformats.org/officeDocument/2006/relationships/image" Target="../media/image384.png"/><Relationship Id="rId3" Type="http://schemas.openxmlformats.org/officeDocument/2006/relationships/customXml" Target="../ink/ink352.xml"/><Relationship Id="rId29" Type="http://schemas.openxmlformats.org/officeDocument/2006/relationships/customXml" Target="../ink/ink365.xml"/><Relationship Id="rId28" Type="http://schemas.openxmlformats.org/officeDocument/2006/relationships/image" Target="../media/image383.png"/><Relationship Id="rId27" Type="http://schemas.openxmlformats.org/officeDocument/2006/relationships/customXml" Target="../ink/ink364.xml"/><Relationship Id="rId26" Type="http://schemas.openxmlformats.org/officeDocument/2006/relationships/image" Target="../media/image382.png"/><Relationship Id="rId25" Type="http://schemas.openxmlformats.org/officeDocument/2006/relationships/customXml" Target="../ink/ink363.xml"/><Relationship Id="rId24" Type="http://schemas.openxmlformats.org/officeDocument/2006/relationships/image" Target="../media/image381.png"/><Relationship Id="rId23" Type="http://schemas.openxmlformats.org/officeDocument/2006/relationships/customXml" Target="../ink/ink362.xml"/><Relationship Id="rId22" Type="http://schemas.openxmlformats.org/officeDocument/2006/relationships/image" Target="../media/image380.png"/><Relationship Id="rId21" Type="http://schemas.openxmlformats.org/officeDocument/2006/relationships/customXml" Target="../ink/ink361.xml"/><Relationship Id="rId20" Type="http://schemas.openxmlformats.org/officeDocument/2006/relationships/image" Target="../media/image379.png"/><Relationship Id="rId2" Type="http://schemas.openxmlformats.org/officeDocument/2006/relationships/image" Target="../media/image370.png"/><Relationship Id="rId19" Type="http://schemas.openxmlformats.org/officeDocument/2006/relationships/customXml" Target="../ink/ink360.xml"/><Relationship Id="rId18" Type="http://schemas.openxmlformats.org/officeDocument/2006/relationships/image" Target="../media/image378.png"/><Relationship Id="rId17" Type="http://schemas.openxmlformats.org/officeDocument/2006/relationships/customXml" Target="../ink/ink359.xml"/><Relationship Id="rId16" Type="http://schemas.openxmlformats.org/officeDocument/2006/relationships/image" Target="../media/image377.png"/><Relationship Id="rId15" Type="http://schemas.openxmlformats.org/officeDocument/2006/relationships/customXml" Target="../ink/ink358.xml"/><Relationship Id="rId14" Type="http://schemas.openxmlformats.org/officeDocument/2006/relationships/image" Target="../media/image376.png"/><Relationship Id="rId13" Type="http://schemas.openxmlformats.org/officeDocument/2006/relationships/customXml" Target="../ink/ink357.xml"/><Relationship Id="rId12" Type="http://schemas.openxmlformats.org/officeDocument/2006/relationships/image" Target="../media/image375.png"/><Relationship Id="rId11" Type="http://schemas.openxmlformats.org/officeDocument/2006/relationships/customXml" Target="../ink/ink356.xml"/><Relationship Id="rId10" Type="http://schemas.openxmlformats.org/officeDocument/2006/relationships/image" Target="../media/image374.png"/><Relationship Id="rId1" Type="http://schemas.openxmlformats.org/officeDocument/2006/relationships/customXml" Target="../ink/ink351.xml"/></Relationships>
</file>

<file path=ppt/slides/_rels/slide41.xml.rels><?xml version="1.0" encoding="UTF-8" standalone="yes"?>
<Relationships xmlns="http://schemas.openxmlformats.org/package/2006/relationships"><Relationship Id="rId99" Type="http://schemas.openxmlformats.org/officeDocument/2006/relationships/customXml" Target="../ink/ink421.xml"/><Relationship Id="rId98" Type="http://schemas.openxmlformats.org/officeDocument/2006/relationships/image" Target="../media/image439.png"/><Relationship Id="rId97" Type="http://schemas.openxmlformats.org/officeDocument/2006/relationships/customXml" Target="../ink/ink420.xml"/><Relationship Id="rId96" Type="http://schemas.openxmlformats.org/officeDocument/2006/relationships/image" Target="../media/image438.png"/><Relationship Id="rId95" Type="http://schemas.openxmlformats.org/officeDocument/2006/relationships/customXml" Target="../ink/ink419.xml"/><Relationship Id="rId94" Type="http://schemas.openxmlformats.org/officeDocument/2006/relationships/image" Target="../media/image437.png"/><Relationship Id="rId93" Type="http://schemas.openxmlformats.org/officeDocument/2006/relationships/customXml" Target="../ink/ink418.xml"/><Relationship Id="rId92" Type="http://schemas.openxmlformats.org/officeDocument/2006/relationships/image" Target="../media/image436.png"/><Relationship Id="rId91" Type="http://schemas.openxmlformats.org/officeDocument/2006/relationships/customXml" Target="../ink/ink417.xml"/><Relationship Id="rId90" Type="http://schemas.openxmlformats.org/officeDocument/2006/relationships/image" Target="../media/image435.png"/><Relationship Id="rId9" Type="http://schemas.openxmlformats.org/officeDocument/2006/relationships/customXml" Target="../ink/ink376.xml"/><Relationship Id="rId89" Type="http://schemas.openxmlformats.org/officeDocument/2006/relationships/customXml" Target="../ink/ink416.xml"/><Relationship Id="rId88" Type="http://schemas.openxmlformats.org/officeDocument/2006/relationships/image" Target="../media/image434.png"/><Relationship Id="rId87" Type="http://schemas.openxmlformats.org/officeDocument/2006/relationships/customXml" Target="../ink/ink415.xml"/><Relationship Id="rId86" Type="http://schemas.openxmlformats.org/officeDocument/2006/relationships/image" Target="../media/image433.png"/><Relationship Id="rId85" Type="http://schemas.openxmlformats.org/officeDocument/2006/relationships/customXml" Target="../ink/ink414.xml"/><Relationship Id="rId84" Type="http://schemas.openxmlformats.org/officeDocument/2006/relationships/image" Target="../media/image432.png"/><Relationship Id="rId83" Type="http://schemas.openxmlformats.org/officeDocument/2006/relationships/customXml" Target="../ink/ink413.xml"/><Relationship Id="rId82" Type="http://schemas.openxmlformats.org/officeDocument/2006/relationships/image" Target="../media/image431.png"/><Relationship Id="rId81" Type="http://schemas.openxmlformats.org/officeDocument/2006/relationships/customXml" Target="../ink/ink412.xml"/><Relationship Id="rId80" Type="http://schemas.openxmlformats.org/officeDocument/2006/relationships/image" Target="../media/image430.png"/><Relationship Id="rId8" Type="http://schemas.openxmlformats.org/officeDocument/2006/relationships/image" Target="../media/image394.png"/><Relationship Id="rId79" Type="http://schemas.openxmlformats.org/officeDocument/2006/relationships/customXml" Target="../ink/ink411.xml"/><Relationship Id="rId78" Type="http://schemas.openxmlformats.org/officeDocument/2006/relationships/image" Target="../media/image429.png"/><Relationship Id="rId77" Type="http://schemas.openxmlformats.org/officeDocument/2006/relationships/customXml" Target="../ink/ink410.xml"/><Relationship Id="rId76" Type="http://schemas.openxmlformats.org/officeDocument/2006/relationships/image" Target="../media/image428.png"/><Relationship Id="rId75" Type="http://schemas.openxmlformats.org/officeDocument/2006/relationships/customXml" Target="../ink/ink409.xml"/><Relationship Id="rId74" Type="http://schemas.openxmlformats.org/officeDocument/2006/relationships/image" Target="../media/image427.png"/><Relationship Id="rId73" Type="http://schemas.openxmlformats.org/officeDocument/2006/relationships/customXml" Target="../ink/ink408.xml"/><Relationship Id="rId72" Type="http://schemas.openxmlformats.org/officeDocument/2006/relationships/image" Target="../media/image426.png"/><Relationship Id="rId71" Type="http://schemas.openxmlformats.org/officeDocument/2006/relationships/customXml" Target="../ink/ink407.xml"/><Relationship Id="rId70" Type="http://schemas.openxmlformats.org/officeDocument/2006/relationships/image" Target="../media/image425.png"/><Relationship Id="rId7" Type="http://schemas.openxmlformats.org/officeDocument/2006/relationships/customXml" Target="../ink/ink375.xml"/><Relationship Id="rId69" Type="http://schemas.openxmlformats.org/officeDocument/2006/relationships/customXml" Target="../ink/ink406.xml"/><Relationship Id="rId68" Type="http://schemas.openxmlformats.org/officeDocument/2006/relationships/image" Target="../media/image424.png"/><Relationship Id="rId67" Type="http://schemas.openxmlformats.org/officeDocument/2006/relationships/customXml" Target="../ink/ink405.xml"/><Relationship Id="rId66" Type="http://schemas.openxmlformats.org/officeDocument/2006/relationships/image" Target="../media/image423.png"/><Relationship Id="rId65" Type="http://schemas.openxmlformats.org/officeDocument/2006/relationships/customXml" Target="../ink/ink404.xml"/><Relationship Id="rId64" Type="http://schemas.openxmlformats.org/officeDocument/2006/relationships/image" Target="../media/image422.png"/><Relationship Id="rId63" Type="http://schemas.openxmlformats.org/officeDocument/2006/relationships/customXml" Target="../ink/ink403.xml"/><Relationship Id="rId62" Type="http://schemas.openxmlformats.org/officeDocument/2006/relationships/image" Target="../media/image421.png"/><Relationship Id="rId61" Type="http://schemas.openxmlformats.org/officeDocument/2006/relationships/customXml" Target="../ink/ink402.xml"/><Relationship Id="rId60" Type="http://schemas.openxmlformats.org/officeDocument/2006/relationships/image" Target="../media/image420.png"/><Relationship Id="rId6" Type="http://schemas.openxmlformats.org/officeDocument/2006/relationships/image" Target="../media/image393.png"/><Relationship Id="rId59" Type="http://schemas.openxmlformats.org/officeDocument/2006/relationships/customXml" Target="../ink/ink401.xml"/><Relationship Id="rId58" Type="http://schemas.openxmlformats.org/officeDocument/2006/relationships/image" Target="../media/image419.png"/><Relationship Id="rId57" Type="http://schemas.openxmlformats.org/officeDocument/2006/relationships/customXml" Target="../ink/ink400.xml"/><Relationship Id="rId56" Type="http://schemas.openxmlformats.org/officeDocument/2006/relationships/image" Target="../media/image418.png"/><Relationship Id="rId55" Type="http://schemas.openxmlformats.org/officeDocument/2006/relationships/customXml" Target="../ink/ink399.xml"/><Relationship Id="rId54" Type="http://schemas.openxmlformats.org/officeDocument/2006/relationships/image" Target="../media/image417.png"/><Relationship Id="rId53" Type="http://schemas.openxmlformats.org/officeDocument/2006/relationships/customXml" Target="../ink/ink398.xml"/><Relationship Id="rId52" Type="http://schemas.openxmlformats.org/officeDocument/2006/relationships/image" Target="../media/image416.png"/><Relationship Id="rId51" Type="http://schemas.openxmlformats.org/officeDocument/2006/relationships/customXml" Target="../ink/ink397.xml"/><Relationship Id="rId50" Type="http://schemas.openxmlformats.org/officeDocument/2006/relationships/image" Target="../media/image415.png"/><Relationship Id="rId5" Type="http://schemas.openxmlformats.org/officeDocument/2006/relationships/customXml" Target="../ink/ink374.xml"/><Relationship Id="rId49" Type="http://schemas.openxmlformats.org/officeDocument/2006/relationships/customXml" Target="../ink/ink396.xml"/><Relationship Id="rId48" Type="http://schemas.openxmlformats.org/officeDocument/2006/relationships/image" Target="../media/image414.png"/><Relationship Id="rId47" Type="http://schemas.openxmlformats.org/officeDocument/2006/relationships/customXml" Target="../ink/ink395.xml"/><Relationship Id="rId46" Type="http://schemas.openxmlformats.org/officeDocument/2006/relationships/image" Target="../media/image413.png"/><Relationship Id="rId45" Type="http://schemas.openxmlformats.org/officeDocument/2006/relationships/customXml" Target="../ink/ink394.xml"/><Relationship Id="rId44" Type="http://schemas.openxmlformats.org/officeDocument/2006/relationships/image" Target="../media/image412.png"/><Relationship Id="rId43" Type="http://schemas.openxmlformats.org/officeDocument/2006/relationships/customXml" Target="../ink/ink393.xml"/><Relationship Id="rId42" Type="http://schemas.openxmlformats.org/officeDocument/2006/relationships/image" Target="../media/image411.png"/><Relationship Id="rId41" Type="http://schemas.openxmlformats.org/officeDocument/2006/relationships/customXml" Target="../ink/ink392.xml"/><Relationship Id="rId40" Type="http://schemas.openxmlformats.org/officeDocument/2006/relationships/image" Target="../media/image410.png"/><Relationship Id="rId4" Type="http://schemas.openxmlformats.org/officeDocument/2006/relationships/image" Target="../media/image392.png"/><Relationship Id="rId39" Type="http://schemas.openxmlformats.org/officeDocument/2006/relationships/customXml" Target="../ink/ink391.xml"/><Relationship Id="rId38" Type="http://schemas.openxmlformats.org/officeDocument/2006/relationships/image" Target="../media/image409.png"/><Relationship Id="rId37" Type="http://schemas.openxmlformats.org/officeDocument/2006/relationships/customXml" Target="../ink/ink390.xml"/><Relationship Id="rId36" Type="http://schemas.openxmlformats.org/officeDocument/2006/relationships/image" Target="../media/image408.png"/><Relationship Id="rId35" Type="http://schemas.openxmlformats.org/officeDocument/2006/relationships/customXml" Target="../ink/ink389.xml"/><Relationship Id="rId34" Type="http://schemas.openxmlformats.org/officeDocument/2006/relationships/image" Target="../media/image407.png"/><Relationship Id="rId33" Type="http://schemas.openxmlformats.org/officeDocument/2006/relationships/customXml" Target="../ink/ink388.xml"/><Relationship Id="rId32" Type="http://schemas.openxmlformats.org/officeDocument/2006/relationships/image" Target="../media/image406.png"/><Relationship Id="rId31" Type="http://schemas.openxmlformats.org/officeDocument/2006/relationships/customXml" Target="../ink/ink387.xml"/><Relationship Id="rId30" Type="http://schemas.openxmlformats.org/officeDocument/2006/relationships/image" Target="../media/image405.png"/><Relationship Id="rId3" Type="http://schemas.openxmlformats.org/officeDocument/2006/relationships/customXml" Target="../ink/ink373.xml"/><Relationship Id="rId29" Type="http://schemas.openxmlformats.org/officeDocument/2006/relationships/customXml" Target="../ink/ink386.xml"/><Relationship Id="rId28" Type="http://schemas.openxmlformats.org/officeDocument/2006/relationships/image" Target="../media/image404.png"/><Relationship Id="rId27" Type="http://schemas.openxmlformats.org/officeDocument/2006/relationships/customXml" Target="../ink/ink385.xml"/><Relationship Id="rId26" Type="http://schemas.openxmlformats.org/officeDocument/2006/relationships/image" Target="../media/image403.png"/><Relationship Id="rId25" Type="http://schemas.openxmlformats.org/officeDocument/2006/relationships/customXml" Target="../ink/ink384.xml"/><Relationship Id="rId24" Type="http://schemas.openxmlformats.org/officeDocument/2006/relationships/image" Target="../media/image402.png"/><Relationship Id="rId23" Type="http://schemas.openxmlformats.org/officeDocument/2006/relationships/customXml" Target="../ink/ink383.xml"/><Relationship Id="rId22" Type="http://schemas.openxmlformats.org/officeDocument/2006/relationships/image" Target="../media/image401.png"/><Relationship Id="rId21" Type="http://schemas.openxmlformats.org/officeDocument/2006/relationships/customXml" Target="../ink/ink382.xml"/><Relationship Id="rId20" Type="http://schemas.openxmlformats.org/officeDocument/2006/relationships/image" Target="../media/image400.png"/><Relationship Id="rId2" Type="http://schemas.openxmlformats.org/officeDocument/2006/relationships/image" Target="../media/image391.png"/><Relationship Id="rId19" Type="http://schemas.openxmlformats.org/officeDocument/2006/relationships/customXml" Target="../ink/ink381.xml"/><Relationship Id="rId18" Type="http://schemas.openxmlformats.org/officeDocument/2006/relationships/image" Target="../media/image399.png"/><Relationship Id="rId17" Type="http://schemas.openxmlformats.org/officeDocument/2006/relationships/customXml" Target="../ink/ink380.xml"/><Relationship Id="rId16" Type="http://schemas.openxmlformats.org/officeDocument/2006/relationships/image" Target="../media/image398.png"/><Relationship Id="rId15" Type="http://schemas.openxmlformats.org/officeDocument/2006/relationships/customXml" Target="../ink/ink379.xml"/><Relationship Id="rId14" Type="http://schemas.openxmlformats.org/officeDocument/2006/relationships/image" Target="../media/image397.png"/><Relationship Id="rId13" Type="http://schemas.openxmlformats.org/officeDocument/2006/relationships/customXml" Target="../ink/ink378.xml"/><Relationship Id="rId12" Type="http://schemas.openxmlformats.org/officeDocument/2006/relationships/image" Target="../media/image396.png"/><Relationship Id="rId11" Type="http://schemas.openxmlformats.org/officeDocument/2006/relationships/customXml" Target="../ink/ink377.xml"/><Relationship Id="rId103" Type="http://schemas.openxmlformats.org/officeDocument/2006/relationships/slideLayout" Target="../slideLayouts/slideLayout2.xml"/><Relationship Id="rId102" Type="http://schemas.openxmlformats.org/officeDocument/2006/relationships/image" Target="../media/image441.png"/><Relationship Id="rId101" Type="http://schemas.openxmlformats.org/officeDocument/2006/relationships/customXml" Target="../ink/ink422.xml"/><Relationship Id="rId100" Type="http://schemas.openxmlformats.org/officeDocument/2006/relationships/image" Target="../media/image440.png"/><Relationship Id="rId10" Type="http://schemas.openxmlformats.org/officeDocument/2006/relationships/image" Target="../media/image395.png"/><Relationship Id="rId1" Type="http://schemas.openxmlformats.org/officeDocument/2006/relationships/customXml" Target="../ink/ink372.xml"/></Relationships>
</file>

<file path=ppt/slides/_rels/slide42.xml.rels><?xml version="1.0" encoding="UTF-8" standalone="yes"?>
<Relationships xmlns="http://schemas.openxmlformats.org/package/2006/relationships"><Relationship Id="rId99" Type="http://schemas.openxmlformats.org/officeDocument/2006/relationships/customXml" Target="../ink/ink472.xml"/><Relationship Id="rId98" Type="http://schemas.openxmlformats.org/officeDocument/2006/relationships/image" Target="../media/image490.png"/><Relationship Id="rId97" Type="http://schemas.openxmlformats.org/officeDocument/2006/relationships/customXml" Target="../ink/ink471.xml"/><Relationship Id="rId96" Type="http://schemas.openxmlformats.org/officeDocument/2006/relationships/image" Target="../media/image489.png"/><Relationship Id="rId95" Type="http://schemas.openxmlformats.org/officeDocument/2006/relationships/customXml" Target="../ink/ink470.xml"/><Relationship Id="rId94" Type="http://schemas.openxmlformats.org/officeDocument/2006/relationships/image" Target="../media/image488.png"/><Relationship Id="rId93" Type="http://schemas.openxmlformats.org/officeDocument/2006/relationships/customXml" Target="../ink/ink469.xml"/><Relationship Id="rId92" Type="http://schemas.openxmlformats.org/officeDocument/2006/relationships/image" Target="../media/image487.png"/><Relationship Id="rId91" Type="http://schemas.openxmlformats.org/officeDocument/2006/relationships/customXml" Target="../ink/ink468.xml"/><Relationship Id="rId90" Type="http://schemas.openxmlformats.org/officeDocument/2006/relationships/image" Target="../media/image486.png"/><Relationship Id="rId9" Type="http://schemas.openxmlformats.org/officeDocument/2006/relationships/customXml" Target="../ink/ink427.xml"/><Relationship Id="rId89" Type="http://schemas.openxmlformats.org/officeDocument/2006/relationships/customXml" Target="../ink/ink467.xml"/><Relationship Id="rId88" Type="http://schemas.openxmlformats.org/officeDocument/2006/relationships/image" Target="../media/image485.png"/><Relationship Id="rId87" Type="http://schemas.openxmlformats.org/officeDocument/2006/relationships/customXml" Target="../ink/ink466.xml"/><Relationship Id="rId86" Type="http://schemas.openxmlformats.org/officeDocument/2006/relationships/image" Target="../media/image484.png"/><Relationship Id="rId85" Type="http://schemas.openxmlformats.org/officeDocument/2006/relationships/customXml" Target="../ink/ink465.xml"/><Relationship Id="rId84" Type="http://schemas.openxmlformats.org/officeDocument/2006/relationships/image" Target="../media/image483.png"/><Relationship Id="rId83" Type="http://schemas.openxmlformats.org/officeDocument/2006/relationships/customXml" Target="../ink/ink464.xml"/><Relationship Id="rId82" Type="http://schemas.openxmlformats.org/officeDocument/2006/relationships/image" Target="../media/image482.png"/><Relationship Id="rId81" Type="http://schemas.openxmlformats.org/officeDocument/2006/relationships/customXml" Target="../ink/ink463.xml"/><Relationship Id="rId80" Type="http://schemas.openxmlformats.org/officeDocument/2006/relationships/image" Target="../media/image481.png"/><Relationship Id="rId8" Type="http://schemas.openxmlformats.org/officeDocument/2006/relationships/image" Target="../media/image445.png"/><Relationship Id="rId79" Type="http://schemas.openxmlformats.org/officeDocument/2006/relationships/customXml" Target="../ink/ink462.xml"/><Relationship Id="rId78" Type="http://schemas.openxmlformats.org/officeDocument/2006/relationships/image" Target="../media/image480.png"/><Relationship Id="rId77" Type="http://schemas.openxmlformats.org/officeDocument/2006/relationships/customXml" Target="../ink/ink461.xml"/><Relationship Id="rId76" Type="http://schemas.openxmlformats.org/officeDocument/2006/relationships/image" Target="../media/image479.png"/><Relationship Id="rId75" Type="http://schemas.openxmlformats.org/officeDocument/2006/relationships/customXml" Target="../ink/ink460.xml"/><Relationship Id="rId74" Type="http://schemas.openxmlformats.org/officeDocument/2006/relationships/image" Target="../media/image478.png"/><Relationship Id="rId73" Type="http://schemas.openxmlformats.org/officeDocument/2006/relationships/customXml" Target="../ink/ink459.xml"/><Relationship Id="rId72" Type="http://schemas.openxmlformats.org/officeDocument/2006/relationships/image" Target="../media/image477.png"/><Relationship Id="rId71" Type="http://schemas.openxmlformats.org/officeDocument/2006/relationships/customXml" Target="../ink/ink458.xml"/><Relationship Id="rId70" Type="http://schemas.openxmlformats.org/officeDocument/2006/relationships/image" Target="../media/image476.png"/><Relationship Id="rId7" Type="http://schemas.openxmlformats.org/officeDocument/2006/relationships/customXml" Target="../ink/ink426.xml"/><Relationship Id="rId69" Type="http://schemas.openxmlformats.org/officeDocument/2006/relationships/customXml" Target="../ink/ink457.xml"/><Relationship Id="rId68" Type="http://schemas.openxmlformats.org/officeDocument/2006/relationships/image" Target="../media/image475.png"/><Relationship Id="rId67" Type="http://schemas.openxmlformats.org/officeDocument/2006/relationships/customXml" Target="../ink/ink456.xml"/><Relationship Id="rId66" Type="http://schemas.openxmlformats.org/officeDocument/2006/relationships/image" Target="../media/image474.png"/><Relationship Id="rId65" Type="http://schemas.openxmlformats.org/officeDocument/2006/relationships/customXml" Target="../ink/ink455.xml"/><Relationship Id="rId64" Type="http://schemas.openxmlformats.org/officeDocument/2006/relationships/image" Target="../media/image473.png"/><Relationship Id="rId63" Type="http://schemas.openxmlformats.org/officeDocument/2006/relationships/customXml" Target="../ink/ink454.xml"/><Relationship Id="rId62" Type="http://schemas.openxmlformats.org/officeDocument/2006/relationships/image" Target="../media/image472.png"/><Relationship Id="rId61" Type="http://schemas.openxmlformats.org/officeDocument/2006/relationships/customXml" Target="../ink/ink453.xml"/><Relationship Id="rId60" Type="http://schemas.openxmlformats.org/officeDocument/2006/relationships/image" Target="../media/image471.png"/><Relationship Id="rId6" Type="http://schemas.openxmlformats.org/officeDocument/2006/relationships/image" Target="../media/image444.png"/><Relationship Id="rId59" Type="http://schemas.openxmlformats.org/officeDocument/2006/relationships/customXml" Target="../ink/ink452.xml"/><Relationship Id="rId58" Type="http://schemas.openxmlformats.org/officeDocument/2006/relationships/image" Target="../media/image470.png"/><Relationship Id="rId57" Type="http://schemas.openxmlformats.org/officeDocument/2006/relationships/customXml" Target="../ink/ink451.xml"/><Relationship Id="rId56" Type="http://schemas.openxmlformats.org/officeDocument/2006/relationships/image" Target="../media/image469.png"/><Relationship Id="rId55" Type="http://schemas.openxmlformats.org/officeDocument/2006/relationships/customXml" Target="../ink/ink450.xml"/><Relationship Id="rId54" Type="http://schemas.openxmlformats.org/officeDocument/2006/relationships/image" Target="../media/image468.png"/><Relationship Id="rId53" Type="http://schemas.openxmlformats.org/officeDocument/2006/relationships/customXml" Target="../ink/ink449.xml"/><Relationship Id="rId52" Type="http://schemas.openxmlformats.org/officeDocument/2006/relationships/image" Target="../media/image467.png"/><Relationship Id="rId51" Type="http://schemas.openxmlformats.org/officeDocument/2006/relationships/customXml" Target="../ink/ink448.xml"/><Relationship Id="rId50" Type="http://schemas.openxmlformats.org/officeDocument/2006/relationships/image" Target="../media/image466.png"/><Relationship Id="rId5" Type="http://schemas.openxmlformats.org/officeDocument/2006/relationships/customXml" Target="../ink/ink425.xml"/><Relationship Id="rId49" Type="http://schemas.openxmlformats.org/officeDocument/2006/relationships/customXml" Target="../ink/ink447.xml"/><Relationship Id="rId48" Type="http://schemas.openxmlformats.org/officeDocument/2006/relationships/image" Target="../media/image465.png"/><Relationship Id="rId47" Type="http://schemas.openxmlformats.org/officeDocument/2006/relationships/customXml" Target="../ink/ink446.xml"/><Relationship Id="rId46" Type="http://schemas.openxmlformats.org/officeDocument/2006/relationships/image" Target="../media/image464.png"/><Relationship Id="rId45" Type="http://schemas.openxmlformats.org/officeDocument/2006/relationships/customXml" Target="../ink/ink445.xml"/><Relationship Id="rId44" Type="http://schemas.openxmlformats.org/officeDocument/2006/relationships/image" Target="../media/image463.png"/><Relationship Id="rId43" Type="http://schemas.openxmlformats.org/officeDocument/2006/relationships/customXml" Target="../ink/ink444.xml"/><Relationship Id="rId42" Type="http://schemas.openxmlformats.org/officeDocument/2006/relationships/image" Target="../media/image462.png"/><Relationship Id="rId41" Type="http://schemas.openxmlformats.org/officeDocument/2006/relationships/customXml" Target="../ink/ink443.xml"/><Relationship Id="rId40" Type="http://schemas.openxmlformats.org/officeDocument/2006/relationships/image" Target="../media/image461.png"/><Relationship Id="rId4" Type="http://schemas.openxmlformats.org/officeDocument/2006/relationships/image" Target="../media/image443.png"/><Relationship Id="rId39" Type="http://schemas.openxmlformats.org/officeDocument/2006/relationships/customXml" Target="../ink/ink442.xml"/><Relationship Id="rId38" Type="http://schemas.openxmlformats.org/officeDocument/2006/relationships/image" Target="../media/image460.png"/><Relationship Id="rId37" Type="http://schemas.openxmlformats.org/officeDocument/2006/relationships/customXml" Target="../ink/ink441.xml"/><Relationship Id="rId36" Type="http://schemas.openxmlformats.org/officeDocument/2006/relationships/image" Target="../media/image459.png"/><Relationship Id="rId35" Type="http://schemas.openxmlformats.org/officeDocument/2006/relationships/customXml" Target="../ink/ink440.xml"/><Relationship Id="rId34" Type="http://schemas.openxmlformats.org/officeDocument/2006/relationships/image" Target="../media/image458.png"/><Relationship Id="rId33" Type="http://schemas.openxmlformats.org/officeDocument/2006/relationships/customXml" Target="../ink/ink439.xml"/><Relationship Id="rId32" Type="http://schemas.openxmlformats.org/officeDocument/2006/relationships/image" Target="../media/image457.png"/><Relationship Id="rId31" Type="http://schemas.openxmlformats.org/officeDocument/2006/relationships/customXml" Target="../ink/ink438.xml"/><Relationship Id="rId30" Type="http://schemas.openxmlformats.org/officeDocument/2006/relationships/image" Target="../media/image456.png"/><Relationship Id="rId3" Type="http://schemas.openxmlformats.org/officeDocument/2006/relationships/customXml" Target="../ink/ink424.xml"/><Relationship Id="rId29" Type="http://schemas.openxmlformats.org/officeDocument/2006/relationships/customXml" Target="../ink/ink437.xml"/><Relationship Id="rId28" Type="http://schemas.openxmlformats.org/officeDocument/2006/relationships/image" Target="../media/image455.png"/><Relationship Id="rId27" Type="http://schemas.openxmlformats.org/officeDocument/2006/relationships/customXml" Target="../ink/ink436.xml"/><Relationship Id="rId26" Type="http://schemas.openxmlformats.org/officeDocument/2006/relationships/image" Target="../media/image454.png"/><Relationship Id="rId25" Type="http://schemas.openxmlformats.org/officeDocument/2006/relationships/customXml" Target="../ink/ink435.xml"/><Relationship Id="rId24" Type="http://schemas.openxmlformats.org/officeDocument/2006/relationships/image" Target="../media/image453.png"/><Relationship Id="rId23" Type="http://schemas.openxmlformats.org/officeDocument/2006/relationships/customXml" Target="../ink/ink434.xml"/><Relationship Id="rId22" Type="http://schemas.openxmlformats.org/officeDocument/2006/relationships/image" Target="../media/image452.png"/><Relationship Id="rId21" Type="http://schemas.openxmlformats.org/officeDocument/2006/relationships/customXml" Target="../ink/ink433.xml"/><Relationship Id="rId20" Type="http://schemas.openxmlformats.org/officeDocument/2006/relationships/image" Target="../media/image451.png"/><Relationship Id="rId2" Type="http://schemas.openxmlformats.org/officeDocument/2006/relationships/image" Target="../media/image442.png"/><Relationship Id="rId19" Type="http://schemas.openxmlformats.org/officeDocument/2006/relationships/customXml" Target="../ink/ink432.xml"/><Relationship Id="rId18" Type="http://schemas.openxmlformats.org/officeDocument/2006/relationships/image" Target="../media/image450.png"/><Relationship Id="rId17" Type="http://schemas.openxmlformats.org/officeDocument/2006/relationships/customXml" Target="../ink/ink431.xml"/><Relationship Id="rId16" Type="http://schemas.openxmlformats.org/officeDocument/2006/relationships/image" Target="../media/image449.png"/><Relationship Id="rId15" Type="http://schemas.openxmlformats.org/officeDocument/2006/relationships/customXml" Target="../ink/ink430.xml"/><Relationship Id="rId14" Type="http://schemas.openxmlformats.org/officeDocument/2006/relationships/image" Target="../media/image448.png"/><Relationship Id="rId13" Type="http://schemas.openxmlformats.org/officeDocument/2006/relationships/customXml" Target="../ink/ink429.xml"/><Relationship Id="rId12" Type="http://schemas.openxmlformats.org/officeDocument/2006/relationships/image" Target="../media/image447.png"/><Relationship Id="rId117" Type="http://schemas.openxmlformats.org/officeDocument/2006/relationships/slideLayout" Target="../slideLayouts/slideLayout2.xml"/><Relationship Id="rId116" Type="http://schemas.openxmlformats.org/officeDocument/2006/relationships/image" Target="../media/image499.png"/><Relationship Id="rId115" Type="http://schemas.openxmlformats.org/officeDocument/2006/relationships/customXml" Target="../ink/ink480.xml"/><Relationship Id="rId114" Type="http://schemas.openxmlformats.org/officeDocument/2006/relationships/image" Target="../media/image498.png"/><Relationship Id="rId113" Type="http://schemas.openxmlformats.org/officeDocument/2006/relationships/customXml" Target="../ink/ink479.xml"/><Relationship Id="rId112" Type="http://schemas.openxmlformats.org/officeDocument/2006/relationships/image" Target="../media/image497.png"/><Relationship Id="rId111" Type="http://schemas.openxmlformats.org/officeDocument/2006/relationships/customXml" Target="../ink/ink478.xml"/><Relationship Id="rId110" Type="http://schemas.openxmlformats.org/officeDocument/2006/relationships/image" Target="../media/image496.png"/><Relationship Id="rId11" Type="http://schemas.openxmlformats.org/officeDocument/2006/relationships/customXml" Target="../ink/ink428.xml"/><Relationship Id="rId109" Type="http://schemas.openxmlformats.org/officeDocument/2006/relationships/customXml" Target="../ink/ink477.xml"/><Relationship Id="rId108" Type="http://schemas.openxmlformats.org/officeDocument/2006/relationships/image" Target="../media/image495.png"/><Relationship Id="rId107" Type="http://schemas.openxmlformats.org/officeDocument/2006/relationships/customXml" Target="../ink/ink476.xml"/><Relationship Id="rId106" Type="http://schemas.openxmlformats.org/officeDocument/2006/relationships/image" Target="../media/image494.png"/><Relationship Id="rId105" Type="http://schemas.openxmlformats.org/officeDocument/2006/relationships/customXml" Target="../ink/ink475.xml"/><Relationship Id="rId104" Type="http://schemas.openxmlformats.org/officeDocument/2006/relationships/image" Target="../media/image493.png"/><Relationship Id="rId103" Type="http://schemas.openxmlformats.org/officeDocument/2006/relationships/customXml" Target="../ink/ink474.xml"/><Relationship Id="rId102" Type="http://schemas.openxmlformats.org/officeDocument/2006/relationships/image" Target="../media/image492.png"/><Relationship Id="rId101" Type="http://schemas.openxmlformats.org/officeDocument/2006/relationships/customXml" Target="../ink/ink473.xml"/><Relationship Id="rId100" Type="http://schemas.openxmlformats.org/officeDocument/2006/relationships/image" Target="../media/image491.png"/><Relationship Id="rId10" Type="http://schemas.openxmlformats.org/officeDocument/2006/relationships/image" Target="../media/image446.png"/><Relationship Id="rId1" Type="http://schemas.openxmlformats.org/officeDocument/2006/relationships/customXml" Target="../ink/ink423.xml"/></Relationships>
</file>

<file path=ppt/slides/_rels/slide43.xml.rels><?xml version="1.0" encoding="UTF-8" standalone="yes"?>
<Relationships xmlns="http://schemas.openxmlformats.org/package/2006/relationships"><Relationship Id="rId99" Type="http://schemas.openxmlformats.org/officeDocument/2006/relationships/customXml" Target="../ink/ink530.xml"/><Relationship Id="rId98" Type="http://schemas.openxmlformats.org/officeDocument/2006/relationships/image" Target="../media/image548.png"/><Relationship Id="rId97" Type="http://schemas.openxmlformats.org/officeDocument/2006/relationships/customXml" Target="../ink/ink529.xml"/><Relationship Id="rId96" Type="http://schemas.openxmlformats.org/officeDocument/2006/relationships/image" Target="../media/image547.png"/><Relationship Id="rId95" Type="http://schemas.openxmlformats.org/officeDocument/2006/relationships/customXml" Target="../ink/ink528.xml"/><Relationship Id="rId94" Type="http://schemas.openxmlformats.org/officeDocument/2006/relationships/image" Target="../media/image546.png"/><Relationship Id="rId93" Type="http://schemas.openxmlformats.org/officeDocument/2006/relationships/customXml" Target="../ink/ink527.xml"/><Relationship Id="rId92" Type="http://schemas.openxmlformats.org/officeDocument/2006/relationships/image" Target="../media/image545.png"/><Relationship Id="rId91" Type="http://schemas.openxmlformats.org/officeDocument/2006/relationships/customXml" Target="../ink/ink526.xml"/><Relationship Id="rId90" Type="http://schemas.openxmlformats.org/officeDocument/2006/relationships/image" Target="../media/image544.png"/><Relationship Id="rId9" Type="http://schemas.openxmlformats.org/officeDocument/2006/relationships/customXml" Target="../ink/ink485.xml"/><Relationship Id="rId89" Type="http://schemas.openxmlformats.org/officeDocument/2006/relationships/customXml" Target="../ink/ink525.xml"/><Relationship Id="rId88" Type="http://schemas.openxmlformats.org/officeDocument/2006/relationships/image" Target="../media/image543.png"/><Relationship Id="rId87" Type="http://schemas.openxmlformats.org/officeDocument/2006/relationships/customXml" Target="../ink/ink524.xml"/><Relationship Id="rId86" Type="http://schemas.openxmlformats.org/officeDocument/2006/relationships/image" Target="../media/image542.png"/><Relationship Id="rId85" Type="http://schemas.openxmlformats.org/officeDocument/2006/relationships/customXml" Target="../ink/ink523.xml"/><Relationship Id="rId84" Type="http://schemas.openxmlformats.org/officeDocument/2006/relationships/image" Target="../media/image541.png"/><Relationship Id="rId83" Type="http://schemas.openxmlformats.org/officeDocument/2006/relationships/customXml" Target="../ink/ink522.xml"/><Relationship Id="rId82" Type="http://schemas.openxmlformats.org/officeDocument/2006/relationships/image" Target="../media/image540.png"/><Relationship Id="rId81" Type="http://schemas.openxmlformats.org/officeDocument/2006/relationships/customXml" Target="../ink/ink521.xml"/><Relationship Id="rId80" Type="http://schemas.openxmlformats.org/officeDocument/2006/relationships/image" Target="../media/image539.png"/><Relationship Id="rId8" Type="http://schemas.openxmlformats.org/officeDocument/2006/relationships/image" Target="../media/image503.png"/><Relationship Id="rId79" Type="http://schemas.openxmlformats.org/officeDocument/2006/relationships/customXml" Target="../ink/ink520.xml"/><Relationship Id="rId78" Type="http://schemas.openxmlformats.org/officeDocument/2006/relationships/image" Target="../media/image538.png"/><Relationship Id="rId77" Type="http://schemas.openxmlformats.org/officeDocument/2006/relationships/customXml" Target="../ink/ink519.xml"/><Relationship Id="rId76" Type="http://schemas.openxmlformats.org/officeDocument/2006/relationships/image" Target="../media/image537.png"/><Relationship Id="rId75" Type="http://schemas.openxmlformats.org/officeDocument/2006/relationships/customXml" Target="../ink/ink518.xml"/><Relationship Id="rId74" Type="http://schemas.openxmlformats.org/officeDocument/2006/relationships/image" Target="../media/image536.png"/><Relationship Id="rId73" Type="http://schemas.openxmlformats.org/officeDocument/2006/relationships/customXml" Target="../ink/ink517.xml"/><Relationship Id="rId72" Type="http://schemas.openxmlformats.org/officeDocument/2006/relationships/image" Target="../media/image535.png"/><Relationship Id="rId71" Type="http://schemas.openxmlformats.org/officeDocument/2006/relationships/customXml" Target="../ink/ink516.xml"/><Relationship Id="rId70" Type="http://schemas.openxmlformats.org/officeDocument/2006/relationships/image" Target="../media/image534.png"/><Relationship Id="rId7" Type="http://schemas.openxmlformats.org/officeDocument/2006/relationships/customXml" Target="../ink/ink484.xml"/><Relationship Id="rId69" Type="http://schemas.openxmlformats.org/officeDocument/2006/relationships/customXml" Target="../ink/ink515.xml"/><Relationship Id="rId68" Type="http://schemas.openxmlformats.org/officeDocument/2006/relationships/image" Target="../media/image533.png"/><Relationship Id="rId67" Type="http://schemas.openxmlformats.org/officeDocument/2006/relationships/customXml" Target="../ink/ink514.xml"/><Relationship Id="rId66" Type="http://schemas.openxmlformats.org/officeDocument/2006/relationships/image" Target="../media/image532.png"/><Relationship Id="rId65" Type="http://schemas.openxmlformats.org/officeDocument/2006/relationships/customXml" Target="../ink/ink513.xml"/><Relationship Id="rId64" Type="http://schemas.openxmlformats.org/officeDocument/2006/relationships/image" Target="../media/image531.png"/><Relationship Id="rId63" Type="http://schemas.openxmlformats.org/officeDocument/2006/relationships/customXml" Target="../ink/ink512.xml"/><Relationship Id="rId62" Type="http://schemas.openxmlformats.org/officeDocument/2006/relationships/image" Target="../media/image530.png"/><Relationship Id="rId61" Type="http://schemas.openxmlformats.org/officeDocument/2006/relationships/customXml" Target="../ink/ink511.xml"/><Relationship Id="rId60" Type="http://schemas.openxmlformats.org/officeDocument/2006/relationships/image" Target="../media/image529.png"/><Relationship Id="rId6" Type="http://schemas.openxmlformats.org/officeDocument/2006/relationships/image" Target="../media/image502.png"/><Relationship Id="rId59" Type="http://schemas.openxmlformats.org/officeDocument/2006/relationships/customXml" Target="../ink/ink510.xml"/><Relationship Id="rId58" Type="http://schemas.openxmlformats.org/officeDocument/2006/relationships/image" Target="../media/image528.png"/><Relationship Id="rId57" Type="http://schemas.openxmlformats.org/officeDocument/2006/relationships/customXml" Target="../ink/ink509.xml"/><Relationship Id="rId56" Type="http://schemas.openxmlformats.org/officeDocument/2006/relationships/image" Target="../media/image527.png"/><Relationship Id="rId55" Type="http://schemas.openxmlformats.org/officeDocument/2006/relationships/customXml" Target="../ink/ink508.xml"/><Relationship Id="rId54" Type="http://schemas.openxmlformats.org/officeDocument/2006/relationships/image" Target="../media/image526.png"/><Relationship Id="rId53" Type="http://schemas.openxmlformats.org/officeDocument/2006/relationships/customXml" Target="../ink/ink507.xml"/><Relationship Id="rId52" Type="http://schemas.openxmlformats.org/officeDocument/2006/relationships/image" Target="../media/image525.png"/><Relationship Id="rId51" Type="http://schemas.openxmlformats.org/officeDocument/2006/relationships/customXml" Target="../ink/ink506.xml"/><Relationship Id="rId50" Type="http://schemas.openxmlformats.org/officeDocument/2006/relationships/image" Target="../media/image524.png"/><Relationship Id="rId5" Type="http://schemas.openxmlformats.org/officeDocument/2006/relationships/customXml" Target="../ink/ink483.xml"/><Relationship Id="rId49" Type="http://schemas.openxmlformats.org/officeDocument/2006/relationships/customXml" Target="../ink/ink505.xml"/><Relationship Id="rId48" Type="http://schemas.openxmlformats.org/officeDocument/2006/relationships/image" Target="../media/image523.png"/><Relationship Id="rId47" Type="http://schemas.openxmlformats.org/officeDocument/2006/relationships/customXml" Target="../ink/ink504.xml"/><Relationship Id="rId46" Type="http://schemas.openxmlformats.org/officeDocument/2006/relationships/image" Target="../media/image522.png"/><Relationship Id="rId45" Type="http://schemas.openxmlformats.org/officeDocument/2006/relationships/customXml" Target="../ink/ink503.xml"/><Relationship Id="rId44" Type="http://schemas.openxmlformats.org/officeDocument/2006/relationships/image" Target="../media/image521.png"/><Relationship Id="rId43" Type="http://schemas.openxmlformats.org/officeDocument/2006/relationships/customXml" Target="../ink/ink502.xml"/><Relationship Id="rId42" Type="http://schemas.openxmlformats.org/officeDocument/2006/relationships/image" Target="../media/image520.png"/><Relationship Id="rId41" Type="http://schemas.openxmlformats.org/officeDocument/2006/relationships/customXml" Target="../ink/ink501.xml"/><Relationship Id="rId40" Type="http://schemas.openxmlformats.org/officeDocument/2006/relationships/image" Target="../media/image519.png"/><Relationship Id="rId4" Type="http://schemas.openxmlformats.org/officeDocument/2006/relationships/image" Target="../media/image501.png"/><Relationship Id="rId39" Type="http://schemas.openxmlformats.org/officeDocument/2006/relationships/customXml" Target="../ink/ink500.xml"/><Relationship Id="rId38" Type="http://schemas.openxmlformats.org/officeDocument/2006/relationships/image" Target="../media/image518.png"/><Relationship Id="rId37" Type="http://schemas.openxmlformats.org/officeDocument/2006/relationships/customXml" Target="../ink/ink499.xml"/><Relationship Id="rId36" Type="http://schemas.openxmlformats.org/officeDocument/2006/relationships/image" Target="../media/image517.png"/><Relationship Id="rId35" Type="http://schemas.openxmlformats.org/officeDocument/2006/relationships/customXml" Target="../ink/ink498.xml"/><Relationship Id="rId34" Type="http://schemas.openxmlformats.org/officeDocument/2006/relationships/image" Target="../media/image516.png"/><Relationship Id="rId33" Type="http://schemas.openxmlformats.org/officeDocument/2006/relationships/customXml" Target="../ink/ink497.xml"/><Relationship Id="rId32" Type="http://schemas.openxmlformats.org/officeDocument/2006/relationships/image" Target="../media/image515.png"/><Relationship Id="rId31" Type="http://schemas.openxmlformats.org/officeDocument/2006/relationships/customXml" Target="../ink/ink496.xml"/><Relationship Id="rId30" Type="http://schemas.openxmlformats.org/officeDocument/2006/relationships/image" Target="../media/image514.png"/><Relationship Id="rId3" Type="http://schemas.openxmlformats.org/officeDocument/2006/relationships/customXml" Target="../ink/ink482.xml"/><Relationship Id="rId29" Type="http://schemas.openxmlformats.org/officeDocument/2006/relationships/customXml" Target="../ink/ink495.xml"/><Relationship Id="rId28" Type="http://schemas.openxmlformats.org/officeDocument/2006/relationships/image" Target="../media/image513.png"/><Relationship Id="rId27" Type="http://schemas.openxmlformats.org/officeDocument/2006/relationships/customXml" Target="../ink/ink494.xml"/><Relationship Id="rId26" Type="http://schemas.openxmlformats.org/officeDocument/2006/relationships/image" Target="../media/image512.png"/><Relationship Id="rId25" Type="http://schemas.openxmlformats.org/officeDocument/2006/relationships/customXml" Target="../ink/ink493.xml"/><Relationship Id="rId24" Type="http://schemas.openxmlformats.org/officeDocument/2006/relationships/image" Target="../media/image511.png"/><Relationship Id="rId23" Type="http://schemas.openxmlformats.org/officeDocument/2006/relationships/customXml" Target="../ink/ink492.xml"/><Relationship Id="rId22" Type="http://schemas.openxmlformats.org/officeDocument/2006/relationships/image" Target="../media/image510.png"/><Relationship Id="rId21" Type="http://schemas.openxmlformats.org/officeDocument/2006/relationships/customXml" Target="../ink/ink491.xml"/><Relationship Id="rId20" Type="http://schemas.openxmlformats.org/officeDocument/2006/relationships/image" Target="../media/image509.png"/><Relationship Id="rId2" Type="http://schemas.openxmlformats.org/officeDocument/2006/relationships/image" Target="../media/image500.png"/><Relationship Id="rId19" Type="http://schemas.openxmlformats.org/officeDocument/2006/relationships/customXml" Target="../ink/ink490.xml"/><Relationship Id="rId18" Type="http://schemas.openxmlformats.org/officeDocument/2006/relationships/image" Target="../media/image508.png"/><Relationship Id="rId17" Type="http://schemas.openxmlformats.org/officeDocument/2006/relationships/customXml" Target="../ink/ink489.xml"/><Relationship Id="rId16" Type="http://schemas.openxmlformats.org/officeDocument/2006/relationships/image" Target="../media/image507.png"/><Relationship Id="rId15" Type="http://schemas.openxmlformats.org/officeDocument/2006/relationships/customXml" Target="../ink/ink488.xml"/><Relationship Id="rId14" Type="http://schemas.openxmlformats.org/officeDocument/2006/relationships/image" Target="../media/image506.png"/><Relationship Id="rId135" Type="http://schemas.openxmlformats.org/officeDocument/2006/relationships/slideLayout" Target="../slideLayouts/slideLayout2.xml"/><Relationship Id="rId134" Type="http://schemas.openxmlformats.org/officeDocument/2006/relationships/image" Target="../media/image566.png"/><Relationship Id="rId133" Type="http://schemas.openxmlformats.org/officeDocument/2006/relationships/customXml" Target="../ink/ink547.xml"/><Relationship Id="rId132" Type="http://schemas.openxmlformats.org/officeDocument/2006/relationships/image" Target="../media/image565.png"/><Relationship Id="rId131" Type="http://schemas.openxmlformats.org/officeDocument/2006/relationships/customXml" Target="../ink/ink546.xml"/><Relationship Id="rId130" Type="http://schemas.openxmlformats.org/officeDocument/2006/relationships/image" Target="../media/image564.png"/><Relationship Id="rId13" Type="http://schemas.openxmlformats.org/officeDocument/2006/relationships/customXml" Target="../ink/ink487.xml"/><Relationship Id="rId129" Type="http://schemas.openxmlformats.org/officeDocument/2006/relationships/customXml" Target="../ink/ink545.xml"/><Relationship Id="rId128" Type="http://schemas.openxmlformats.org/officeDocument/2006/relationships/image" Target="../media/image563.png"/><Relationship Id="rId127" Type="http://schemas.openxmlformats.org/officeDocument/2006/relationships/customXml" Target="../ink/ink544.xml"/><Relationship Id="rId126" Type="http://schemas.openxmlformats.org/officeDocument/2006/relationships/image" Target="../media/image562.png"/><Relationship Id="rId125" Type="http://schemas.openxmlformats.org/officeDocument/2006/relationships/customXml" Target="../ink/ink543.xml"/><Relationship Id="rId124" Type="http://schemas.openxmlformats.org/officeDocument/2006/relationships/image" Target="../media/image561.png"/><Relationship Id="rId123" Type="http://schemas.openxmlformats.org/officeDocument/2006/relationships/customXml" Target="../ink/ink542.xml"/><Relationship Id="rId122" Type="http://schemas.openxmlformats.org/officeDocument/2006/relationships/image" Target="../media/image560.png"/><Relationship Id="rId121" Type="http://schemas.openxmlformats.org/officeDocument/2006/relationships/customXml" Target="../ink/ink541.xml"/><Relationship Id="rId120" Type="http://schemas.openxmlformats.org/officeDocument/2006/relationships/image" Target="../media/image559.png"/><Relationship Id="rId12" Type="http://schemas.openxmlformats.org/officeDocument/2006/relationships/image" Target="../media/image505.png"/><Relationship Id="rId119" Type="http://schemas.openxmlformats.org/officeDocument/2006/relationships/customXml" Target="../ink/ink540.xml"/><Relationship Id="rId118" Type="http://schemas.openxmlformats.org/officeDocument/2006/relationships/image" Target="../media/image558.png"/><Relationship Id="rId117" Type="http://schemas.openxmlformats.org/officeDocument/2006/relationships/customXml" Target="../ink/ink539.xml"/><Relationship Id="rId116" Type="http://schemas.openxmlformats.org/officeDocument/2006/relationships/image" Target="../media/image557.png"/><Relationship Id="rId115" Type="http://schemas.openxmlformats.org/officeDocument/2006/relationships/customXml" Target="../ink/ink538.xml"/><Relationship Id="rId114" Type="http://schemas.openxmlformats.org/officeDocument/2006/relationships/image" Target="../media/image556.png"/><Relationship Id="rId113" Type="http://schemas.openxmlformats.org/officeDocument/2006/relationships/customXml" Target="../ink/ink537.xml"/><Relationship Id="rId112" Type="http://schemas.openxmlformats.org/officeDocument/2006/relationships/image" Target="../media/image555.png"/><Relationship Id="rId111" Type="http://schemas.openxmlformats.org/officeDocument/2006/relationships/customXml" Target="../ink/ink536.xml"/><Relationship Id="rId110" Type="http://schemas.openxmlformats.org/officeDocument/2006/relationships/image" Target="../media/image554.png"/><Relationship Id="rId11" Type="http://schemas.openxmlformats.org/officeDocument/2006/relationships/customXml" Target="../ink/ink486.xml"/><Relationship Id="rId109" Type="http://schemas.openxmlformats.org/officeDocument/2006/relationships/customXml" Target="../ink/ink535.xml"/><Relationship Id="rId108" Type="http://schemas.openxmlformats.org/officeDocument/2006/relationships/image" Target="../media/image553.png"/><Relationship Id="rId107" Type="http://schemas.openxmlformats.org/officeDocument/2006/relationships/customXml" Target="../ink/ink534.xml"/><Relationship Id="rId106" Type="http://schemas.openxmlformats.org/officeDocument/2006/relationships/image" Target="../media/image552.png"/><Relationship Id="rId105" Type="http://schemas.openxmlformats.org/officeDocument/2006/relationships/customXml" Target="../ink/ink533.xml"/><Relationship Id="rId104" Type="http://schemas.openxmlformats.org/officeDocument/2006/relationships/image" Target="../media/image551.png"/><Relationship Id="rId103" Type="http://schemas.openxmlformats.org/officeDocument/2006/relationships/customXml" Target="../ink/ink532.xml"/><Relationship Id="rId102" Type="http://schemas.openxmlformats.org/officeDocument/2006/relationships/image" Target="../media/image550.png"/><Relationship Id="rId101" Type="http://schemas.openxmlformats.org/officeDocument/2006/relationships/customXml" Target="../ink/ink531.xml"/><Relationship Id="rId100" Type="http://schemas.openxmlformats.org/officeDocument/2006/relationships/image" Target="../media/image549.png"/><Relationship Id="rId10" Type="http://schemas.openxmlformats.org/officeDocument/2006/relationships/image" Target="../media/image504.png"/><Relationship Id="rId1" Type="http://schemas.openxmlformats.org/officeDocument/2006/relationships/customXml" Target="../ink/ink48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9" Type="http://schemas.openxmlformats.org/officeDocument/2006/relationships/customXml" Target="../ink/ink552.xml"/><Relationship Id="rId8" Type="http://schemas.openxmlformats.org/officeDocument/2006/relationships/image" Target="../media/image570.png"/><Relationship Id="rId7" Type="http://schemas.openxmlformats.org/officeDocument/2006/relationships/customXml" Target="../ink/ink551.xml"/><Relationship Id="rId6" Type="http://schemas.openxmlformats.org/officeDocument/2006/relationships/image" Target="../media/image569.png"/><Relationship Id="rId5" Type="http://schemas.openxmlformats.org/officeDocument/2006/relationships/customXml" Target="../ink/ink550.xml"/><Relationship Id="rId4" Type="http://schemas.openxmlformats.org/officeDocument/2006/relationships/image" Target="../media/image568.png"/><Relationship Id="rId39" Type="http://schemas.openxmlformats.org/officeDocument/2006/relationships/slideLayout" Target="../slideLayouts/slideLayout2.xml"/><Relationship Id="rId38" Type="http://schemas.openxmlformats.org/officeDocument/2006/relationships/image" Target="../media/image585.png"/><Relationship Id="rId37" Type="http://schemas.openxmlformats.org/officeDocument/2006/relationships/customXml" Target="../ink/ink566.xml"/><Relationship Id="rId36" Type="http://schemas.openxmlformats.org/officeDocument/2006/relationships/image" Target="../media/image584.png"/><Relationship Id="rId35" Type="http://schemas.openxmlformats.org/officeDocument/2006/relationships/customXml" Target="../ink/ink565.xml"/><Relationship Id="rId34" Type="http://schemas.openxmlformats.org/officeDocument/2006/relationships/image" Target="../media/image583.png"/><Relationship Id="rId33" Type="http://schemas.openxmlformats.org/officeDocument/2006/relationships/customXml" Target="../ink/ink564.xml"/><Relationship Id="rId32" Type="http://schemas.openxmlformats.org/officeDocument/2006/relationships/image" Target="../media/image582.png"/><Relationship Id="rId31" Type="http://schemas.openxmlformats.org/officeDocument/2006/relationships/customXml" Target="../ink/ink563.xml"/><Relationship Id="rId30" Type="http://schemas.openxmlformats.org/officeDocument/2006/relationships/image" Target="../media/image581.png"/><Relationship Id="rId3" Type="http://schemas.openxmlformats.org/officeDocument/2006/relationships/customXml" Target="../ink/ink549.xml"/><Relationship Id="rId29" Type="http://schemas.openxmlformats.org/officeDocument/2006/relationships/customXml" Target="../ink/ink562.xml"/><Relationship Id="rId28" Type="http://schemas.openxmlformats.org/officeDocument/2006/relationships/image" Target="../media/image580.png"/><Relationship Id="rId27" Type="http://schemas.openxmlformats.org/officeDocument/2006/relationships/customXml" Target="../ink/ink561.xml"/><Relationship Id="rId26" Type="http://schemas.openxmlformats.org/officeDocument/2006/relationships/image" Target="../media/image579.png"/><Relationship Id="rId25" Type="http://schemas.openxmlformats.org/officeDocument/2006/relationships/customXml" Target="../ink/ink560.xml"/><Relationship Id="rId24" Type="http://schemas.openxmlformats.org/officeDocument/2006/relationships/image" Target="../media/image578.png"/><Relationship Id="rId23" Type="http://schemas.openxmlformats.org/officeDocument/2006/relationships/customXml" Target="../ink/ink559.xml"/><Relationship Id="rId22" Type="http://schemas.openxmlformats.org/officeDocument/2006/relationships/image" Target="../media/image577.png"/><Relationship Id="rId21" Type="http://schemas.openxmlformats.org/officeDocument/2006/relationships/customXml" Target="../ink/ink558.xml"/><Relationship Id="rId20" Type="http://schemas.openxmlformats.org/officeDocument/2006/relationships/image" Target="../media/image576.png"/><Relationship Id="rId2" Type="http://schemas.openxmlformats.org/officeDocument/2006/relationships/image" Target="../media/image567.png"/><Relationship Id="rId19" Type="http://schemas.openxmlformats.org/officeDocument/2006/relationships/customXml" Target="../ink/ink557.xml"/><Relationship Id="rId18" Type="http://schemas.openxmlformats.org/officeDocument/2006/relationships/image" Target="../media/image575.png"/><Relationship Id="rId17" Type="http://schemas.openxmlformats.org/officeDocument/2006/relationships/customXml" Target="../ink/ink556.xml"/><Relationship Id="rId16" Type="http://schemas.openxmlformats.org/officeDocument/2006/relationships/image" Target="../media/image574.png"/><Relationship Id="rId15" Type="http://schemas.openxmlformats.org/officeDocument/2006/relationships/customXml" Target="../ink/ink555.xml"/><Relationship Id="rId14" Type="http://schemas.openxmlformats.org/officeDocument/2006/relationships/image" Target="../media/image573.png"/><Relationship Id="rId13" Type="http://schemas.openxmlformats.org/officeDocument/2006/relationships/customXml" Target="../ink/ink554.xml"/><Relationship Id="rId12" Type="http://schemas.openxmlformats.org/officeDocument/2006/relationships/image" Target="../media/image572.png"/><Relationship Id="rId11" Type="http://schemas.openxmlformats.org/officeDocument/2006/relationships/customXml" Target="../ink/ink553.xml"/><Relationship Id="rId10" Type="http://schemas.openxmlformats.org/officeDocument/2006/relationships/image" Target="../media/image571.png"/><Relationship Id="rId1" Type="http://schemas.openxmlformats.org/officeDocument/2006/relationships/customXml" Target="../ink/ink548.xml"/></Relationships>
</file>

<file path=ppt/slides/_rels/slide46.xml.rels><?xml version="1.0" encoding="UTF-8" standalone="yes"?>
<Relationships xmlns="http://schemas.openxmlformats.org/package/2006/relationships"><Relationship Id="rId99" Type="http://schemas.openxmlformats.org/officeDocument/2006/relationships/customXml" Target="../ink/ink616.xml"/><Relationship Id="rId98" Type="http://schemas.openxmlformats.org/officeDocument/2006/relationships/image" Target="../media/image634.png"/><Relationship Id="rId97" Type="http://schemas.openxmlformats.org/officeDocument/2006/relationships/customXml" Target="../ink/ink615.xml"/><Relationship Id="rId96" Type="http://schemas.openxmlformats.org/officeDocument/2006/relationships/image" Target="../media/image633.png"/><Relationship Id="rId95" Type="http://schemas.openxmlformats.org/officeDocument/2006/relationships/customXml" Target="../ink/ink614.xml"/><Relationship Id="rId94" Type="http://schemas.openxmlformats.org/officeDocument/2006/relationships/image" Target="../media/image632.png"/><Relationship Id="rId93" Type="http://schemas.openxmlformats.org/officeDocument/2006/relationships/customXml" Target="../ink/ink613.xml"/><Relationship Id="rId92" Type="http://schemas.openxmlformats.org/officeDocument/2006/relationships/image" Target="../media/image631.png"/><Relationship Id="rId91" Type="http://schemas.openxmlformats.org/officeDocument/2006/relationships/customXml" Target="../ink/ink612.xml"/><Relationship Id="rId90" Type="http://schemas.openxmlformats.org/officeDocument/2006/relationships/image" Target="../media/image630.png"/><Relationship Id="rId9" Type="http://schemas.openxmlformats.org/officeDocument/2006/relationships/customXml" Target="../ink/ink571.xml"/><Relationship Id="rId89" Type="http://schemas.openxmlformats.org/officeDocument/2006/relationships/customXml" Target="../ink/ink611.xml"/><Relationship Id="rId88" Type="http://schemas.openxmlformats.org/officeDocument/2006/relationships/image" Target="../media/image629.png"/><Relationship Id="rId87" Type="http://schemas.openxmlformats.org/officeDocument/2006/relationships/customXml" Target="../ink/ink610.xml"/><Relationship Id="rId86" Type="http://schemas.openxmlformats.org/officeDocument/2006/relationships/image" Target="../media/image628.png"/><Relationship Id="rId85" Type="http://schemas.openxmlformats.org/officeDocument/2006/relationships/customXml" Target="../ink/ink609.xml"/><Relationship Id="rId84" Type="http://schemas.openxmlformats.org/officeDocument/2006/relationships/image" Target="../media/image627.png"/><Relationship Id="rId83" Type="http://schemas.openxmlformats.org/officeDocument/2006/relationships/customXml" Target="../ink/ink608.xml"/><Relationship Id="rId82" Type="http://schemas.openxmlformats.org/officeDocument/2006/relationships/image" Target="../media/image626.png"/><Relationship Id="rId81" Type="http://schemas.openxmlformats.org/officeDocument/2006/relationships/customXml" Target="../ink/ink607.xml"/><Relationship Id="rId80" Type="http://schemas.openxmlformats.org/officeDocument/2006/relationships/image" Target="../media/image625.png"/><Relationship Id="rId8" Type="http://schemas.openxmlformats.org/officeDocument/2006/relationships/image" Target="../media/image589.png"/><Relationship Id="rId79" Type="http://schemas.openxmlformats.org/officeDocument/2006/relationships/customXml" Target="../ink/ink606.xml"/><Relationship Id="rId78" Type="http://schemas.openxmlformats.org/officeDocument/2006/relationships/image" Target="../media/image624.png"/><Relationship Id="rId77" Type="http://schemas.openxmlformats.org/officeDocument/2006/relationships/customXml" Target="../ink/ink605.xml"/><Relationship Id="rId76" Type="http://schemas.openxmlformats.org/officeDocument/2006/relationships/image" Target="../media/image623.png"/><Relationship Id="rId75" Type="http://schemas.openxmlformats.org/officeDocument/2006/relationships/customXml" Target="../ink/ink604.xml"/><Relationship Id="rId74" Type="http://schemas.openxmlformats.org/officeDocument/2006/relationships/image" Target="../media/image622.png"/><Relationship Id="rId73" Type="http://schemas.openxmlformats.org/officeDocument/2006/relationships/customXml" Target="../ink/ink603.xml"/><Relationship Id="rId72" Type="http://schemas.openxmlformats.org/officeDocument/2006/relationships/image" Target="../media/image621.png"/><Relationship Id="rId71" Type="http://schemas.openxmlformats.org/officeDocument/2006/relationships/customXml" Target="../ink/ink602.xml"/><Relationship Id="rId70" Type="http://schemas.openxmlformats.org/officeDocument/2006/relationships/image" Target="../media/image620.png"/><Relationship Id="rId7" Type="http://schemas.openxmlformats.org/officeDocument/2006/relationships/customXml" Target="../ink/ink570.xml"/><Relationship Id="rId69" Type="http://schemas.openxmlformats.org/officeDocument/2006/relationships/customXml" Target="../ink/ink601.xml"/><Relationship Id="rId68" Type="http://schemas.openxmlformats.org/officeDocument/2006/relationships/image" Target="../media/image619.png"/><Relationship Id="rId67" Type="http://schemas.openxmlformats.org/officeDocument/2006/relationships/customXml" Target="../ink/ink600.xml"/><Relationship Id="rId66" Type="http://schemas.openxmlformats.org/officeDocument/2006/relationships/image" Target="../media/image618.png"/><Relationship Id="rId65" Type="http://schemas.openxmlformats.org/officeDocument/2006/relationships/customXml" Target="../ink/ink599.xml"/><Relationship Id="rId64" Type="http://schemas.openxmlformats.org/officeDocument/2006/relationships/image" Target="../media/image617.png"/><Relationship Id="rId63" Type="http://schemas.openxmlformats.org/officeDocument/2006/relationships/customXml" Target="../ink/ink598.xml"/><Relationship Id="rId62" Type="http://schemas.openxmlformats.org/officeDocument/2006/relationships/image" Target="../media/image616.png"/><Relationship Id="rId61" Type="http://schemas.openxmlformats.org/officeDocument/2006/relationships/customXml" Target="../ink/ink597.xml"/><Relationship Id="rId60" Type="http://schemas.openxmlformats.org/officeDocument/2006/relationships/image" Target="../media/image615.png"/><Relationship Id="rId6" Type="http://schemas.openxmlformats.org/officeDocument/2006/relationships/image" Target="../media/image588.png"/><Relationship Id="rId59" Type="http://schemas.openxmlformats.org/officeDocument/2006/relationships/customXml" Target="../ink/ink596.xml"/><Relationship Id="rId58" Type="http://schemas.openxmlformats.org/officeDocument/2006/relationships/image" Target="../media/image614.png"/><Relationship Id="rId57" Type="http://schemas.openxmlformats.org/officeDocument/2006/relationships/customXml" Target="../ink/ink595.xml"/><Relationship Id="rId56" Type="http://schemas.openxmlformats.org/officeDocument/2006/relationships/image" Target="../media/image613.png"/><Relationship Id="rId55" Type="http://schemas.openxmlformats.org/officeDocument/2006/relationships/customXml" Target="../ink/ink594.xml"/><Relationship Id="rId54" Type="http://schemas.openxmlformats.org/officeDocument/2006/relationships/image" Target="../media/image612.png"/><Relationship Id="rId53" Type="http://schemas.openxmlformats.org/officeDocument/2006/relationships/customXml" Target="../ink/ink593.xml"/><Relationship Id="rId52" Type="http://schemas.openxmlformats.org/officeDocument/2006/relationships/image" Target="../media/image611.png"/><Relationship Id="rId51" Type="http://schemas.openxmlformats.org/officeDocument/2006/relationships/customXml" Target="../ink/ink592.xml"/><Relationship Id="rId50" Type="http://schemas.openxmlformats.org/officeDocument/2006/relationships/image" Target="../media/image610.png"/><Relationship Id="rId5" Type="http://schemas.openxmlformats.org/officeDocument/2006/relationships/customXml" Target="../ink/ink569.xml"/><Relationship Id="rId49" Type="http://schemas.openxmlformats.org/officeDocument/2006/relationships/customXml" Target="../ink/ink591.xml"/><Relationship Id="rId48" Type="http://schemas.openxmlformats.org/officeDocument/2006/relationships/image" Target="../media/image609.png"/><Relationship Id="rId47" Type="http://schemas.openxmlformats.org/officeDocument/2006/relationships/customXml" Target="../ink/ink590.xml"/><Relationship Id="rId46" Type="http://schemas.openxmlformats.org/officeDocument/2006/relationships/image" Target="../media/image608.png"/><Relationship Id="rId45" Type="http://schemas.openxmlformats.org/officeDocument/2006/relationships/customXml" Target="../ink/ink589.xml"/><Relationship Id="rId44" Type="http://schemas.openxmlformats.org/officeDocument/2006/relationships/image" Target="../media/image607.png"/><Relationship Id="rId43" Type="http://schemas.openxmlformats.org/officeDocument/2006/relationships/customXml" Target="../ink/ink588.xml"/><Relationship Id="rId42" Type="http://schemas.openxmlformats.org/officeDocument/2006/relationships/image" Target="../media/image606.png"/><Relationship Id="rId41" Type="http://schemas.openxmlformats.org/officeDocument/2006/relationships/customXml" Target="../ink/ink587.xml"/><Relationship Id="rId40" Type="http://schemas.openxmlformats.org/officeDocument/2006/relationships/image" Target="../media/image605.png"/><Relationship Id="rId4" Type="http://schemas.openxmlformats.org/officeDocument/2006/relationships/image" Target="../media/image587.png"/><Relationship Id="rId39" Type="http://schemas.openxmlformats.org/officeDocument/2006/relationships/customXml" Target="../ink/ink586.xml"/><Relationship Id="rId38" Type="http://schemas.openxmlformats.org/officeDocument/2006/relationships/image" Target="../media/image604.png"/><Relationship Id="rId37" Type="http://schemas.openxmlformats.org/officeDocument/2006/relationships/customXml" Target="../ink/ink585.xml"/><Relationship Id="rId36" Type="http://schemas.openxmlformats.org/officeDocument/2006/relationships/image" Target="../media/image603.png"/><Relationship Id="rId35" Type="http://schemas.openxmlformats.org/officeDocument/2006/relationships/customXml" Target="../ink/ink584.xml"/><Relationship Id="rId34" Type="http://schemas.openxmlformats.org/officeDocument/2006/relationships/image" Target="../media/image602.png"/><Relationship Id="rId33" Type="http://schemas.openxmlformats.org/officeDocument/2006/relationships/customXml" Target="../ink/ink583.xml"/><Relationship Id="rId32" Type="http://schemas.openxmlformats.org/officeDocument/2006/relationships/image" Target="../media/image601.png"/><Relationship Id="rId31" Type="http://schemas.openxmlformats.org/officeDocument/2006/relationships/customXml" Target="../ink/ink582.xml"/><Relationship Id="rId30" Type="http://schemas.openxmlformats.org/officeDocument/2006/relationships/image" Target="../media/image600.png"/><Relationship Id="rId3" Type="http://schemas.openxmlformats.org/officeDocument/2006/relationships/customXml" Target="../ink/ink568.xml"/><Relationship Id="rId29" Type="http://schemas.openxmlformats.org/officeDocument/2006/relationships/customXml" Target="../ink/ink581.xml"/><Relationship Id="rId28" Type="http://schemas.openxmlformats.org/officeDocument/2006/relationships/image" Target="../media/image599.png"/><Relationship Id="rId27" Type="http://schemas.openxmlformats.org/officeDocument/2006/relationships/customXml" Target="../ink/ink580.xml"/><Relationship Id="rId26" Type="http://schemas.openxmlformats.org/officeDocument/2006/relationships/image" Target="../media/image598.png"/><Relationship Id="rId25" Type="http://schemas.openxmlformats.org/officeDocument/2006/relationships/customXml" Target="../ink/ink579.xml"/><Relationship Id="rId24" Type="http://schemas.openxmlformats.org/officeDocument/2006/relationships/image" Target="../media/image597.png"/><Relationship Id="rId23" Type="http://schemas.openxmlformats.org/officeDocument/2006/relationships/customXml" Target="../ink/ink578.xml"/><Relationship Id="rId22" Type="http://schemas.openxmlformats.org/officeDocument/2006/relationships/image" Target="../media/image596.png"/><Relationship Id="rId21" Type="http://schemas.openxmlformats.org/officeDocument/2006/relationships/customXml" Target="../ink/ink577.xml"/><Relationship Id="rId20" Type="http://schemas.openxmlformats.org/officeDocument/2006/relationships/image" Target="../media/image595.png"/><Relationship Id="rId2" Type="http://schemas.openxmlformats.org/officeDocument/2006/relationships/image" Target="../media/image586.png"/><Relationship Id="rId19" Type="http://schemas.openxmlformats.org/officeDocument/2006/relationships/customXml" Target="../ink/ink576.xml"/><Relationship Id="rId18" Type="http://schemas.openxmlformats.org/officeDocument/2006/relationships/image" Target="../media/image594.png"/><Relationship Id="rId177" Type="http://schemas.openxmlformats.org/officeDocument/2006/relationships/slideLayout" Target="../slideLayouts/slideLayout2.xml"/><Relationship Id="rId176" Type="http://schemas.openxmlformats.org/officeDocument/2006/relationships/image" Target="../media/image673.png"/><Relationship Id="rId175" Type="http://schemas.openxmlformats.org/officeDocument/2006/relationships/customXml" Target="../ink/ink654.xml"/><Relationship Id="rId174" Type="http://schemas.openxmlformats.org/officeDocument/2006/relationships/image" Target="../media/image672.png"/><Relationship Id="rId173" Type="http://schemas.openxmlformats.org/officeDocument/2006/relationships/customXml" Target="../ink/ink653.xml"/><Relationship Id="rId172" Type="http://schemas.openxmlformats.org/officeDocument/2006/relationships/image" Target="../media/image671.png"/><Relationship Id="rId171" Type="http://schemas.openxmlformats.org/officeDocument/2006/relationships/customXml" Target="../ink/ink652.xml"/><Relationship Id="rId170" Type="http://schemas.openxmlformats.org/officeDocument/2006/relationships/image" Target="../media/image670.png"/><Relationship Id="rId17" Type="http://schemas.openxmlformats.org/officeDocument/2006/relationships/customXml" Target="../ink/ink575.xml"/><Relationship Id="rId169" Type="http://schemas.openxmlformats.org/officeDocument/2006/relationships/customXml" Target="../ink/ink651.xml"/><Relationship Id="rId168" Type="http://schemas.openxmlformats.org/officeDocument/2006/relationships/image" Target="../media/image669.png"/><Relationship Id="rId167" Type="http://schemas.openxmlformats.org/officeDocument/2006/relationships/customXml" Target="../ink/ink650.xml"/><Relationship Id="rId166" Type="http://schemas.openxmlformats.org/officeDocument/2006/relationships/image" Target="../media/image668.png"/><Relationship Id="rId165" Type="http://schemas.openxmlformats.org/officeDocument/2006/relationships/customXml" Target="../ink/ink649.xml"/><Relationship Id="rId164" Type="http://schemas.openxmlformats.org/officeDocument/2006/relationships/image" Target="../media/image667.png"/><Relationship Id="rId163" Type="http://schemas.openxmlformats.org/officeDocument/2006/relationships/customXml" Target="../ink/ink648.xml"/><Relationship Id="rId162" Type="http://schemas.openxmlformats.org/officeDocument/2006/relationships/image" Target="../media/image666.png"/><Relationship Id="rId161" Type="http://schemas.openxmlformats.org/officeDocument/2006/relationships/customXml" Target="../ink/ink647.xml"/><Relationship Id="rId160" Type="http://schemas.openxmlformats.org/officeDocument/2006/relationships/image" Target="../media/image665.png"/><Relationship Id="rId16" Type="http://schemas.openxmlformats.org/officeDocument/2006/relationships/image" Target="../media/image593.png"/><Relationship Id="rId159" Type="http://schemas.openxmlformats.org/officeDocument/2006/relationships/customXml" Target="../ink/ink646.xml"/><Relationship Id="rId158" Type="http://schemas.openxmlformats.org/officeDocument/2006/relationships/image" Target="../media/image664.png"/><Relationship Id="rId157" Type="http://schemas.openxmlformats.org/officeDocument/2006/relationships/customXml" Target="../ink/ink645.xml"/><Relationship Id="rId156" Type="http://schemas.openxmlformats.org/officeDocument/2006/relationships/image" Target="../media/image663.png"/><Relationship Id="rId155" Type="http://schemas.openxmlformats.org/officeDocument/2006/relationships/customXml" Target="../ink/ink644.xml"/><Relationship Id="rId154" Type="http://schemas.openxmlformats.org/officeDocument/2006/relationships/image" Target="../media/image662.png"/><Relationship Id="rId153" Type="http://schemas.openxmlformats.org/officeDocument/2006/relationships/customXml" Target="../ink/ink643.xml"/><Relationship Id="rId152" Type="http://schemas.openxmlformats.org/officeDocument/2006/relationships/image" Target="../media/image661.png"/><Relationship Id="rId151" Type="http://schemas.openxmlformats.org/officeDocument/2006/relationships/customXml" Target="../ink/ink642.xml"/><Relationship Id="rId150" Type="http://schemas.openxmlformats.org/officeDocument/2006/relationships/image" Target="../media/image660.png"/><Relationship Id="rId15" Type="http://schemas.openxmlformats.org/officeDocument/2006/relationships/customXml" Target="../ink/ink574.xml"/><Relationship Id="rId149" Type="http://schemas.openxmlformats.org/officeDocument/2006/relationships/customXml" Target="../ink/ink641.xml"/><Relationship Id="rId148" Type="http://schemas.openxmlformats.org/officeDocument/2006/relationships/image" Target="../media/image659.png"/><Relationship Id="rId147" Type="http://schemas.openxmlformats.org/officeDocument/2006/relationships/customXml" Target="../ink/ink640.xml"/><Relationship Id="rId146" Type="http://schemas.openxmlformats.org/officeDocument/2006/relationships/image" Target="../media/image658.png"/><Relationship Id="rId145" Type="http://schemas.openxmlformats.org/officeDocument/2006/relationships/customXml" Target="../ink/ink639.xml"/><Relationship Id="rId144" Type="http://schemas.openxmlformats.org/officeDocument/2006/relationships/image" Target="../media/image657.png"/><Relationship Id="rId143" Type="http://schemas.openxmlformats.org/officeDocument/2006/relationships/customXml" Target="../ink/ink638.xml"/><Relationship Id="rId142" Type="http://schemas.openxmlformats.org/officeDocument/2006/relationships/image" Target="../media/image656.png"/><Relationship Id="rId141" Type="http://schemas.openxmlformats.org/officeDocument/2006/relationships/customXml" Target="../ink/ink637.xml"/><Relationship Id="rId140" Type="http://schemas.openxmlformats.org/officeDocument/2006/relationships/image" Target="../media/image655.png"/><Relationship Id="rId14" Type="http://schemas.openxmlformats.org/officeDocument/2006/relationships/image" Target="../media/image592.png"/><Relationship Id="rId139" Type="http://schemas.openxmlformats.org/officeDocument/2006/relationships/customXml" Target="../ink/ink636.xml"/><Relationship Id="rId138" Type="http://schemas.openxmlformats.org/officeDocument/2006/relationships/image" Target="../media/image654.png"/><Relationship Id="rId137" Type="http://schemas.openxmlformats.org/officeDocument/2006/relationships/customXml" Target="../ink/ink635.xml"/><Relationship Id="rId136" Type="http://schemas.openxmlformats.org/officeDocument/2006/relationships/image" Target="../media/image653.png"/><Relationship Id="rId135" Type="http://schemas.openxmlformats.org/officeDocument/2006/relationships/customXml" Target="../ink/ink634.xml"/><Relationship Id="rId134" Type="http://schemas.openxmlformats.org/officeDocument/2006/relationships/image" Target="../media/image652.png"/><Relationship Id="rId133" Type="http://schemas.openxmlformats.org/officeDocument/2006/relationships/customXml" Target="../ink/ink633.xml"/><Relationship Id="rId132" Type="http://schemas.openxmlformats.org/officeDocument/2006/relationships/image" Target="../media/image651.png"/><Relationship Id="rId131" Type="http://schemas.openxmlformats.org/officeDocument/2006/relationships/customXml" Target="../ink/ink632.xml"/><Relationship Id="rId130" Type="http://schemas.openxmlformats.org/officeDocument/2006/relationships/image" Target="../media/image650.png"/><Relationship Id="rId13" Type="http://schemas.openxmlformats.org/officeDocument/2006/relationships/customXml" Target="../ink/ink573.xml"/><Relationship Id="rId129" Type="http://schemas.openxmlformats.org/officeDocument/2006/relationships/customXml" Target="../ink/ink631.xml"/><Relationship Id="rId128" Type="http://schemas.openxmlformats.org/officeDocument/2006/relationships/image" Target="../media/image649.png"/><Relationship Id="rId127" Type="http://schemas.openxmlformats.org/officeDocument/2006/relationships/customXml" Target="../ink/ink630.xml"/><Relationship Id="rId126" Type="http://schemas.openxmlformats.org/officeDocument/2006/relationships/image" Target="../media/image648.png"/><Relationship Id="rId125" Type="http://schemas.openxmlformats.org/officeDocument/2006/relationships/customXml" Target="../ink/ink629.xml"/><Relationship Id="rId124" Type="http://schemas.openxmlformats.org/officeDocument/2006/relationships/image" Target="../media/image647.png"/><Relationship Id="rId123" Type="http://schemas.openxmlformats.org/officeDocument/2006/relationships/customXml" Target="../ink/ink628.xml"/><Relationship Id="rId122" Type="http://schemas.openxmlformats.org/officeDocument/2006/relationships/image" Target="../media/image646.png"/><Relationship Id="rId121" Type="http://schemas.openxmlformats.org/officeDocument/2006/relationships/customXml" Target="../ink/ink627.xml"/><Relationship Id="rId120" Type="http://schemas.openxmlformats.org/officeDocument/2006/relationships/image" Target="../media/image645.png"/><Relationship Id="rId12" Type="http://schemas.openxmlformats.org/officeDocument/2006/relationships/image" Target="../media/image591.png"/><Relationship Id="rId119" Type="http://schemas.openxmlformats.org/officeDocument/2006/relationships/customXml" Target="../ink/ink626.xml"/><Relationship Id="rId118" Type="http://schemas.openxmlformats.org/officeDocument/2006/relationships/image" Target="../media/image644.png"/><Relationship Id="rId117" Type="http://schemas.openxmlformats.org/officeDocument/2006/relationships/customXml" Target="../ink/ink625.xml"/><Relationship Id="rId116" Type="http://schemas.openxmlformats.org/officeDocument/2006/relationships/image" Target="../media/image643.png"/><Relationship Id="rId115" Type="http://schemas.openxmlformats.org/officeDocument/2006/relationships/customXml" Target="../ink/ink624.xml"/><Relationship Id="rId114" Type="http://schemas.openxmlformats.org/officeDocument/2006/relationships/image" Target="../media/image642.png"/><Relationship Id="rId113" Type="http://schemas.openxmlformats.org/officeDocument/2006/relationships/customXml" Target="../ink/ink623.xml"/><Relationship Id="rId112" Type="http://schemas.openxmlformats.org/officeDocument/2006/relationships/image" Target="../media/image641.png"/><Relationship Id="rId111" Type="http://schemas.openxmlformats.org/officeDocument/2006/relationships/customXml" Target="../ink/ink622.xml"/><Relationship Id="rId110" Type="http://schemas.openxmlformats.org/officeDocument/2006/relationships/image" Target="../media/image640.png"/><Relationship Id="rId11" Type="http://schemas.openxmlformats.org/officeDocument/2006/relationships/customXml" Target="../ink/ink572.xml"/><Relationship Id="rId109" Type="http://schemas.openxmlformats.org/officeDocument/2006/relationships/customXml" Target="../ink/ink621.xml"/><Relationship Id="rId108" Type="http://schemas.openxmlformats.org/officeDocument/2006/relationships/image" Target="../media/image639.png"/><Relationship Id="rId107" Type="http://schemas.openxmlformats.org/officeDocument/2006/relationships/customXml" Target="../ink/ink620.xml"/><Relationship Id="rId106" Type="http://schemas.openxmlformats.org/officeDocument/2006/relationships/image" Target="../media/image638.png"/><Relationship Id="rId105" Type="http://schemas.openxmlformats.org/officeDocument/2006/relationships/customXml" Target="../ink/ink619.xml"/><Relationship Id="rId104" Type="http://schemas.openxmlformats.org/officeDocument/2006/relationships/image" Target="../media/image637.png"/><Relationship Id="rId103" Type="http://schemas.openxmlformats.org/officeDocument/2006/relationships/customXml" Target="../ink/ink618.xml"/><Relationship Id="rId102" Type="http://schemas.openxmlformats.org/officeDocument/2006/relationships/image" Target="../media/image636.png"/><Relationship Id="rId101" Type="http://schemas.openxmlformats.org/officeDocument/2006/relationships/customXml" Target="../ink/ink617.xml"/><Relationship Id="rId100" Type="http://schemas.openxmlformats.org/officeDocument/2006/relationships/image" Target="../media/image635.png"/><Relationship Id="rId10" Type="http://schemas.openxmlformats.org/officeDocument/2006/relationships/image" Target="../media/image590.png"/><Relationship Id="rId1" Type="http://schemas.openxmlformats.org/officeDocument/2006/relationships/customXml" Target="../ink/ink56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7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9" Type="http://schemas.openxmlformats.org/officeDocument/2006/relationships/customXml" Target="../ink/ink659.xml"/><Relationship Id="rId8" Type="http://schemas.openxmlformats.org/officeDocument/2006/relationships/image" Target="../media/image678.png"/><Relationship Id="rId7" Type="http://schemas.openxmlformats.org/officeDocument/2006/relationships/customXml" Target="../ink/ink658.xml"/><Relationship Id="rId6" Type="http://schemas.openxmlformats.org/officeDocument/2006/relationships/image" Target="../media/image677.png"/><Relationship Id="rId5" Type="http://schemas.openxmlformats.org/officeDocument/2006/relationships/customXml" Target="../ink/ink657.xml"/><Relationship Id="rId4" Type="http://schemas.openxmlformats.org/officeDocument/2006/relationships/image" Target="../media/image676.png"/><Relationship Id="rId3" Type="http://schemas.openxmlformats.org/officeDocument/2006/relationships/customXml" Target="../ink/ink656.xml"/><Relationship Id="rId27" Type="http://schemas.openxmlformats.org/officeDocument/2006/relationships/slideLayout" Target="../slideLayouts/slideLayout2.xml"/><Relationship Id="rId26" Type="http://schemas.openxmlformats.org/officeDocument/2006/relationships/image" Target="../media/image687.png"/><Relationship Id="rId25" Type="http://schemas.openxmlformats.org/officeDocument/2006/relationships/customXml" Target="../ink/ink667.xml"/><Relationship Id="rId24" Type="http://schemas.openxmlformats.org/officeDocument/2006/relationships/image" Target="../media/image686.png"/><Relationship Id="rId23" Type="http://schemas.openxmlformats.org/officeDocument/2006/relationships/customXml" Target="../ink/ink666.xml"/><Relationship Id="rId22" Type="http://schemas.openxmlformats.org/officeDocument/2006/relationships/image" Target="../media/image685.png"/><Relationship Id="rId21" Type="http://schemas.openxmlformats.org/officeDocument/2006/relationships/customXml" Target="../ink/ink665.xml"/><Relationship Id="rId20" Type="http://schemas.openxmlformats.org/officeDocument/2006/relationships/image" Target="../media/image684.png"/><Relationship Id="rId2" Type="http://schemas.openxmlformats.org/officeDocument/2006/relationships/image" Target="../media/image675.png"/><Relationship Id="rId19" Type="http://schemas.openxmlformats.org/officeDocument/2006/relationships/customXml" Target="../ink/ink664.xml"/><Relationship Id="rId18" Type="http://schemas.openxmlformats.org/officeDocument/2006/relationships/image" Target="../media/image683.png"/><Relationship Id="rId17" Type="http://schemas.openxmlformats.org/officeDocument/2006/relationships/customXml" Target="../ink/ink663.xml"/><Relationship Id="rId16" Type="http://schemas.openxmlformats.org/officeDocument/2006/relationships/image" Target="../media/image682.png"/><Relationship Id="rId15" Type="http://schemas.openxmlformats.org/officeDocument/2006/relationships/customXml" Target="../ink/ink662.xml"/><Relationship Id="rId14" Type="http://schemas.openxmlformats.org/officeDocument/2006/relationships/image" Target="../media/image681.png"/><Relationship Id="rId13" Type="http://schemas.openxmlformats.org/officeDocument/2006/relationships/customXml" Target="../ink/ink661.xml"/><Relationship Id="rId12" Type="http://schemas.openxmlformats.org/officeDocument/2006/relationships/image" Target="../media/image680.png"/><Relationship Id="rId11" Type="http://schemas.openxmlformats.org/officeDocument/2006/relationships/customXml" Target="../ink/ink660.xml"/><Relationship Id="rId10" Type="http://schemas.openxmlformats.org/officeDocument/2006/relationships/image" Target="../media/image679.png"/><Relationship Id="rId1" Type="http://schemas.openxmlformats.org/officeDocument/2006/relationships/customXml" Target="../ink/ink65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88.png"/><Relationship Id="rId1" Type="http://schemas.openxmlformats.org/officeDocument/2006/relationships/hyperlink" Target="https://software.intel.com/content/www/us/en/develop/articles/vectorization-with-the-intel-compilers-part-i.html"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9.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99" Type="http://schemas.openxmlformats.org/officeDocument/2006/relationships/image" Target="../media/image739.png"/><Relationship Id="rId98" Type="http://schemas.openxmlformats.org/officeDocument/2006/relationships/customXml" Target="../ink/ink716.xml"/><Relationship Id="rId97" Type="http://schemas.openxmlformats.org/officeDocument/2006/relationships/image" Target="../media/image738.png"/><Relationship Id="rId96" Type="http://schemas.openxmlformats.org/officeDocument/2006/relationships/customXml" Target="../ink/ink715.xml"/><Relationship Id="rId95" Type="http://schemas.openxmlformats.org/officeDocument/2006/relationships/image" Target="../media/image737.png"/><Relationship Id="rId94" Type="http://schemas.openxmlformats.org/officeDocument/2006/relationships/customXml" Target="../ink/ink714.xml"/><Relationship Id="rId93" Type="http://schemas.openxmlformats.org/officeDocument/2006/relationships/image" Target="../media/image736.png"/><Relationship Id="rId92" Type="http://schemas.openxmlformats.org/officeDocument/2006/relationships/customXml" Target="../ink/ink713.xml"/><Relationship Id="rId91" Type="http://schemas.openxmlformats.org/officeDocument/2006/relationships/image" Target="../media/image735.png"/><Relationship Id="rId90" Type="http://schemas.openxmlformats.org/officeDocument/2006/relationships/customXml" Target="../ink/ink712.xml"/><Relationship Id="rId9" Type="http://schemas.openxmlformats.org/officeDocument/2006/relationships/image" Target="../media/image694.png"/><Relationship Id="rId89" Type="http://schemas.openxmlformats.org/officeDocument/2006/relationships/image" Target="../media/image734.png"/><Relationship Id="rId88" Type="http://schemas.openxmlformats.org/officeDocument/2006/relationships/customXml" Target="../ink/ink711.xml"/><Relationship Id="rId87" Type="http://schemas.openxmlformats.org/officeDocument/2006/relationships/image" Target="../media/image733.png"/><Relationship Id="rId86" Type="http://schemas.openxmlformats.org/officeDocument/2006/relationships/customXml" Target="../ink/ink710.xml"/><Relationship Id="rId85" Type="http://schemas.openxmlformats.org/officeDocument/2006/relationships/image" Target="../media/image732.png"/><Relationship Id="rId84" Type="http://schemas.openxmlformats.org/officeDocument/2006/relationships/customXml" Target="../ink/ink709.xml"/><Relationship Id="rId83" Type="http://schemas.openxmlformats.org/officeDocument/2006/relationships/image" Target="../media/image731.png"/><Relationship Id="rId82" Type="http://schemas.openxmlformats.org/officeDocument/2006/relationships/customXml" Target="../ink/ink708.xml"/><Relationship Id="rId81" Type="http://schemas.openxmlformats.org/officeDocument/2006/relationships/image" Target="../media/image730.png"/><Relationship Id="rId80" Type="http://schemas.openxmlformats.org/officeDocument/2006/relationships/customXml" Target="../ink/ink707.xml"/><Relationship Id="rId8" Type="http://schemas.openxmlformats.org/officeDocument/2006/relationships/customXml" Target="../ink/ink671.xml"/><Relationship Id="rId79" Type="http://schemas.openxmlformats.org/officeDocument/2006/relationships/image" Target="../media/image729.png"/><Relationship Id="rId78" Type="http://schemas.openxmlformats.org/officeDocument/2006/relationships/customXml" Target="../ink/ink706.xml"/><Relationship Id="rId77" Type="http://schemas.openxmlformats.org/officeDocument/2006/relationships/image" Target="../media/image728.png"/><Relationship Id="rId76" Type="http://schemas.openxmlformats.org/officeDocument/2006/relationships/customXml" Target="../ink/ink705.xml"/><Relationship Id="rId75" Type="http://schemas.openxmlformats.org/officeDocument/2006/relationships/image" Target="../media/image727.png"/><Relationship Id="rId74" Type="http://schemas.openxmlformats.org/officeDocument/2006/relationships/customXml" Target="../ink/ink704.xml"/><Relationship Id="rId73" Type="http://schemas.openxmlformats.org/officeDocument/2006/relationships/image" Target="../media/image726.png"/><Relationship Id="rId72" Type="http://schemas.openxmlformats.org/officeDocument/2006/relationships/customXml" Target="../ink/ink703.xml"/><Relationship Id="rId71" Type="http://schemas.openxmlformats.org/officeDocument/2006/relationships/image" Target="../media/image725.png"/><Relationship Id="rId70" Type="http://schemas.openxmlformats.org/officeDocument/2006/relationships/customXml" Target="../ink/ink702.xml"/><Relationship Id="rId7" Type="http://schemas.openxmlformats.org/officeDocument/2006/relationships/image" Target="../media/image693.png"/><Relationship Id="rId69" Type="http://schemas.openxmlformats.org/officeDocument/2006/relationships/image" Target="../media/image724.png"/><Relationship Id="rId68" Type="http://schemas.openxmlformats.org/officeDocument/2006/relationships/customXml" Target="../ink/ink701.xml"/><Relationship Id="rId67" Type="http://schemas.openxmlformats.org/officeDocument/2006/relationships/image" Target="../media/image723.png"/><Relationship Id="rId66" Type="http://schemas.openxmlformats.org/officeDocument/2006/relationships/customXml" Target="../ink/ink700.xml"/><Relationship Id="rId65" Type="http://schemas.openxmlformats.org/officeDocument/2006/relationships/image" Target="../media/image722.png"/><Relationship Id="rId64" Type="http://schemas.openxmlformats.org/officeDocument/2006/relationships/customXml" Target="../ink/ink699.xml"/><Relationship Id="rId63" Type="http://schemas.openxmlformats.org/officeDocument/2006/relationships/image" Target="../media/image721.png"/><Relationship Id="rId62" Type="http://schemas.openxmlformats.org/officeDocument/2006/relationships/customXml" Target="../ink/ink698.xml"/><Relationship Id="rId61" Type="http://schemas.openxmlformats.org/officeDocument/2006/relationships/image" Target="../media/image720.png"/><Relationship Id="rId60" Type="http://schemas.openxmlformats.org/officeDocument/2006/relationships/customXml" Target="../ink/ink697.xml"/><Relationship Id="rId6" Type="http://schemas.openxmlformats.org/officeDocument/2006/relationships/customXml" Target="../ink/ink670.xml"/><Relationship Id="rId59" Type="http://schemas.openxmlformats.org/officeDocument/2006/relationships/image" Target="../media/image719.png"/><Relationship Id="rId58" Type="http://schemas.openxmlformats.org/officeDocument/2006/relationships/customXml" Target="../ink/ink696.xml"/><Relationship Id="rId57" Type="http://schemas.openxmlformats.org/officeDocument/2006/relationships/image" Target="../media/image718.png"/><Relationship Id="rId56" Type="http://schemas.openxmlformats.org/officeDocument/2006/relationships/customXml" Target="../ink/ink695.xml"/><Relationship Id="rId55" Type="http://schemas.openxmlformats.org/officeDocument/2006/relationships/image" Target="../media/image717.png"/><Relationship Id="rId54" Type="http://schemas.openxmlformats.org/officeDocument/2006/relationships/customXml" Target="../ink/ink694.xml"/><Relationship Id="rId53" Type="http://schemas.openxmlformats.org/officeDocument/2006/relationships/image" Target="../media/image716.png"/><Relationship Id="rId52" Type="http://schemas.openxmlformats.org/officeDocument/2006/relationships/customXml" Target="../ink/ink693.xml"/><Relationship Id="rId51" Type="http://schemas.openxmlformats.org/officeDocument/2006/relationships/image" Target="../media/image715.png"/><Relationship Id="rId50" Type="http://schemas.openxmlformats.org/officeDocument/2006/relationships/customXml" Target="../ink/ink692.xml"/><Relationship Id="rId5" Type="http://schemas.openxmlformats.org/officeDocument/2006/relationships/image" Target="../media/image692.png"/><Relationship Id="rId49" Type="http://schemas.openxmlformats.org/officeDocument/2006/relationships/image" Target="../media/image714.png"/><Relationship Id="rId48" Type="http://schemas.openxmlformats.org/officeDocument/2006/relationships/customXml" Target="../ink/ink691.xml"/><Relationship Id="rId47" Type="http://schemas.openxmlformats.org/officeDocument/2006/relationships/image" Target="../media/image713.png"/><Relationship Id="rId46" Type="http://schemas.openxmlformats.org/officeDocument/2006/relationships/customXml" Target="../ink/ink690.xml"/><Relationship Id="rId45" Type="http://schemas.openxmlformats.org/officeDocument/2006/relationships/image" Target="../media/image712.png"/><Relationship Id="rId44" Type="http://schemas.openxmlformats.org/officeDocument/2006/relationships/customXml" Target="../ink/ink689.xml"/><Relationship Id="rId43" Type="http://schemas.openxmlformats.org/officeDocument/2006/relationships/image" Target="../media/image711.png"/><Relationship Id="rId42" Type="http://schemas.openxmlformats.org/officeDocument/2006/relationships/customXml" Target="../ink/ink688.xml"/><Relationship Id="rId41" Type="http://schemas.openxmlformats.org/officeDocument/2006/relationships/image" Target="../media/image710.png"/><Relationship Id="rId40" Type="http://schemas.openxmlformats.org/officeDocument/2006/relationships/customXml" Target="../ink/ink687.xml"/><Relationship Id="rId4" Type="http://schemas.openxmlformats.org/officeDocument/2006/relationships/customXml" Target="../ink/ink669.xml"/><Relationship Id="rId39" Type="http://schemas.openxmlformats.org/officeDocument/2006/relationships/image" Target="../media/image709.png"/><Relationship Id="rId38" Type="http://schemas.openxmlformats.org/officeDocument/2006/relationships/customXml" Target="../ink/ink686.xml"/><Relationship Id="rId37" Type="http://schemas.openxmlformats.org/officeDocument/2006/relationships/image" Target="../media/image708.png"/><Relationship Id="rId36" Type="http://schemas.openxmlformats.org/officeDocument/2006/relationships/customXml" Target="../ink/ink685.xml"/><Relationship Id="rId35" Type="http://schemas.openxmlformats.org/officeDocument/2006/relationships/image" Target="../media/image707.png"/><Relationship Id="rId34" Type="http://schemas.openxmlformats.org/officeDocument/2006/relationships/customXml" Target="../ink/ink684.xml"/><Relationship Id="rId33" Type="http://schemas.openxmlformats.org/officeDocument/2006/relationships/image" Target="../media/image706.png"/><Relationship Id="rId32" Type="http://schemas.openxmlformats.org/officeDocument/2006/relationships/customXml" Target="../ink/ink683.xml"/><Relationship Id="rId312" Type="http://schemas.openxmlformats.org/officeDocument/2006/relationships/slideLayout" Target="../slideLayouts/slideLayout2.xml"/><Relationship Id="rId311" Type="http://schemas.openxmlformats.org/officeDocument/2006/relationships/image" Target="../media/image844.png"/><Relationship Id="rId310" Type="http://schemas.openxmlformats.org/officeDocument/2006/relationships/customXml" Target="../ink/ink822.xml"/><Relationship Id="rId31" Type="http://schemas.openxmlformats.org/officeDocument/2006/relationships/image" Target="../media/image705.png"/><Relationship Id="rId309" Type="http://schemas.openxmlformats.org/officeDocument/2006/relationships/image" Target="../media/image843.png"/><Relationship Id="rId308" Type="http://schemas.openxmlformats.org/officeDocument/2006/relationships/customXml" Target="../ink/ink821.xml"/><Relationship Id="rId307" Type="http://schemas.openxmlformats.org/officeDocument/2006/relationships/image" Target="../media/image842.png"/><Relationship Id="rId306" Type="http://schemas.openxmlformats.org/officeDocument/2006/relationships/customXml" Target="../ink/ink820.xml"/><Relationship Id="rId305" Type="http://schemas.openxmlformats.org/officeDocument/2006/relationships/image" Target="../media/image841.png"/><Relationship Id="rId304" Type="http://schemas.openxmlformats.org/officeDocument/2006/relationships/customXml" Target="../ink/ink819.xml"/><Relationship Id="rId303" Type="http://schemas.openxmlformats.org/officeDocument/2006/relationships/image" Target="../media/image840.png"/><Relationship Id="rId302" Type="http://schemas.openxmlformats.org/officeDocument/2006/relationships/customXml" Target="../ink/ink818.xml"/><Relationship Id="rId301" Type="http://schemas.openxmlformats.org/officeDocument/2006/relationships/image" Target="../media/image839.png"/><Relationship Id="rId300" Type="http://schemas.openxmlformats.org/officeDocument/2006/relationships/customXml" Target="../ink/ink817.xml"/><Relationship Id="rId30" Type="http://schemas.openxmlformats.org/officeDocument/2006/relationships/customXml" Target="../ink/ink682.xml"/><Relationship Id="rId3" Type="http://schemas.openxmlformats.org/officeDocument/2006/relationships/image" Target="../media/image691.png"/><Relationship Id="rId299" Type="http://schemas.openxmlformats.org/officeDocument/2006/relationships/image" Target="../media/image838.png"/><Relationship Id="rId298" Type="http://schemas.openxmlformats.org/officeDocument/2006/relationships/customXml" Target="../ink/ink816.xml"/><Relationship Id="rId297" Type="http://schemas.openxmlformats.org/officeDocument/2006/relationships/image" Target="../media/image837.png"/><Relationship Id="rId296" Type="http://schemas.openxmlformats.org/officeDocument/2006/relationships/customXml" Target="../ink/ink815.xml"/><Relationship Id="rId295" Type="http://schemas.openxmlformats.org/officeDocument/2006/relationships/image" Target="../media/image836.png"/><Relationship Id="rId294" Type="http://schemas.openxmlformats.org/officeDocument/2006/relationships/customXml" Target="../ink/ink814.xml"/><Relationship Id="rId293" Type="http://schemas.openxmlformats.org/officeDocument/2006/relationships/image" Target="../media/image835.png"/><Relationship Id="rId292" Type="http://schemas.openxmlformats.org/officeDocument/2006/relationships/customXml" Target="../ink/ink813.xml"/><Relationship Id="rId291" Type="http://schemas.openxmlformats.org/officeDocument/2006/relationships/image" Target="../media/image834.png"/><Relationship Id="rId290" Type="http://schemas.openxmlformats.org/officeDocument/2006/relationships/customXml" Target="../ink/ink812.xml"/><Relationship Id="rId29" Type="http://schemas.openxmlformats.org/officeDocument/2006/relationships/image" Target="../media/image704.png"/><Relationship Id="rId289" Type="http://schemas.openxmlformats.org/officeDocument/2006/relationships/image" Target="../media/image833.png"/><Relationship Id="rId288" Type="http://schemas.openxmlformats.org/officeDocument/2006/relationships/customXml" Target="../ink/ink811.xml"/><Relationship Id="rId287" Type="http://schemas.openxmlformats.org/officeDocument/2006/relationships/image" Target="../media/image832.png"/><Relationship Id="rId286" Type="http://schemas.openxmlformats.org/officeDocument/2006/relationships/customXml" Target="../ink/ink810.xml"/><Relationship Id="rId285" Type="http://schemas.openxmlformats.org/officeDocument/2006/relationships/image" Target="../media/image831.png"/><Relationship Id="rId284" Type="http://schemas.openxmlformats.org/officeDocument/2006/relationships/customXml" Target="../ink/ink809.xml"/><Relationship Id="rId283" Type="http://schemas.openxmlformats.org/officeDocument/2006/relationships/image" Target="../media/image830.png"/><Relationship Id="rId282" Type="http://schemas.openxmlformats.org/officeDocument/2006/relationships/customXml" Target="../ink/ink808.xml"/><Relationship Id="rId281" Type="http://schemas.openxmlformats.org/officeDocument/2006/relationships/image" Target="../media/image829.png"/><Relationship Id="rId280" Type="http://schemas.openxmlformats.org/officeDocument/2006/relationships/customXml" Target="../ink/ink807.xml"/><Relationship Id="rId28" Type="http://schemas.openxmlformats.org/officeDocument/2006/relationships/customXml" Target="../ink/ink681.xml"/><Relationship Id="rId279" Type="http://schemas.openxmlformats.org/officeDocument/2006/relationships/image" Target="../media/image828.png"/><Relationship Id="rId278" Type="http://schemas.openxmlformats.org/officeDocument/2006/relationships/customXml" Target="../ink/ink806.xml"/><Relationship Id="rId277" Type="http://schemas.openxmlformats.org/officeDocument/2006/relationships/image" Target="../media/image827.png"/><Relationship Id="rId276" Type="http://schemas.openxmlformats.org/officeDocument/2006/relationships/customXml" Target="../ink/ink805.xml"/><Relationship Id="rId275" Type="http://schemas.openxmlformats.org/officeDocument/2006/relationships/image" Target="../media/image826.png"/><Relationship Id="rId274" Type="http://schemas.openxmlformats.org/officeDocument/2006/relationships/customXml" Target="../ink/ink804.xml"/><Relationship Id="rId273" Type="http://schemas.openxmlformats.org/officeDocument/2006/relationships/image" Target="../media/image825.png"/><Relationship Id="rId272" Type="http://schemas.openxmlformats.org/officeDocument/2006/relationships/customXml" Target="../ink/ink803.xml"/><Relationship Id="rId271" Type="http://schemas.openxmlformats.org/officeDocument/2006/relationships/image" Target="../media/image824.png"/><Relationship Id="rId270" Type="http://schemas.openxmlformats.org/officeDocument/2006/relationships/customXml" Target="../ink/ink802.xml"/><Relationship Id="rId27" Type="http://schemas.openxmlformats.org/officeDocument/2006/relationships/image" Target="../media/image703.png"/><Relationship Id="rId269" Type="http://schemas.openxmlformats.org/officeDocument/2006/relationships/image" Target="../media/image823.png"/><Relationship Id="rId268" Type="http://schemas.openxmlformats.org/officeDocument/2006/relationships/customXml" Target="../ink/ink801.xml"/><Relationship Id="rId267" Type="http://schemas.openxmlformats.org/officeDocument/2006/relationships/image" Target="../media/image822.png"/><Relationship Id="rId266" Type="http://schemas.openxmlformats.org/officeDocument/2006/relationships/customXml" Target="../ink/ink800.xml"/><Relationship Id="rId265" Type="http://schemas.openxmlformats.org/officeDocument/2006/relationships/image" Target="../media/image821.png"/><Relationship Id="rId264" Type="http://schemas.openxmlformats.org/officeDocument/2006/relationships/customXml" Target="../ink/ink799.xml"/><Relationship Id="rId263" Type="http://schemas.openxmlformats.org/officeDocument/2006/relationships/image" Target="../media/image820.png"/><Relationship Id="rId262" Type="http://schemas.openxmlformats.org/officeDocument/2006/relationships/customXml" Target="../ink/ink798.xml"/><Relationship Id="rId261" Type="http://schemas.openxmlformats.org/officeDocument/2006/relationships/image" Target="../media/image819.png"/><Relationship Id="rId260" Type="http://schemas.openxmlformats.org/officeDocument/2006/relationships/customXml" Target="../ink/ink797.xml"/><Relationship Id="rId26" Type="http://schemas.openxmlformats.org/officeDocument/2006/relationships/customXml" Target="../ink/ink680.xml"/><Relationship Id="rId259" Type="http://schemas.openxmlformats.org/officeDocument/2006/relationships/image" Target="../media/image818.png"/><Relationship Id="rId258" Type="http://schemas.openxmlformats.org/officeDocument/2006/relationships/customXml" Target="../ink/ink796.xml"/><Relationship Id="rId257" Type="http://schemas.openxmlformats.org/officeDocument/2006/relationships/image" Target="../media/image817.png"/><Relationship Id="rId256" Type="http://schemas.openxmlformats.org/officeDocument/2006/relationships/customXml" Target="../ink/ink795.xml"/><Relationship Id="rId255" Type="http://schemas.openxmlformats.org/officeDocument/2006/relationships/image" Target="../media/image816.png"/><Relationship Id="rId254" Type="http://schemas.openxmlformats.org/officeDocument/2006/relationships/customXml" Target="../ink/ink794.xml"/><Relationship Id="rId253" Type="http://schemas.openxmlformats.org/officeDocument/2006/relationships/image" Target="../media/image815.png"/><Relationship Id="rId252" Type="http://schemas.openxmlformats.org/officeDocument/2006/relationships/customXml" Target="../ink/ink793.xml"/><Relationship Id="rId251" Type="http://schemas.openxmlformats.org/officeDocument/2006/relationships/image" Target="../media/image814.png"/><Relationship Id="rId250" Type="http://schemas.openxmlformats.org/officeDocument/2006/relationships/customXml" Target="../ink/ink792.xml"/><Relationship Id="rId25" Type="http://schemas.openxmlformats.org/officeDocument/2006/relationships/image" Target="../media/image702.png"/><Relationship Id="rId249" Type="http://schemas.openxmlformats.org/officeDocument/2006/relationships/image" Target="../media/image813.png"/><Relationship Id="rId248" Type="http://schemas.openxmlformats.org/officeDocument/2006/relationships/customXml" Target="../ink/ink791.xml"/><Relationship Id="rId247" Type="http://schemas.openxmlformats.org/officeDocument/2006/relationships/image" Target="../media/image812.png"/><Relationship Id="rId246" Type="http://schemas.openxmlformats.org/officeDocument/2006/relationships/customXml" Target="../ink/ink790.xml"/><Relationship Id="rId245" Type="http://schemas.openxmlformats.org/officeDocument/2006/relationships/image" Target="../media/image811.png"/><Relationship Id="rId244" Type="http://schemas.openxmlformats.org/officeDocument/2006/relationships/customXml" Target="../ink/ink789.xml"/><Relationship Id="rId243" Type="http://schemas.openxmlformats.org/officeDocument/2006/relationships/image" Target="../media/image810.png"/><Relationship Id="rId242" Type="http://schemas.openxmlformats.org/officeDocument/2006/relationships/customXml" Target="../ink/ink788.xml"/><Relationship Id="rId241" Type="http://schemas.openxmlformats.org/officeDocument/2006/relationships/image" Target="../media/image809.png"/><Relationship Id="rId240" Type="http://schemas.openxmlformats.org/officeDocument/2006/relationships/customXml" Target="../ink/ink787.xml"/><Relationship Id="rId24" Type="http://schemas.openxmlformats.org/officeDocument/2006/relationships/customXml" Target="../ink/ink679.xml"/><Relationship Id="rId239" Type="http://schemas.openxmlformats.org/officeDocument/2006/relationships/image" Target="../media/image808.png"/><Relationship Id="rId238" Type="http://schemas.openxmlformats.org/officeDocument/2006/relationships/customXml" Target="../ink/ink786.xml"/><Relationship Id="rId237" Type="http://schemas.openxmlformats.org/officeDocument/2006/relationships/image" Target="../media/image807.png"/><Relationship Id="rId236" Type="http://schemas.openxmlformats.org/officeDocument/2006/relationships/customXml" Target="../ink/ink785.xml"/><Relationship Id="rId235" Type="http://schemas.openxmlformats.org/officeDocument/2006/relationships/image" Target="../media/image806.png"/><Relationship Id="rId234" Type="http://schemas.openxmlformats.org/officeDocument/2006/relationships/customXml" Target="../ink/ink784.xml"/><Relationship Id="rId233" Type="http://schemas.openxmlformats.org/officeDocument/2006/relationships/image" Target="../media/image805.png"/><Relationship Id="rId232" Type="http://schemas.openxmlformats.org/officeDocument/2006/relationships/customXml" Target="../ink/ink783.xml"/><Relationship Id="rId231" Type="http://schemas.openxmlformats.org/officeDocument/2006/relationships/image" Target="../media/image804.png"/><Relationship Id="rId230" Type="http://schemas.openxmlformats.org/officeDocument/2006/relationships/customXml" Target="../ink/ink782.xml"/><Relationship Id="rId23" Type="http://schemas.openxmlformats.org/officeDocument/2006/relationships/image" Target="../media/image701.png"/><Relationship Id="rId229" Type="http://schemas.openxmlformats.org/officeDocument/2006/relationships/image" Target="../media/image803.png"/><Relationship Id="rId228" Type="http://schemas.openxmlformats.org/officeDocument/2006/relationships/customXml" Target="../ink/ink781.xml"/><Relationship Id="rId227" Type="http://schemas.openxmlformats.org/officeDocument/2006/relationships/image" Target="../media/image802.png"/><Relationship Id="rId226" Type="http://schemas.openxmlformats.org/officeDocument/2006/relationships/customXml" Target="../ink/ink780.xml"/><Relationship Id="rId225" Type="http://schemas.openxmlformats.org/officeDocument/2006/relationships/image" Target="../media/image801.png"/><Relationship Id="rId224" Type="http://schemas.openxmlformats.org/officeDocument/2006/relationships/customXml" Target="../ink/ink779.xml"/><Relationship Id="rId223" Type="http://schemas.openxmlformats.org/officeDocument/2006/relationships/image" Target="../media/image800.png"/><Relationship Id="rId222" Type="http://schemas.openxmlformats.org/officeDocument/2006/relationships/customXml" Target="../ink/ink778.xml"/><Relationship Id="rId221" Type="http://schemas.openxmlformats.org/officeDocument/2006/relationships/image" Target="../media/image799.png"/><Relationship Id="rId220" Type="http://schemas.openxmlformats.org/officeDocument/2006/relationships/customXml" Target="../ink/ink777.xml"/><Relationship Id="rId22" Type="http://schemas.openxmlformats.org/officeDocument/2006/relationships/customXml" Target="../ink/ink678.xml"/><Relationship Id="rId219" Type="http://schemas.openxmlformats.org/officeDocument/2006/relationships/image" Target="../media/image798.png"/><Relationship Id="rId218" Type="http://schemas.openxmlformats.org/officeDocument/2006/relationships/customXml" Target="../ink/ink776.xml"/><Relationship Id="rId217" Type="http://schemas.openxmlformats.org/officeDocument/2006/relationships/image" Target="../media/image797.png"/><Relationship Id="rId216" Type="http://schemas.openxmlformats.org/officeDocument/2006/relationships/customXml" Target="../ink/ink775.xml"/><Relationship Id="rId215" Type="http://schemas.openxmlformats.org/officeDocument/2006/relationships/image" Target="../media/image796.png"/><Relationship Id="rId214" Type="http://schemas.openxmlformats.org/officeDocument/2006/relationships/customXml" Target="../ink/ink774.xml"/><Relationship Id="rId213" Type="http://schemas.openxmlformats.org/officeDocument/2006/relationships/image" Target="../media/image795.png"/><Relationship Id="rId212" Type="http://schemas.openxmlformats.org/officeDocument/2006/relationships/customXml" Target="../ink/ink773.xml"/><Relationship Id="rId211" Type="http://schemas.openxmlformats.org/officeDocument/2006/relationships/image" Target="../media/image794.png"/><Relationship Id="rId210" Type="http://schemas.openxmlformats.org/officeDocument/2006/relationships/customXml" Target="../ink/ink772.xml"/><Relationship Id="rId21" Type="http://schemas.openxmlformats.org/officeDocument/2006/relationships/image" Target="../media/image700.png"/><Relationship Id="rId209" Type="http://schemas.openxmlformats.org/officeDocument/2006/relationships/image" Target="../media/image793.png"/><Relationship Id="rId208" Type="http://schemas.openxmlformats.org/officeDocument/2006/relationships/customXml" Target="../ink/ink771.xml"/><Relationship Id="rId207" Type="http://schemas.openxmlformats.org/officeDocument/2006/relationships/image" Target="../media/image792.png"/><Relationship Id="rId206" Type="http://schemas.openxmlformats.org/officeDocument/2006/relationships/customXml" Target="../ink/ink770.xml"/><Relationship Id="rId205" Type="http://schemas.openxmlformats.org/officeDocument/2006/relationships/image" Target="../media/image791.png"/><Relationship Id="rId204" Type="http://schemas.openxmlformats.org/officeDocument/2006/relationships/customXml" Target="../ink/ink769.xml"/><Relationship Id="rId203" Type="http://schemas.openxmlformats.org/officeDocument/2006/relationships/image" Target="../media/image219.png"/><Relationship Id="rId202" Type="http://schemas.openxmlformats.org/officeDocument/2006/relationships/customXml" Target="../ink/ink768.xml"/><Relationship Id="rId201" Type="http://schemas.openxmlformats.org/officeDocument/2006/relationships/image" Target="../media/image790.png"/><Relationship Id="rId200" Type="http://schemas.openxmlformats.org/officeDocument/2006/relationships/customXml" Target="../ink/ink767.xml"/><Relationship Id="rId20" Type="http://schemas.openxmlformats.org/officeDocument/2006/relationships/customXml" Target="../ink/ink677.xml"/><Relationship Id="rId2" Type="http://schemas.openxmlformats.org/officeDocument/2006/relationships/customXml" Target="../ink/ink668.xml"/><Relationship Id="rId199" Type="http://schemas.openxmlformats.org/officeDocument/2006/relationships/image" Target="../media/image789.png"/><Relationship Id="rId198" Type="http://schemas.openxmlformats.org/officeDocument/2006/relationships/customXml" Target="../ink/ink766.xml"/><Relationship Id="rId197" Type="http://schemas.openxmlformats.org/officeDocument/2006/relationships/image" Target="../media/image788.png"/><Relationship Id="rId196" Type="http://schemas.openxmlformats.org/officeDocument/2006/relationships/customXml" Target="../ink/ink765.xml"/><Relationship Id="rId195" Type="http://schemas.openxmlformats.org/officeDocument/2006/relationships/image" Target="../media/image787.png"/><Relationship Id="rId194" Type="http://schemas.openxmlformats.org/officeDocument/2006/relationships/customXml" Target="../ink/ink764.xml"/><Relationship Id="rId193" Type="http://schemas.openxmlformats.org/officeDocument/2006/relationships/image" Target="../media/image786.png"/><Relationship Id="rId192" Type="http://schemas.openxmlformats.org/officeDocument/2006/relationships/customXml" Target="../ink/ink763.xml"/><Relationship Id="rId191" Type="http://schemas.openxmlformats.org/officeDocument/2006/relationships/image" Target="../media/image785.png"/><Relationship Id="rId190" Type="http://schemas.openxmlformats.org/officeDocument/2006/relationships/customXml" Target="../ink/ink762.xml"/><Relationship Id="rId19" Type="http://schemas.openxmlformats.org/officeDocument/2006/relationships/image" Target="../media/image699.png"/><Relationship Id="rId189" Type="http://schemas.openxmlformats.org/officeDocument/2006/relationships/image" Target="../media/image784.png"/><Relationship Id="rId188" Type="http://schemas.openxmlformats.org/officeDocument/2006/relationships/customXml" Target="../ink/ink761.xml"/><Relationship Id="rId187" Type="http://schemas.openxmlformats.org/officeDocument/2006/relationships/image" Target="../media/image783.png"/><Relationship Id="rId186" Type="http://schemas.openxmlformats.org/officeDocument/2006/relationships/customXml" Target="../ink/ink760.xml"/><Relationship Id="rId185" Type="http://schemas.openxmlformats.org/officeDocument/2006/relationships/image" Target="../media/image782.png"/><Relationship Id="rId184" Type="http://schemas.openxmlformats.org/officeDocument/2006/relationships/customXml" Target="../ink/ink759.xml"/><Relationship Id="rId183" Type="http://schemas.openxmlformats.org/officeDocument/2006/relationships/image" Target="../media/image781.png"/><Relationship Id="rId182" Type="http://schemas.openxmlformats.org/officeDocument/2006/relationships/customXml" Target="../ink/ink758.xml"/><Relationship Id="rId181" Type="http://schemas.openxmlformats.org/officeDocument/2006/relationships/image" Target="../media/image780.png"/><Relationship Id="rId180" Type="http://schemas.openxmlformats.org/officeDocument/2006/relationships/customXml" Target="../ink/ink757.xml"/><Relationship Id="rId18" Type="http://schemas.openxmlformats.org/officeDocument/2006/relationships/customXml" Target="../ink/ink676.xml"/><Relationship Id="rId179" Type="http://schemas.openxmlformats.org/officeDocument/2006/relationships/image" Target="../media/image779.png"/><Relationship Id="rId178" Type="http://schemas.openxmlformats.org/officeDocument/2006/relationships/customXml" Target="../ink/ink756.xml"/><Relationship Id="rId177" Type="http://schemas.openxmlformats.org/officeDocument/2006/relationships/image" Target="../media/image778.png"/><Relationship Id="rId176" Type="http://schemas.openxmlformats.org/officeDocument/2006/relationships/customXml" Target="../ink/ink755.xml"/><Relationship Id="rId175" Type="http://schemas.openxmlformats.org/officeDocument/2006/relationships/image" Target="../media/image777.png"/><Relationship Id="rId174" Type="http://schemas.openxmlformats.org/officeDocument/2006/relationships/customXml" Target="../ink/ink754.xml"/><Relationship Id="rId173" Type="http://schemas.openxmlformats.org/officeDocument/2006/relationships/image" Target="../media/image776.png"/><Relationship Id="rId172" Type="http://schemas.openxmlformats.org/officeDocument/2006/relationships/customXml" Target="../ink/ink753.xml"/><Relationship Id="rId171" Type="http://schemas.openxmlformats.org/officeDocument/2006/relationships/image" Target="../media/image775.png"/><Relationship Id="rId170" Type="http://schemas.openxmlformats.org/officeDocument/2006/relationships/customXml" Target="../ink/ink752.xml"/><Relationship Id="rId17" Type="http://schemas.openxmlformats.org/officeDocument/2006/relationships/image" Target="../media/image698.png"/><Relationship Id="rId169" Type="http://schemas.openxmlformats.org/officeDocument/2006/relationships/image" Target="../media/image774.png"/><Relationship Id="rId168" Type="http://schemas.openxmlformats.org/officeDocument/2006/relationships/customXml" Target="../ink/ink751.xml"/><Relationship Id="rId167" Type="http://schemas.openxmlformats.org/officeDocument/2006/relationships/image" Target="../media/image773.png"/><Relationship Id="rId166" Type="http://schemas.openxmlformats.org/officeDocument/2006/relationships/customXml" Target="../ink/ink750.xml"/><Relationship Id="rId165" Type="http://schemas.openxmlformats.org/officeDocument/2006/relationships/image" Target="../media/image772.png"/><Relationship Id="rId164" Type="http://schemas.openxmlformats.org/officeDocument/2006/relationships/customXml" Target="../ink/ink749.xml"/><Relationship Id="rId163" Type="http://schemas.openxmlformats.org/officeDocument/2006/relationships/image" Target="../media/image771.png"/><Relationship Id="rId162" Type="http://schemas.openxmlformats.org/officeDocument/2006/relationships/customXml" Target="../ink/ink748.xml"/><Relationship Id="rId161" Type="http://schemas.openxmlformats.org/officeDocument/2006/relationships/image" Target="../media/image770.png"/><Relationship Id="rId160" Type="http://schemas.openxmlformats.org/officeDocument/2006/relationships/customXml" Target="../ink/ink747.xml"/><Relationship Id="rId16" Type="http://schemas.openxmlformats.org/officeDocument/2006/relationships/customXml" Target="../ink/ink675.xml"/><Relationship Id="rId159" Type="http://schemas.openxmlformats.org/officeDocument/2006/relationships/image" Target="../media/image769.png"/><Relationship Id="rId158" Type="http://schemas.openxmlformats.org/officeDocument/2006/relationships/customXml" Target="../ink/ink746.xml"/><Relationship Id="rId157" Type="http://schemas.openxmlformats.org/officeDocument/2006/relationships/image" Target="../media/image768.png"/><Relationship Id="rId156" Type="http://schemas.openxmlformats.org/officeDocument/2006/relationships/customXml" Target="../ink/ink745.xml"/><Relationship Id="rId155" Type="http://schemas.openxmlformats.org/officeDocument/2006/relationships/image" Target="../media/image767.png"/><Relationship Id="rId154" Type="http://schemas.openxmlformats.org/officeDocument/2006/relationships/customXml" Target="../ink/ink744.xml"/><Relationship Id="rId153" Type="http://schemas.openxmlformats.org/officeDocument/2006/relationships/image" Target="../media/image766.png"/><Relationship Id="rId152" Type="http://schemas.openxmlformats.org/officeDocument/2006/relationships/customXml" Target="../ink/ink743.xml"/><Relationship Id="rId151" Type="http://schemas.openxmlformats.org/officeDocument/2006/relationships/image" Target="../media/image765.png"/><Relationship Id="rId150" Type="http://schemas.openxmlformats.org/officeDocument/2006/relationships/customXml" Target="../ink/ink742.xml"/><Relationship Id="rId15" Type="http://schemas.openxmlformats.org/officeDocument/2006/relationships/image" Target="../media/image697.png"/><Relationship Id="rId149" Type="http://schemas.openxmlformats.org/officeDocument/2006/relationships/image" Target="../media/image764.png"/><Relationship Id="rId148" Type="http://schemas.openxmlformats.org/officeDocument/2006/relationships/customXml" Target="../ink/ink741.xml"/><Relationship Id="rId147" Type="http://schemas.openxmlformats.org/officeDocument/2006/relationships/image" Target="../media/image763.png"/><Relationship Id="rId146" Type="http://schemas.openxmlformats.org/officeDocument/2006/relationships/customXml" Target="../ink/ink740.xml"/><Relationship Id="rId145" Type="http://schemas.openxmlformats.org/officeDocument/2006/relationships/image" Target="../media/image762.png"/><Relationship Id="rId144" Type="http://schemas.openxmlformats.org/officeDocument/2006/relationships/customXml" Target="../ink/ink739.xml"/><Relationship Id="rId143" Type="http://schemas.openxmlformats.org/officeDocument/2006/relationships/image" Target="../media/image761.png"/><Relationship Id="rId142" Type="http://schemas.openxmlformats.org/officeDocument/2006/relationships/customXml" Target="../ink/ink738.xml"/><Relationship Id="rId141" Type="http://schemas.openxmlformats.org/officeDocument/2006/relationships/image" Target="../media/image760.png"/><Relationship Id="rId140" Type="http://schemas.openxmlformats.org/officeDocument/2006/relationships/customXml" Target="../ink/ink737.xml"/><Relationship Id="rId14" Type="http://schemas.openxmlformats.org/officeDocument/2006/relationships/customXml" Target="../ink/ink674.xml"/><Relationship Id="rId139" Type="http://schemas.openxmlformats.org/officeDocument/2006/relationships/image" Target="../media/image759.png"/><Relationship Id="rId138" Type="http://schemas.openxmlformats.org/officeDocument/2006/relationships/customXml" Target="../ink/ink736.xml"/><Relationship Id="rId137" Type="http://schemas.openxmlformats.org/officeDocument/2006/relationships/image" Target="../media/image758.png"/><Relationship Id="rId136" Type="http://schemas.openxmlformats.org/officeDocument/2006/relationships/customXml" Target="../ink/ink735.xml"/><Relationship Id="rId135" Type="http://schemas.openxmlformats.org/officeDocument/2006/relationships/image" Target="../media/image757.png"/><Relationship Id="rId134" Type="http://schemas.openxmlformats.org/officeDocument/2006/relationships/customXml" Target="../ink/ink734.xml"/><Relationship Id="rId133" Type="http://schemas.openxmlformats.org/officeDocument/2006/relationships/image" Target="../media/image756.png"/><Relationship Id="rId132" Type="http://schemas.openxmlformats.org/officeDocument/2006/relationships/customXml" Target="../ink/ink733.xml"/><Relationship Id="rId131" Type="http://schemas.openxmlformats.org/officeDocument/2006/relationships/image" Target="../media/image755.png"/><Relationship Id="rId130" Type="http://schemas.openxmlformats.org/officeDocument/2006/relationships/customXml" Target="../ink/ink732.xml"/><Relationship Id="rId13" Type="http://schemas.openxmlformats.org/officeDocument/2006/relationships/image" Target="../media/image696.png"/><Relationship Id="rId129" Type="http://schemas.openxmlformats.org/officeDocument/2006/relationships/image" Target="../media/image754.png"/><Relationship Id="rId128" Type="http://schemas.openxmlformats.org/officeDocument/2006/relationships/customXml" Target="../ink/ink731.xml"/><Relationship Id="rId127" Type="http://schemas.openxmlformats.org/officeDocument/2006/relationships/image" Target="../media/image753.png"/><Relationship Id="rId126" Type="http://schemas.openxmlformats.org/officeDocument/2006/relationships/customXml" Target="../ink/ink730.xml"/><Relationship Id="rId125" Type="http://schemas.openxmlformats.org/officeDocument/2006/relationships/image" Target="../media/image752.png"/><Relationship Id="rId124" Type="http://schemas.openxmlformats.org/officeDocument/2006/relationships/customXml" Target="../ink/ink729.xml"/><Relationship Id="rId123" Type="http://schemas.openxmlformats.org/officeDocument/2006/relationships/image" Target="../media/image751.png"/><Relationship Id="rId122" Type="http://schemas.openxmlformats.org/officeDocument/2006/relationships/customXml" Target="../ink/ink728.xml"/><Relationship Id="rId121" Type="http://schemas.openxmlformats.org/officeDocument/2006/relationships/image" Target="../media/image750.png"/><Relationship Id="rId120" Type="http://schemas.openxmlformats.org/officeDocument/2006/relationships/customXml" Target="../ink/ink727.xml"/><Relationship Id="rId12" Type="http://schemas.openxmlformats.org/officeDocument/2006/relationships/customXml" Target="../ink/ink673.xml"/><Relationship Id="rId119" Type="http://schemas.openxmlformats.org/officeDocument/2006/relationships/image" Target="../media/image749.png"/><Relationship Id="rId118" Type="http://schemas.openxmlformats.org/officeDocument/2006/relationships/customXml" Target="../ink/ink726.xml"/><Relationship Id="rId117" Type="http://schemas.openxmlformats.org/officeDocument/2006/relationships/image" Target="../media/image748.png"/><Relationship Id="rId116" Type="http://schemas.openxmlformats.org/officeDocument/2006/relationships/customXml" Target="../ink/ink725.xml"/><Relationship Id="rId115" Type="http://schemas.openxmlformats.org/officeDocument/2006/relationships/image" Target="../media/image747.png"/><Relationship Id="rId114" Type="http://schemas.openxmlformats.org/officeDocument/2006/relationships/customXml" Target="../ink/ink724.xml"/><Relationship Id="rId113" Type="http://schemas.openxmlformats.org/officeDocument/2006/relationships/image" Target="../media/image746.png"/><Relationship Id="rId112" Type="http://schemas.openxmlformats.org/officeDocument/2006/relationships/customXml" Target="../ink/ink723.xml"/><Relationship Id="rId111" Type="http://schemas.openxmlformats.org/officeDocument/2006/relationships/image" Target="../media/image745.png"/><Relationship Id="rId110" Type="http://schemas.openxmlformats.org/officeDocument/2006/relationships/customXml" Target="../ink/ink722.xml"/><Relationship Id="rId11" Type="http://schemas.openxmlformats.org/officeDocument/2006/relationships/image" Target="../media/image695.png"/><Relationship Id="rId109" Type="http://schemas.openxmlformats.org/officeDocument/2006/relationships/image" Target="../media/image744.png"/><Relationship Id="rId108" Type="http://schemas.openxmlformats.org/officeDocument/2006/relationships/customXml" Target="../ink/ink721.xml"/><Relationship Id="rId107" Type="http://schemas.openxmlformats.org/officeDocument/2006/relationships/image" Target="../media/image743.png"/><Relationship Id="rId106" Type="http://schemas.openxmlformats.org/officeDocument/2006/relationships/customXml" Target="../ink/ink720.xml"/><Relationship Id="rId105" Type="http://schemas.openxmlformats.org/officeDocument/2006/relationships/image" Target="../media/image742.png"/><Relationship Id="rId104" Type="http://schemas.openxmlformats.org/officeDocument/2006/relationships/customXml" Target="../ink/ink719.xml"/><Relationship Id="rId103" Type="http://schemas.openxmlformats.org/officeDocument/2006/relationships/image" Target="../media/image741.png"/><Relationship Id="rId102" Type="http://schemas.openxmlformats.org/officeDocument/2006/relationships/customXml" Target="../ink/ink718.xml"/><Relationship Id="rId101" Type="http://schemas.openxmlformats.org/officeDocument/2006/relationships/image" Target="../media/image740.png"/><Relationship Id="rId100" Type="http://schemas.openxmlformats.org/officeDocument/2006/relationships/customXml" Target="../ink/ink717.xml"/><Relationship Id="rId10" Type="http://schemas.openxmlformats.org/officeDocument/2006/relationships/customXml" Target="../ink/ink672.xml"/><Relationship Id="rId1" Type="http://schemas.openxmlformats.org/officeDocument/2006/relationships/image" Target="../media/image690.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customXml" Target="../ink/ink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84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8.jpe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49.jpe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50.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1.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2.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53.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854.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55.jpe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6.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7.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5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image" Target="../media/image14.png"/><Relationship Id="rId8" Type="http://schemas.openxmlformats.org/officeDocument/2006/relationships/customXml" Target="../ink/ink5.xml"/><Relationship Id="rId7" Type="http://schemas.openxmlformats.org/officeDocument/2006/relationships/image" Target="../media/image13.png"/><Relationship Id="rId6" Type="http://schemas.openxmlformats.org/officeDocument/2006/relationships/customXml" Target="../ink/ink4.xml"/><Relationship Id="rId5" Type="http://schemas.openxmlformats.org/officeDocument/2006/relationships/image" Target="../media/image12.png"/><Relationship Id="rId4" Type="http://schemas.openxmlformats.org/officeDocument/2006/relationships/customXml" Target="../ink/ink3.xml"/><Relationship Id="rId3" Type="http://schemas.openxmlformats.org/officeDocument/2006/relationships/image" Target="../media/image11.png"/><Relationship Id="rId2" Type="http://schemas.openxmlformats.org/officeDocument/2006/relationships/customXml" Target="../ink/ink2.xml"/><Relationship Id="rId12" Type="http://schemas.openxmlformats.org/officeDocument/2006/relationships/slideLayout" Target="../slideLayouts/slideLayout12.xml"/><Relationship Id="rId11" Type="http://schemas.openxmlformats.org/officeDocument/2006/relationships/image" Target="../media/image15.png"/><Relationship Id="rId10" Type="http://schemas.openxmlformats.org/officeDocument/2006/relationships/customXml" Target="../ink/ink6.xml"/><Relationship Id="rId1" Type="http://schemas.openxmlformats.org/officeDocument/2006/relationships/image" Target="../media/image1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59.jpe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6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62.jpeg"/><Relationship Id="rId1" Type="http://schemas.openxmlformats.org/officeDocument/2006/relationships/image" Target="../media/image861.png"/></Relationships>
</file>

<file path=ppt/slides/_rels/slide8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864.jpeg"/><Relationship Id="rId2" Type="http://schemas.openxmlformats.org/officeDocument/2006/relationships/image" Target="../media/image861.png"/><Relationship Id="rId1" Type="http://schemas.openxmlformats.org/officeDocument/2006/relationships/image" Target="../media/image863.jpe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65.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9" Type="http://schemas.openxmlformats.org/officeDocument/2006/relationships/customXml" Target="../ink/ink11.xml"/><Relationship Id="rId8" Type="http://schemas.openxmlformats.org/officeDocument/2006/relationships/image" Target="../media/image19.png"/><Relationship Id="rId7" Type="http://schemas.openxmlformats.org/officeDocument/2006/relationships/customXml" Target="../ink/ink10.xml"/><Relationship Id="rId67" Type="http://schemas.openxmlformats.org/officeDocument/2006/relationships/slideLayout" Target="../slideLayouts/slideLayout2.xml"/><Relationship Id="rId66" Type="http://schemas.openxmlformats.org/officeDocument/2006/relationships/image" Target="../media/image48.png"/><Relationship Id="rId65" Type="http://schemas.openxmlformats.org/officeDocument/2006/relationships/customXml" Target="../ink/ink39.xml"/><Relationship Id="rId64" Type="http://schemas.openxmlformats.org/officeDocument/2006/relationships/image" Target="../media/image47.png"/><Relationship Id="rId63" Type="http://schemas.openxmlformats.org/officeDocument/2006/relationships/customXml" Target="../ink/ink38.xml"/><Relationship Id="rId62" Type="http://schemas.openxmlformats.org/officeDocument/2006/relationships/image" Target="../media/image46.png"/><Relationship Id="rId61" Type="http://schemas.openxmlformats.org/officeDocument/2006/relationships/customXml" Target="../ink/ink37.xml"/><Relationship Id="rId60" Type="http://schemas.openxmlformats.org/officeDocument/2006/relationships/image" Target="../media/image45.png"/><Relationship Id="rId6" Type="http://schemas.openxmlformats.org/officeDocument/2006/relationships/image" Target="../media/image18.png"/><Relationship Id="rId59" Type="http://schemas.openxmlformats.org/officeDocument/2006/relationships/customXml" Target="../ink/ink36.xml"/><Relationship Id="rId58" Type="http://schemas.openxmlformats.org/officeDocument/2006/relationships/image" Target="../media/image44.png"/><Relationship Id="rId57" Type="http://schemas.openxmlformats.org/officeDocument/2006/relationships/customXml" Target="../ink/ink35.xml"/><Relationship Id="rId56" Type="http://schemas.openxmlformats.org/officeDocument/2006/relationships/image" Target="../media/image43.png"/><Relationship Id="rId55" Type="http://schemas.openxmlformats.org/officeDocument/2006/relationships/customXml" Target="../ink/ink34.xml"/><Relationship Id="rId54" Type="http://schemas.openxmlformats.org/officeDocument/2006/relationships/image" Target="../media/image42.png"/><Relationship Id="rId53" Type="http://schemas.openxmlformats.org/officeDocument/2006/relationships/customXml" Target="../ink/ink33.xml"/><Relationship Id="rId52" Type="http://schemas.openxmlformats.org/officeDocument/2006/relationships/image" Target="../media/image41.png"/><Relationship Id="rId51" Type="http://schemas.openxmlformats.org/officeDocument/2006/relationships/customXml" Target="../ink/ink32.xml"/><Relationship Id="rId50" Type="http://schemas.openxmlformats.org/officeDocument/2006/relationships/image" Target="../media/image40.png"/><Relationship Id="rId5" Type="http://schemas.openxmlformats.org/officeDocument/2006/relationships/customXml" Target="../ink/ink9.xml"/><Relationship Id="rId49" Type="http://schemas.openxmlformats.org/officeDocument/2006/relationships/customXml" Target="../ink/ink31.xml"/><Relationship Id="rId48" Type="http://schemas.openxmlformats.org/officeDocument/2006/relationships/image" Target="../media/image39.png"/><Relationship Id="rId47" Type="http://schemas.openxmlformats.org/officeDocument/2006/relationships/customXml" Target="../ink/ink30.xml"/><Relationship Id="rId46" Type="http://schemas.openxmlformats.org/officeDocument/2006/relationships/image" Target="../media/image38.png"/><Relationship Id="rId45" Type="http://schemas.openxmlformats.org/officeDocument/2006/relationships/customXml" Target="../ink/ink29.xml"/><Relationship Id="rId44" Type="http://schemas.openxmlformats.org/officeDocument/2006/relationships/image" Target="../media/image37.png"/><Relationship Id="rId43" Type="http://schemas.openxmlformats.org/officeDocument/2006/relationships/customXml" Target="../ink/ink28.xml"/><Relationship Id="rId42" Type="http://schemas.openxmlformats.org/officeDocument/2006/relationships/image" Target="../media/image36.png"/><Relationship Id="rId41" Type="http://schemas.openxmlformats.org/officeDocument/2006/relationships/customXml" Target="../ink/ink27.xml"/><Relationship Id="rId40" Type="http://schemas.openxmlformats.org/officeDocument/2006/relationships/image" Target="../media/image35.png"/><Relationship Id="rId4" Type="http://schemas.openxmlformats.org/officeDocument/2006/relationships/image" Target="../media/image17.png"/><Relationship Id="rId39" Type="http://schemas.openxmlformats.org/officeDocument/2006/relationships/customXml" Target="../ink/ink26.xml"/><Relationship Id="rId38" Type="http://schemas.openxmlformats.org/officeDocument/2006/relationships/image" Target="../media/image34.png"/><Relationship Id="rId37" Type="http://schemas.openxmlformats.org/officeDocument/2006/relationships/customXml" Target="../ink/ink25.xml"/><Relationship Id="rId36" Type="http://schemas.openxmlformats.org/officeDocument/2006/relationships/image" Target="../media/image33.png"/><Relationship Id="rId35" Type="http://schemas.openxmlformats.org/officeDocument/2006/relationships/customXml" Target="../ink/ink24.xml"/><Relationship Id="rId34" Type="http://schemas.openxmlformats.org/officeDocument/2006/relationships/image" Target="../media/image32.png"/><Relationship Id="rId33" Type="http://schemas.openxmlformats.org/officeDocument/2006/relationships/customXml" Target="../ink/ink23.xml"/><Relationship Id="rId32" Type="http://schemas.openxmlformats.org/officeDocument/2006/relationships/image" Target="../media/image31.png"/><Relationship Id="rId31" Type="http://schemas.openxmlformats.org/officeDocument/2006/relationships/customXml" Target="../ink/ink22.xml"/><Relationship Id="rId30" Type="http://schemas.openxmlformats.org/officeDocument/2006/relationships/image" Target="../media/image30.png"/><Relationship Id="rId3" Type="http://schemas.openxmlformats.org/officeDocument/2006/relationships/customXml" Target="../ink/ink8.xml"/><Relationship Id="rId29" Type="http://schemas.openxmlformats.org/officeDocument/2006/relationships/customXml" Target="../ink/ink21.xml"/><Relationship Id="rId28" Type="http://schemas.openxmlformats.org/officeDocument/2006/relationships/image" Target="../media/image29.png"/><Relationship Id="rId27" Type="http://schemas.openxmlformats.org/officeDocument/2006/relationships/customXml" Target="../ink/ink20.xml"/><Relationship Id="rId26" Type="http://schemas.openxmlformats.org/officeDocument/2006/relationships/image" Target="../media/image28.png"/><Relationship Id="rId25" Type="http://schemas.openxmlformats.org/officeDocument/2006/relationships/customXml" Target="../ink/ink19.xml"/><Relationship Id="rId24" Type="http://schemas.openxmlformats.org/officeDocument/2006/relationships/image" Target="../media/image27.png"/><Relationship Id="rId23" Type="http://schemas.openxmlformats.org/officeDocument/2006/relationships/customXml" Target="../ink/ink18.xml"/><Relationship Id="rId22" Type="http://schemas.openxmlformats.org/officeDocument/2006/relationships/image" Target="../media/image26.png"/><Relationship Id="rId21" Type="http://schemas.openxmlformats.org/officeDocument/2006/relationships/customXml" Target="../ink/ink17.xml"/><Relationship Id="rId20" Type="http://schemas.openxmlformats.org/officeDocument/2006/relationships/image" Target="../media/image25.png"/><Relationship Id="rId2" Type="http://schemas.openxmlformats.org/officeDocument/2006/relationships/image" Target="../media/image16.png"/><Relationship Id="rId19" Type="http://schemas.openxmlformats.org/officeDocument/2006/relationships/customXml" Target="../ink/ink16.xml"/><Relationship Id="rId18" Type="http://schemas.openxmlformats.org/officeDocument/2006/relationships/image" Target="../media/image24.png"/><Relationship Id="rId17" Type="http://schemas.openxmlformats.org/officeDocument/2006/relationships/customXml" Target="../ink/ink15.xml"/><Relationship Id="rId16" Type="http://schemas.openxmlformats.org/officeDocument/2006/relationships/image" Target="../media/image23.png"/><Relationship Id="rId15" Type="http://schemas.openxmlformats.org/officeDocument/2006/relationships/customXml" Target="../ink/ink14.xml"/><Relationship Id="rId14" Type="http://schemas.openxmlformats.org/officeDocument/2006/relationships/image" Target="../media/image22.png"/><Relationship Id="rId13" Type="http://schemas.openxmlformats.org/officeDocument/2006/relationships/customXml" Target="../ink/ink13.xml"/><Relationship Id="rId12" Type="http://schemas.openxmlformats.org/officeDocument/2006/relationships/image" Target="../media/image21.png"/><Relationship Id="rId11" Type="http://schemas.openxmlformats.org/officeDocument/2006/relationships/customXml" Target="../ink/ink12.xml"/><Relationship Id="rId10" Type="http://schemas.openxmlformats.org/officeDocument/2006/relationships/image" Target="../media/image20.png"/><Relationship Id="rId1" Type="http://schemas.openxmlformats.org/officeDocument/2006/relationships/customXml" Target="../ink/ink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67.jpeg"/><Relationship Id="rId1" Type="http://schemas.openxmlformats.org/officeDocument/2006/relationships/image" Target="../media/image866.jpe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73.png"/><Relationship Id="rId5" Type="http://schemas.openxmlformats.org/officeDocument/2006/relationships/image" Target="../media/image872.png"/><Relationship Id="rId4" Type="http://schemas.openxmlformats.org/officeDocument/2006/relationships/image" Target="../media/image871.png"/><Relationship Id="rId3" Type="http://schemas.openxmlformats.org/officeDocument/2006/relationships/image" Target="../media/image870.png"/><Relationship Id="rId2" Type="http://schemas.openxmlformats.org/officeDocument/2006/relationships/image" Target="../media/image869.jpeg"/><Relationship Id="rId1" Type="http://schemas.openxmlformats.org/officeDocument/2006/relationships/image" Target="../media/image8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681596"/>
            <a:ext cx="6858000" cy="1392491"/>
          </a:xfrm>
        </p:spPr>
        <p:txBody>
          <a:bodyPr>
            <a:normAutofit fontScale="90000"/>
          </a:bodyPr>
          <a:lstStyle/>
          <a:p>
            <a:r>
              <a:rPr lang="zh-CN" altLang="en-US" dirty="0">
                <a:latin typeface="黑体" panose="02010609060101010101" pitchFamily="49" charset="-122"/>
                <a:ea typeface="黑体" panose="02010609060101010101" pitchFamily="49" charset="-122"/>
              </a:rPr>
              <a:t>高性能计算程序设计基础</a:t>
            </a:r>
            <a:endParaRPr lang="en-US" dirty="0">
              <a:latin typeface="黑体" panose="02010609060101010101" pitchFamily="49" charset="-122"/>
              <a:ea typeface="黑体" panose="02010609060101010101" pitchFamily="49" charset="-122"/>
            </a:endParaRPr>
          </a:p>
        </p:txBody>
      </p:sp>
      <p:sp>
        <p:nvSpPr>
          <p:cNvPr id="3" name="副标题 2"/>
          <p:cNvSpPr>
            <a:spLocks noGrp="1"/>
          </p:cNvSpPr>
          <p:nvPr>
            <p:ph type="subTitle" idx="1"/>
          </p:nvPr>
        </p:nvSpPr>
        <p:spPr/>
        <p:txBody>
          <a:bodyPr/>
          <a:lstStyle/>
          <a:p>
            <a:r>
              <a:rPr lang="zh-CN" altLang="en-US" dirty="0"/>
              <a:t>任课教师：黄聃（</a:t>
            </a:r>
            <a:r>
              <a:rPr lang="en-US" altLang="zh-CN" dirty="0"/>
              <a:t>Huang</a:t>
            </a:r>
            <a:r>
              <a:rPr lang="zh-CN" altLang="en-US" dirty="0"/>
              <a:t>，</a:t>
            </a:r>
            <a:r>
              <a:rPr lang="en-US" altLang="zh-CN" dirty="0"/>
              <a:t>Dan</a:t>
            </a:r>
            <a:r>
              <a:rPr lang="zh-CN" altLang="en-US" dirty="0"/>
              <a:t>）</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Cray-1 (1976)</a:t>
            </a:r>
            <a:endParaRPr lang="en-US" dirty="0"/>
          </a:p>
        </p:txBody>
      </p:sp>
      <p:pic>
        <p:nvPicPr>
          <p:cNvPr id="1026"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2553441" y="1125538"/>
            <a:ext cx="4532418"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p:cNvSpPr txBox="1"/>
          <p:nvPr/>
        </p:nvSpPr>
        <p:spPr>
          <a:xfrm>
            <a:off x="266330" y="1802167"/>
            <a:ext cx="2157274" cy="923330"/>
          </a:xfrm>
          <a:prstGeom prst="rect">
            <a:avLst/>
          </a:prstGeom>
          <a:noFill/>
        </p:spPr>
        <p:txBody>
          <a:bodyPr wrap="square" rtlCol="0">
            <a:spAutoFit/>
          </a:bodyPr>
          <a:lstStyle/>
          <a:p>
            <a:r>
              <a:rPr lang="en-US" dirty="0"/>
              <a:t>RISC-V vector instruction set extension</a:t>
            </a:r>
            <a:endParaRPr 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8078"/>
            <a:ext cx="6550660"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DIMM</a:t>
            </a:r>
            <a:endParaRPr sz="3600" spc="-10" dirty="0"/>
          </a:p>
        </p:txBody>
      </p:sp>
      <p:sp>
        <p:nvSpPr>
          <p:cNvPr id="3" name="object 3"/>
          <p:cNvSpPr/>
          <p:nvPr/>
        </p:nvSpPr>
        <p:spPr>
          <a:xfrm>
            <a:off x="914400" y="1981200"/>
            <a:ext cx="2590800" cy="598932"/>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4039361" y="1829561"/>
            <a:ext cx="1752600" cy="762000"/>
          </a:xfrm>
          <a:custGeom>
            <a:avLst/>
            <a:gdLst/>
            <a:ahLst/>
            <a:cxnLst/>
            <a:rect l="l" t="t" r="r" b="b"/>
            <a:pathLst>
              <a:path w="1752600" h="762000">
                <a:moveTo>
                  <a:pt x="1371600" y="0"/>
                </a:moveTo>
                <a:lnTo>
                  <a:pt x="1371600" y="190500"/>
                </a:lnTo>
                <a:lnTo>
                  <a:pt x="0" y="190500"/>
                </a:lnTo>
                <a:lnTo>
                  <a:pt x="0" y="571500"/>
                </a:lnTo>
                <a:lnTo>
                  <a:pt x="1371600" y="571500"/>
                </a:lnTo>
                <a:lnTo>
                  <a:pt x="1371600" y="762000"/>
                </a:lnTo>
                <a:lnTo>
                  <a:pt x="1752600" y="381000"/>
                </a:lnTo>
                <a:lnTo>
                  <a:pt x="1371600" y="0"/>
                </a:lnTo>
                <a:close/>
              </a:path>
            </a:pathLst>
          </a:custGeom>
          <a:solidFill>
            <a:srgbClr val="000000"/>
          </a:solidFill>
        </p:spPr>
        <p:txBody>
          <a:bodyPr wrap="square" lIns="0" tIns="0" rIns="0" bIns="0" rtlCol="0"/>
          <a:lstStyle/>
          <a:p/>
        </p:txBody>
      </p:sp>
      <p:sp>
        <p:nvSpPr>
          <p:cNvPr id="5" name="object 5"/>
          <p:cNvSpPr/>
          <p:nvPr/>
        </p:nvSpPr>
        <p:spPr>
          <a:xfrm>
            <a:off x="4039361" y="1829561"/>
            <a:ext cx="1752600" cy="762000"/>
          </a:xfrm>
          <a:custGeom>
            <a:avLst/>
            <a:gdLst/>
            <a:ahLst/>
            <a:cxnLst/>
            <a:rect l="l" t="t" r="r" b="b"/>
            <a:pathLst>
              <a:path w="1752600" h="762000">
                <a:moveTo>
                  <a:pt x="0" y="190500"/>
                </a:moveTo>
                <a:lnTo>
                  <a:pt x="1371600" y="190500"/>
                </a:lnTo>
                <a:lnTo>
                  <a:pt x="1371600" y="0"/>
                </a:lnTo>
                <a:lnTo>
                  <a:pt x="1752600" y="381000"/>
                </a:lnTo>
                <a:lnTo>
                  <a:pt x="1371600" y="762000"/>
                </a:lnTo>
                <a:lnTo>
                  <a:pt x="1371600" y="571500"/>
                </a:lnTo>
                <a:lnTo>
                  <a:pt x="0" y="571500"/>
                </a:lnTo>
                <a:lnTo>
                  <a:pt x="0" y="190500"/>
                </a:lnTo>
                <a:close/>
              </a:path>
            </a:pathLst>
          </a:custGeom>
          <a:ln w="25908">
            <a:solidFill>
              <a:srgbClr val="000000"/>
            </a:solidFill>
          </a:ln>
        </p:spPr>
        <p:txBody>
          <a:bodyPr wrap="square" lIns="0" tIns="0" rIns="0" bIns="0" rtlCol="0"/>
          <a:lstStyle/>
          <a:p/>
        </p:txBody>
      </p:sp>
      <p:sp>
        <p:nvSpPr>
          <p:cNvPr id="6" name="object 6"/>
          <p:cNvSpPr txBox="1"/>
          <p:nvPr/>
        </p:nvSpPr>
        <p:spPr>
          <a:xfrm>
            <a:off x="794410" y="1541729"/>
            <a:ext cx="4475480" cy="874598"/>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AF50"/>
                </a:solidFill>
                <a:latin typeface="Calibri" panose="020F0502020204030204" charset="0"/>
                <a:cs typeface="Calibri" panose="020F0502020204030204" charset="0"/>
              </a:rPr>
              <a:t>DIMM </a:t>
            </a:r>
            <a:r>
              <a:rPr sz="1600" b="1" spc="-5" dirty="0">
                <a:solidFill>
                  <a:srgbClr val="00AF50"/>
                </a:solidFill>
                <a:latin typeface="Calibri" panose="020F0502020204030204" charset="0"/>
                <a:cs typeface="Calibri" panose="020F0502020204030204" charset="0"/>
              </a:rPr>
              <a:t>(Dual </a:t>
            </a:r>
            <a:r>
              <a:rPr sz="1600" b="1" dirty="0">
                <a:solidFill>
                  <a:srgbClr val="00AF50"/>
                </a:solidFill>
                <a:latin typeface="Calibri" panose="020F0502020204030204" charset="0"/>
                <a:cs typeface="Calibri" panose="020F0502020204030204" charset="0"/>
              </a:rPr>
              <a:t>in-line </a:t>
            </a:r>
            <a:r>
              <a:rPr sz="1600" b="1" spc="-5" dirty="0">
                <a:solidFill>
                  <a:srgbClr val="00AF50"/>
                </a:solidFill>
                <a:latin typeface="Calibri" panose="020F0502020204030204" charset="0"/>
                <a:cs typeface="Calibri" panose="020F0502020204030204" charset="0"/>
              </a:rPr>
              <a:t>memory</a:t>
            </a:r>
            <a:r>
              <a:rPr sz="1600" b="1" spc="-50" dirty="0">
                <a:solidFill>
                  <a:srgbClr val="00AF50"/>
                </a:solidFill>
                <a:latin typeface="Calibri" panose="020F0502020204030204" charset="0"/>
                <a:cs typeface="Calibri" panose="020F0502020204030204" charset="0"/>
              </a:rPr>
              <a:t> </a:t>
            </a:r>
            <a:r>
              <a:rPr sz="1600" b="1" spc="-5" dirty="0">
                <a:solidFill>
                  <a:srgbClr val="00AF50"/>
                </a:solidFill>
                <a:latin typeface="Calibri" panose="020F0502020204030204" charset="0"/>
                <a:cs typeface="Calibri" panose="020F0502020204030204" charset="0"/>
              </a:rPr>
              <a:t>module)</a:t>
            </a:r>
            <a:endParaRPr sz="1600" dirty="0">
              <a:latin typeface="Calibri" panose="020F0502020204030204" charset="0"/>
              <a:cs typeface="Calibri" panose="020F0502020204030204" charset="0"/>
            </a:endParaRPr>
          </a:p>
          <a:p>
            <a:pPr>
              <a:lnSpc>
                <a:spcPct val="100000"/>
              </a:lnSpc>
              <a:spcBef>
                <a:spcPts val="35"/>
              </a:spcBef>
            </a:pPr>
            <a:endParaRPr sz="1600" dirty="0">
              <a:latin typeface="Calibri" panose="020F0502020204030204" charset="0"/>
              <a:cs typeface="Calibri" panose="020F0502020204030204" charset="0"/>
            </a:endParaRPr>
          </a:p>
          <a:p>
            <a:pPr marR="5080" algn="r">
              <a:lnSpc>
                <a:spcPct val="100000"/>
              </a:lnSpc>
            </a:pPr>
            <a:r>
              <a:rPr sz="2000" spc="-5" dirty="0">
                <a:solidFill>
                  <a:srgbClr val="FFFFFF"/>
                </a:solidFill>
                <a:latin typeface="Calibri" panose="020F0502020204030204" charset="0"/>
                <a:cs typeface="Calibri" panose="020F0502020204030204" charset="0"/>
              </a:rPr>
              <a:t>Side</a:t>
            </a:r>
            <a:r>
              <a:rPr sz="2000" spc="-80" dirty="0">
                <a:solidFill>
                  <a:srgbClr val="FFFFFF"/>
                </a:solidFill>
                <a:latin typeface="Calibri" panose="020F0502020204030204" charset="0"/>
                <a:cs typeface="Calibri" panose="020F0502020204030204" charset="0"/>
              </a:rPr>
              <a:t> </a:t>
            </a:r>
            <a:r>
              <a:rPr sz="2000" spc="-5" dirty="0">
                <a:solidFill>
                  <a:srgbClr val="FFFFFF"/>
                </a:solidFill>
                <a:latin typeface="Calibri" panose="020F0502020204030204" charset="0"/>
                <a:cs typeface="Calibri" panose="020F0502020204030204" charset="0"/>
              </a:rPr>
              <a:t>view</a:t>
            </a:r>
            <a:endParaRPr sz="2000" dirty="0">
              <a:latin typeface="Calibri" panose="020F0502020204030204" charset="0"/>
              <a:cs typeface="Calibri" panose="020F0502020204030204" charset="0"/>
            </a:endParaRPr>
          </a:p>
        </p:txBody>
      </p:sp>
      <p:sp>
        <p:nvSpPr>
          <p:cNvPr id="7" name="object 7"/>
          <p:cNvSpPr/>
          <p:nvPr/>
        </p:nvSpPr>
        <p:spPr>
          <a:xfrm>
            <a:off x="6196169" y="1340819"/>
            <a:ext cx="1287887" cy="1995983"/>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537556" y="4496484"/>
            <a:ext cx="3836738" cy="685115"/>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804756" y="4488856"/>
            <a:ext cx="3836738" cy="688595"/>
          </a:xfrm>
          <a:prstGeom prst="rect">
            <a:avLst/>
          </a:prstGeom>
          <a:blipFill>
            <a:blip r:embed="rId4" cstate="print"/>
            <a:stretch>
              <a:fillRect/>
            </a:stretch>
          </a:blipFill>
        </p:spPr>
        <p:txBody>
          <a:bodyPr wrap="square" lIns="0" tIns="0" rIns="0" bIns="0" rtlCol="0"/>
          <a:lstStyle/>
          <a:p/>
        </p:txBody>
      </p:sp>
      <p:sp>
        <p:nvSpPr>
          <p:cNvPr id="10" name="object 10"/>
          <p:cNvSpPr txBox="1"/>
          <p:nvPr/>
        </p:nvSpPr>
        <p:spPr>
          <a:xfrm>
            <a:off x="2259623" y="4057269"/>
            <a:ext cx="1888704"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Calibri" panose="020F0502020204030204" charset="0"/>
                <a:cs typeface="Calibri" panose="020F0502020204030204" charset="0"/>
              </a:rPr>
              <a:t>Front </a:t>
            </a:r>
            <a:r>
              <a:rPr sz="2000" b="1" dirty="0">
                <a:latin typeface="Calibri" panose="020F0502020204030204" charset="0"/>
                <a:cs typeface="Calibri" panose="020F0502020204030204" charset="0"/>
              </a:rPr>
              <a:t>of</a:t>
            </a:r>
            <a:r>
              <a:rPr sz="2000" b="1" spc="-75" dirty="0">
                <a:latin typeface="Calibri" panose="020F0502020204030204" charset="0"/>
                <a:cs typeface="Calibri" panose="020F0502020204030204" charset="0"/>
              </a:rPr>
              <a:t> </a:t>
            </a:r>
            <a:r>
              <a:rPr sz="2000" b="1" dirty="0">
                <a:latin typeface="Calibri" panose="020F0502020204030204" charset="0"/>
                <a:cs typeface="Calibri" panose="020F0502020204030204" charset="0"/>
              </a:rPr>
              <a:t>DIMM</a:t>
            </a:r>
            <a:endParaRPr sz="2000" dirty="0">
              <a:latin typeface="Calibri" panose="020F0502020204030204" charset="0"/>
              <a:cs typeface="Calibri" panose="020F0502020204030204" charset="0"/>
            </a:endParaRPr>
          </a:p>
        </p:txBody>
      </p:sp>
      <p:sp>
        <p:nvSpPr>
          <p:cNvPr id="11" name="object 11"/>
          <p:cNvSpPr txBox="1"/>
          <p:nvPr/>
        </p:nvSpPr>
        <p:spPr>
          <a:xfrm>
            <a:off x="6574485" y="4057269"/>
            <a:ext cx="1812722"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panose="020F0502020204030204" charset="0"/>
                <a:cs typeface="Calibri" panose="020F0502020204030204" charset="0"/>
              </a:rPr>
              <a:t>Back of</a:t>
            </a:r>
            <a:r>
              <a:rPr sz="2000" b="1" spc="-80" dirty="0">
                <a:latin typeface="Calibri" panose="020F0502020204030204" charset="0"/>
                <a:cs typeface="Calibri" panose="020F0502020204030204" charset="0"/>
              </a:rPr>
              <a:t> </a:t>
            </a:r>
            <a:r>
              <a:rPr sz="2000" b="1" dirty="0">
                <a:latin typeface="Calibri" panose="020F0502020204030204" charset="0"/>
                <a:cs typeface="Calibri" panose="020F0502020204030204" charset="0"/>
              </a:rPr>
              <a:t>DIMM</a:t>
            </a:r>
            <a:endParaRPr sz="2000">
              <a:latin typeface="Calibri" panose="020F0502020204030204" charset="0"/>
              <a:cs typeface="Calibri" panose="020F0502020204030204" charset="0"/>
            </a:endParaRPr>
          </a:p>
        </p:txBody>
      </p:sp>
      <p:sp>
        <p:nvSpPr>
          <p:cNvPr id="12" name="object 12"/>
          <p:cNvSpPr/>
          <p:nvPr/>
        </p:nvSpPr>
        <p:spPr>
          <a:xfrm>
            <a:off x="3428872" y="2479675"/>
            <a:ext cx="3521075" cy="1598295"/>
          </a:xfrm>
          <a:custGeom>
            <a:avLst/>
            <a:gdLst/>
            <a:ahLst/>
            <a:cxnLst/>
            <a:rect l="l" t="t" r="r" b="b"/>
            <a:pathLst>
              <a:path w="3521075" h="1598295">
                <a:moveTo>
                  <a:pt x="220011" y="1277794"/>
                </a:moveTo>
                <a:lnTo>
                  <a:pt x="206261" y="1282713"/>
                </a:lnTo>
                <a:lnTo>
                  <a:pt x="195072" y="1292860"/>
                </a:lnTo>
                <a:lnTo>
                  <a:pt x="0" y="1559052"/>
                </a:lnTo>
                <a:lnTo>
                  <a:pt x="327660" y="1597787"/>
                </a:lnTo>
                <a:lnTo>
                  <a:pt x="342715" y="1596588"/>
                </a:lnTo>
                <a:lnTo>
                  <a:pt x="355711" y="1589913"/>
                </a:lnTo>
                <a:lnTo>
                  <a:pt x="365253" y="1578856"/>
                </a:lnTo>
                <a:lnTo>
                  <a:pt x="369950" y="1564513"/>
                </a:lnTo>
                <a:lnTo>
                  <a:pt x="369890" y="1563751"/>
                </a:lnTo>
                <a:lnTo>
                  <a:pt x="84454" y="1563751"/>
                </a:lnTo>
                <a:lnTo>
                  <a:pt x="54101" y="1493901"/>
                </a:lnTo>
                <a:lnTo>
                  <a:pt x="183460" y="1437658"/>
                </a:lnTo>
                <a:lnTo>
                  <a:pt x="256539" y="1337945"/>
                </a:lnTo>
                <a:lnTo>
                  <a:pt x="262893" y="1324201"/>
                </a:lnTo>
                <a:lnTo>
                  <a:pt x="263461" y="1309623"/>
                </a:lnTo>
                <a:lnTo>
                  <a:pt x="258504" y="1295904"/>
                </a:lnTo>
                <a:lnTo>
                  <a:pt x="248285" y="1284732"/>
                </a:lnTo>
                <a:lnTo>
                  <a:pt x="234594" y="1278376"/>
                </a:lnTo>
                <a:lnTo>
                  <a:pt x="220011" y="1277794"/>
                </a:lnTo>
                <a:close/>
              </a:path>
              <a:path w="3521075" h="1598295">
                <a:moveTo>
                  <a:pt x="183460" y="1437658"/>
                </a:moveTo>
                <a:lnTo>
                  <a:pt x="54101" y="1493901"/>
                </a:lnTo>
                <a:lnTo>
                  <a:pt x="84454" y="1563751"/>
                </a:lnTo>
                <a:lnTo>
                  <a:pt x="112789" y="1551432"/>
                </a:lnTo>
                <a:lnTo>
                  <a:pt x="100075" y="1551432"/>
                </a:lnTo>
                <a:lnTo>
                  <a:pt x="73787" y="1490980"/>
                </a:lnTo>
                <a:lnTo>
                  <a:pt x="144381" y="1490980"/>
                </a:lnTo>
                <a:lnTo>
                  <a:pt x="183460" y="1437658"/>
                </a:lnTo>
                <a:close/>
              </a:path>
              <a:path w="3521075" h="1598295">
                <a:moveTo>
                  <a:pt x="213721" y="1507550"/>
                </a:moveTo>
                <a:lnTo>
                  <a:pt x="84454" y="1563751"/>
                </a:lnTo>
                <a:lnTo>
                  <a:pt x="369890" y="1563751"/>
                </a:lnTo>
                <a:lnTo>
                  <a:pt x="350966" y="1526847"/>
                </a:lnTo>
                <a:lnTo>
                  <a:pt x="213721" y="1507550"/>
                </a:lnTo>
                <a:close/>
              </a:path>
              <a:path w="3521075" h="1598295">
                <a:moveTo>
                  <a:pt x="73787" y="1490980"/>
                </a:moveTo>
                <a:lnTo>
                  <a:pt x="100075" y="1551432"/>
                </a:lnTo>
                <a:lnTo>
                  <a:pt x="138743" y="1498671"/>
                </a:lnTo>
                <a:lnTo>
                  <a:pt x="73787" y="1490980"/>
                </a:lnTo>
                <a:close/>
              </a:path>
              <a:path w="3521075" h="1598295">
                <a:moveTo>
                  <a:pt x="138743" y="1498671"/>
                </a:moveTo>
                <a:lnTo>
                  <a:pt x="100075" y="1551432"/>
                </a:lnTo>
                <a:lnTo>
                  <a:pt x="112789" y="1551432"/>
                </a:lnTo>
                <a:lnTo>
                  <a:pt x="213721" y="1507550"/>
                </a:lnTo>
                <a:lnTo>
                  <a:pt x="138743" y="1498671"/>
                </a:lnTo>
                <a:close/>
              </a:path>
              <a:path w="3521075" h="1598295">
                <a:moveTo>
                  <a:pt x="3490086" y="0"/>
                </a:moveTo>
                <a:lnTo>
                  <a:pt x="183460" y="1437658"/>
                </a:lnTo>
                <a:lnTo>
                  <a:pt x="138743" y="1498671"/>
                </a:lnTo>
                <a:lnTo>
                  <a:pt x="213721" y="1507550"/>
                </a:lnTo>
                <a:lnTo>
                  <a:pt x="3520567" y="69850"/>
                </a:lnTo>
                <a:lnTo>
                  <a:pt x="3490086" y="0"/>
                </a:lnTo>
                <a:close/>
              </a:path>
              <a:path w="3521075" h="1598295">
                <a:moveTo>
                  <a:pt x="144381" y="1490980"/>
                </a:moveTo>
                <a:lnTo>
                  <a:pt x="73787" y="1490980"/>
                </a:lnTo>
                <a:lnTo>
                  <a:pt x="138743" y="1498671"/>
                </a:lnTo>
                <a:lnTo>
                  <a:pt x="144381" y="1490980"/>
                </a:lnTo>
                <a:close/>
              </a:path>
            </a:pathLst>
          </a:custGeom>
          <a:solidFill>
            <a:srgbClr val="000000"/>
          </a:solidFill>
        </p:spPr>
        <p:txBody>
          <a:bodyPr wrap="square" lIns="0" tIns="0" rIns="0" bIns="0" rtlCol="0"/>
          <a:lstStyle/>
          <a:p/>
        </p:txBody>
      </p:sp>
      <p:sp>
        <p:nvSpPr>
          <p:cNvPr id="13" name="object 13"/>
          <p:cNvSpPr/>
          <p:nvPr/>
        </p:nvSpPr>
        <p:spPr>
          <a:xfrm>
            <a:off x="7278243" y="2505329"/>
            <a:ext cx="511809" cy="1533525"/>
          </a:xfrm>
          <a:custGeom>
            <a:avLst/>
            <a:gdLst/>
            <a:ahLst/>
            <a:cxnLst/>
            <a:rect l="l" t="t" r="r" b="b"/>
            <a:pathLst>
              <a:path w="511809" h="1533525">
                <a:moveTo>
                  <a:pt x="215328" y="1232566"/>
                </a:moveTo>
                <a:lnTo>
                  <a:pt x="200949" y="1235162"/>
                </a:lnTo>
                <a:lnTo>
                  <a:pt x="188213" y="1243330"/>
                </a:lnTo>
                <a:lnTo>
                  <a:pt x="179720" y="1255853"/>
                </a:lnTo>
                <a:lnTo>
                  <a:pt x="176752" y="1270174"/>
                </a:lnTo>
                <a:lnTo>
                  <a:pt x="179355" y="1284567"/>
                </a:lnTo>
                <a:lnTo>
                  <a:pt x="187578" y="1297305"/>
                </a:lnTo>
                <a:lnTo>
                  <a:pt x="417956" y="1533398"/>
                </a:lnTo>
                <a:lnTo>
                  <a:pt x="436589" y="1469390"/>
                </a:lnTo>
                <a:lnTo>
                  <a:pt x="362711" y="1469390"/>
                </a:lnTo>
                <a:lnTo>
                  <a:pt x="328522" y="1332630"/>
                </a:lnTo>
                <a:lnTo>
                  <a:pt x="242061" y="1244092"/>
                </a:lnTo>
                <a:lnTo>
                  <a:pt x="229612" y="1235543"/>
                </a:lnTo>
                <a:lnTo>
                  <a:pt x="215328" y="1232566"/>
                </a:lnTo>
                <a:close/>
              </a:path>
              <a:path w="511809" h="1533525">
                <a:moveTo>
                  <a:pt x="328522" y="1332630"/>
                </a:moveTo>
                <a:lnTo>
                  <a:pt x="362711" y="1469390"/>
                </a:lnTo>
                <a:lnTo>
                  <a:pt x="436625" y="1450848"/>
                </a:lnTo>
                <a:lnTo>
                  <a:pt x="436276" y="1449451"/>
                </a:lnTo>
                <a:lnTo>
                  <a:pt x="363092" y="1449451"/>
                </a:lnTo>
                <a:lnTo>
                  <a:pt x="381339" y="1386717"/>
                </a:lnTo>
                <a:lnTo>
                  <a:pt x="328522" y="1332630"/>
                </a:lnTo>
                <a:close/>
              </a:path>
              <a:path w="511809" h="1533525">
                <a:moveTo>
                  <a:pt x="469171" y="1168106"/>
                </a:moveTo>
                <a:lnTo>
                  <a:pt x="455247" y="1172559"/>
                </a:lnTo>
                <a:lnTo>
                  <a:pt x="444013" y="1181917"/>
                </a:lnTo>
                <a:lnTo>
                  <a:pt x="437006" y="1195324"/>
                </a:lnTo>
                <a:lnTo>
                  <a:pt x="402448" y="1314139"/>
                </a:lnTo>
                <a:lnTo>
                  <a:pt x="436625" y="1450848"/>
                </a:lnTo>
                <a:lnTo>
                  <a:pt x="362711" y="1469390"/>
                </a:lnTo>
                <a:lnTo>
                  <a:pt x="436589" y="1469390"/>
                </a:lnTo>
                <a:lnTo>
                  <a:pt x="510158" y="1216660"/>
                </a:lnTo>
                <a:lnTo>
                  <a:pt x="511415" y="1201580"/>
                </a:lnTo>
                <a:lnTo>
                  <a:pt x="506968" y="1187656"/>
                </a:lnTo>
                <a:lnTo>
                  <a:pt x="497639" y="1176422"/>
                </a:lnTo>
                <a:lnTo>
                  <a:pt x="484250" y="1169416"/>
                </a:lnTo>
                <a:lnTo>
                  <a:pt x="469171" y="1168106"/>
                </a:lnTo>
                <a:close/>
              </a:path>
              <a:path w="511809" h="1533525">
                <a:moveTo>
                  <a:pt x="381339" y="1386717"/>
                </a:moveTo>
                <a:lnTo>
                  <a:pt x="363092" y="1449451"/>
                </a:lnTo>
                <a:lnTo>
                  <a:pt x="426974" y="1433449"/>
                </a:lnTo>
                <a:lnTo>
                  <a:pt x="381339" y="1386717"/>
                </a:lnTo>
                <a:close/>
              </a:path>
              <a:path w="511809" h="1533525">
                <a:moveTo>
                  <a:pt x="402448" y="1314139"/>
                </a:moveTo>
                <a:lnTo>
                  <a:pt x="381339" y="1386717"/>
                </a:lnTo>
                <a:lnTo>
                  <a:pt x="426974" y="1433449"/>
                </a:lnTo>
                <a:lnTo>
                  <a:pt x="363092" y="1449451"/>
                </a:lnTo>
                <a:lnTo>
                  <a:pt x="436276" y="1449451"/>
                </a:lnTo>
                <a:lnTo>
                  <a:pt x="402448" y="1314139"/>
                </a:lnTo>
                <a:close/>
              </a:path>
              <a:path w="511809" h="1533525">
                <a:moveTo>
                  <a:pt x="73913" y="0"/>
                </a:moveTo>
                <a:lnTo>
                  <a:pt x="0" y="18542"/>
                </a:lnTo>
                <a:lnTo>
                  <a:pt x="328522" y="1332630"/>
                </a:lnTo>
                <a:lnTo>
                  <a:pt x="381339" y="1386717"/>
                </a:lnTo>
                <a:lnTo>
                  <a:pt x="402448" y="1314139"/>
                </a:lnTo>
                <a:lnTo>
                  <a:pt x="73913" y="0"/>
                </a:lnTo>
                <a:close/>
              </a:path>
            </a:pathLst>
          </a:custGeom>
          <a:solidFill>
            <a:srgbClr val="000000"/>
          </a:solidFill>
        </p:spPr>
        <p:txBody>
          <a:bodyPr wrap="square" lIns="0" tIns="0" rIns="0" bIns="0" rtlCol="0"/>
          <a:lstStyle/>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8078"/>
            <a:ext cx="6416928"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DIMM</a:t>
            </a:r>
            <a:endParaRPr sz="3600" spc="-10" dirty="0"/>
          </a:p>
        </p:txBody>
      </p:sp>
      <p:sp>
        <p:nvSpPr>
          <p:cNvPr id="3" name="object 3"/>
          <p:cNvSpPr/>
          <p:nvPr/>
        </p:nvSpPr>
        <p:spPr>
          <a:xfrm>
            <a:off x="914400" y="1981200"/>
            <a:ext cx="2590800" cy="598932"/>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4039361" y="1829561"/>
            <a:ext cx="1752600" cy="762000"/>
          </a:xfrm>
          <a:custGeom>
            <a:avLst/>
            <a:gdLst/>
            <a:ahLst/>
            <a:cxnLst/>
            <a:rect l="l" t="t" r="r" b="b"/>
            <a:pathLst>
              <a:path w="1752600" h="762000">
                <a:moveTo>
                  <a:pt x="1371600" y="0"/>
                </a:moveTo>
                <a:lnTo>
                  <a:pt x="1371600" y="190500"/>
                </a:lnTo>
                <a:lnTo>
                  <a:pt x="0" y="190500"/>
                </a:lnTo>
                <a:lnTo>
                  <a:pt x="0" y="571500"/>
                </a:lnTo>
                <a:lnTo>
                  <a:pt x="1371600" y="571500"/>
                </a:lnTo>
                <a:lnTo>
                  <a:pt x="1371600" y="762000"/>
                </a:lnTo>
                <a:lnTo>
                  <a:pt x="1752600" y="381000"/>
                </a:lnTo>
                <a:lnTo>
                  <a:pt x="1371600" y="0"/>
                </a:lnTo>
                <a:close/>
              </a:path>
            </a:pathLst>
          </a:custGeom>
          <a:solidFill>
            <a:srgbClr val="000000"/>
          </a:solidFill>
        </p:spPr>
        <p:txBody>
          <a:bodyPr wrap="square" lIns="0" tIns="0" rIns="0" bIns="0" rtlCol="0"/>
          <a:lstStyle/>
          <a:p/>
        </p:txBody>
      </p:sp>
      <p:sp>
        <p:nvSpPr>
          <p:cNvPr id="5" name="object 5"/>
          <p:cNvSpPr/>
          <p:nvPr/>
        </p:nvSpPr>
        <p:spPr>
          <a:xfrm>
            <a:off x="4039361" y="1829561"/>
            <a:ext cx="1752600" cy="762000"/>
          </a:xfrm>
          <a:custGeom>
            <a:avLst/>
            <a:gdLst/>
            <a:ahLst/>
            <a:cxnLst/>
            <a:rect l="l" t="t" r="r" b="b"/>
            <a:pathLst>
              <a:path w="1752600" h="762000">
                <a:moveTo>
                  <a:pt x="0" y="190500"/>
                </a:moveTo>
                <a:lnTo>
                  <a:pt x="1371600" y="190500"/>
                </a:lnTo>
                <a:lnTo>
                  <a:pt x="1371600" y="0"/>
                </a:lnTo>
                <a:lnTo>
                  <a:pt x="1752600" y="381000"/>
                </a:lnTo>
                <a:lnTo>
                  <a:pt x="1371600" y="762000"/>
                </a:lnTo>
                <a:lnTo>
                  <a:pt x="1371600" y="571500"/>
                </a:lnTo>
                <a:lnTo>
                  <a:pt x="0" y="571500"/>
                </a:lnTo>
                <a:lnTo>
                  <a:pt x="0" y="190500"/>
                </a:lnTo>
                <a:close/>
              </a:path>
            </a:pathLst>
          </a:custGeom>
          <a:ln w="25908">
            <a:solidFill>
              <a:srgbClr val="000000"/>
            </a:solidFill>
          </a:ln>
        </p:spPr>
        <p:txBody>
          <a:bodyPr wrap="square" lIns="0" tIns="0" rIns="0" bIns="0" rtlCol="0"/>
          <a:lstStyle/>
          <a:p/>
        </p:txBody>
      </p:sp>
      <p:sp>
        <p:nvSpPr>
          <p:cNvPr id="6" name="object 6"/>
          <p:cNvSpPr txBox="1"/>
          <p:nvPr/>
        </p:nvSpPr>
        <p:spPr>
          <a:xfrm>
            <a:off x="794410" y="1541729"/>
            <a:ext cx="4475480" cy="874598"/>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00AF50"/>
                </a:solidFill>
                <a:latin typeface="Calibri" panose="020F0502020204030204" charset="0"/>
                <a:cs typeface="Calibri" panose="020F0502020204030204" charset="0"/>
              </a:rPr>
              <a:t>DIMM </a:t>
            </a:r>
            <a:r>
              <a:rPr sz="1600" b="1" spc="-5" dirty="0">
                <a:solidFill>
                  <a:srgbClr val="00AF50"/>
                </a:solidFill>
                <a:latin typeface="Calibri" panose="020F0502020204030204" charset="0"/>
                <a:cs typeface="Calibri" panose="020F0502020204030204" charset="0"/>
              </a:rPr>
              <a:t>(Dual </a:t>
            </a:r>
            <a:r>
              <a:rPr sz="1600" b="1" dirty="0">
                <a:solidFill>
                  <a:srgbClr val="00AF50"/>
                </a:solidFill>
                <a:latin typeface="Calibri" panose="020F0502020204030204" charset="0"/>
                <a:cs typeface="Calibri" panose="020F0502020204030204" charset="0"/>
              </a:rPr>
              <a:t>in-line </a:t>
            </a:r>
            <a:r>
              <a:rPr sz="1600" b="1" spc="-5" dirty="0">
                <a:solidFill>
                  <a:srgbClr val="00AF50"/>
                </a:solidFill>
                <a:latin typeface="Calibri" panose="020F0502020204030204" charset="0"/>
                <a:cs typeface="Calibri" panose="020F0502020204030204" charset="0"/>
              </a:rPr>
              <a:t>memory</a:t>
            </a:r>
            <a:r>
              <a:rPr sz="1600" b="1" spc="-50" dirty="0">
                <a:solidFill>
                  <a:srgbClr val="00AF50"/>
                </a:solidFill>
                <a:latin typeface="Calibri" panose="020F0502020204030204" charset="0"/>
                <a:cs typeface="Calibri" panose="020F0502020204030204" charset="0"/>
              </a:rPr>
              <a:t> </a:t>
            </a:r>
            <a:r>
              <a:rPr sz="1600" b="1" spc="-5" dirty="0">
                <a:solidFill>
                  <a:srgbClr val="00AF50"/>
                </a:solidFill>
                <a:latin typeface="Calibri" panose="020F0502020204030204" charset="0"/>
                <a:cs typeface="Calibri" panose="020F0502020204030204" charset="0"/>
              </a:rPr>
              <a:t>module)</a:t>
            </a:r>
            <a:endParaRPr sz="1600" dirty="0">
              <a:latin typeface="Calibri" panose="020F0502020204030204" charset="0"/>
              <a:cs typeface="Calibri" panose="020F0502020204030204" charset="0"/>
            </a:endParaRPr>
          </a:p>
          <a:p>
            <a:pPr>
              <a:lnSpc>
                <a:spcPct val="100000"/>
              </a:lnSpc>
              <a:spcBef>
                <a:spcPts val="35"/>
              </a:spcBef>
            </a:pPr>
            <a:endParaRPr sz="1600" dirty="0">
              <a:latin typeface="Calibri" panose="020F0502020204030204" charset="0"/>
              <a:cs typeface="Calibri" panose="020F0502020204030204" charset="0"/>
            </a:endParaRPr>
          </a:p>
          <a:p>
            <a:pPr marR="5080" algn="r">
              <a:lnSpc>
                <a:spcPct val="100000"/>
              </a:lnSpc>
            </a:pPr>
            <a:r>
              <a:rPr sz="2000" spc="-5" dirty="0">
                <a:solidFill>
                  <a:srgbClr val="FFFFFF"/>
                </a:solidFill>
                <a:latin typeface="Calibri" panose="020F0502020204030204" charset="0"/>
                <a:cs typeface="Calibri" panose="020F0502020204030204" charset="0"/>
              </a:rPr>
              <a:t>Side</a:t>
            </a:r>
            <a:r>
              <a:rPr sz="2000" spc="-80" dirty="0">
                <a:solidFill>
                  <a:srgbClr val="FFFFFF"/>
                </a:solidFill>
                <a:latin typeface="Calibri" panose="020F0502020204030204" charset="0"/>
                <a:cs typeface="Calibri" panose="020F0502020204030204" charset="0"/>
              </a:rPr>
              <a:t> </a:t>
            </a:r>
            <a:r>
              <a:rPr sz="2000" spc="-5" dirty="0">
                <a:solidFill>
                  <a:srgbClr val="FFFFFF"/>
                </a:solidFill>
                <a:latin typeface="Calibri" panose="020F0502020204030204" charset="0"/>
                <a:cs typeface="Calibri" panose="020F0502020204030204" charset="0"/>
              </a:rPr>
              <a:t>view</a:t>
            </a:r>
            <a:endParaRPr sz="2000" dirty="0">
              <a:latin typeface="Calibri" panose="020F0502020204030204" charset="0"/>
              <a:cs typeface="Calibri" panose="020F0502020204030204" charset="0"/>
            </a:endParaRPr>
          </a:p>
        </p:txBody>
      </p:sp>
      <p:sp>
        <p:nvSpPr>
          <p:cNvPr id="7" name="object 7"/>
          <p:cNvSpPr/>
          <p:nvPr/>
        </p:nvSpPr>
        <p:spPr>
          <a:xfrm>
            <a:off x="6196169" y="1340819"/>
            <a:ext cx="1287887" cy="1995983"/>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537556" y="4496484"/>
            <a:ext cx="3836738" cy="685115"/>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4800600" y="4480559"/>
            <a:ext cx="3845052" cy="701039"/>
          </a:xfrm>
          <a:prstGeom prst="rect">
            <a:avLst/>
          </a:prstGeom>
          <a:blipFill>
            <a:blip r:embed="rId4" cstate="print"/>
            <a:stretch>
              <a:fillRect/>
            </a:stretch>
          </a:blipFill>
        </p:spPr>
        <p:txBody>
          <a:bodyPr wrap="square" lIns="0" tIns="0" rIns="0" bIns="0" rtlCol="0"/>
          <a:lstStyle/>
          <a:p/>
        </p:txBody>
      </p:sp>
      <p:sp>
        <p:nvSpPr>
          <p:cNvPr id="10" name="object 10"/>
          <p:cNvSpPr txBox="1"/>
          <p:nvPr/>
        </p:nvSpPr>
        <p:spPr>
          <a:xfrm>
            <a:off x="2344323" y="4057269"/>
            <a:ext cx="1804004" cy="320601"/>
          </a:xfrm>
          <a:prstGeom prst="rect">
            <a:avLst/>
          </a:prstGeom>
        </p:spPr>
        <p:txBody>
          <a:bodyPr vert="horz" wrap="square" lIns="0" tIns="12700" rIns="0" bIns="0" rtlCol="0">
            <a:spAutoFit/>
          </a:bodyPr>
          <a:lstStyle/>
          <a:p>
            <a:pPr marL="12700">
              <a:lnSpc>
                <a:spcPct val="100000"/>
              </a:lnSpc>
              <a:spcBef>
                <a:spcPts val="100"/>
              </a:spcBef>
            </a:pPr>
            <a:r>
              <a:rPr sz="2000" b="1" spc="-10" dirty="0">
                <a:latin typeface="Calibri" panose="020F0502020204030204" charset="0"/>
                <a:cs typeface="Calibri" panose="020F0502020204030204" charset="0"/>
              </a:rPr>
              <a:t>Front </a:t>
            </a:r>
            <a:r>
              <a:rPr sz="2000" b="1" dirty="0">
                <a:latin typeface="Calibri" panose="020F0502020204030204" charset="0"/>
                <a:cs typeface="Calibri" panose="020F0502020204030204" charset="0"/>
              </a:rPr>
              <a:t>of</a:t>
            </a:r>
            <a:r>
              <a:rPr sz="2000" b="1" spc="-75" dirty="0">
                <a:latin typeface="Calibri" panose="020F0502020204030204" charset="0"/>
                <a:cs typeface="Calibri" panose="020F0502020204030204" charset="0"/>
              </a:rPr>
              <a:t> </a:t>
            </a:r>
            <a:r>
              <a:rPr sz="2000" b="1" dirty="0">
                <a:latin typeface="Calibri" panose="020F0502020204030204" charset="0"/>
                <a:cs typeface="Calibri" panose="020F0502020204030204" charset="0"/>
              </a:rPr>
              <a:t>DIMM</a:t>
            </a:r>
            <a:endParaRPr sz="2000" dirty="0">
              <a:latin typeface="Calibri" panose="020F0502020204030204" charset="0"/>
              <a:cs typeface="Calibri" panose="020F0502020204030204" charset="0"/>
            </a:endParaRPr>
          </a:p>
        </p:txBody>
      </p:sp>
      <p:sp>
        <p:nvSpPr>
          <p:cNvPr id="11" name="object 11"/>
          <p:cNvSpPr txBox="1"/>
          <p:nvPr/>
        </p:nvSpPr>
        <p:spPr>
          <a:xfrm>
            <a:off x="6655777" y="4057269"/>
            <a:ext cx="1731429" cy="320601"/>
          </a:xfrm>
          <a:prstGeom prst="rect">
            <a:avLst/>
          </a:prstGeom>
        </p:spPr>
        <p:txBody>
          <a:bodyPr vert="horz" wrap="square" lIns="0" tIns="12700" rIns="0" bIns="0" rtlCol="0">
            <a:spAutoFit/>
          </a:bodyPr>
          <a:lstStyle/>
          <a:p>
            <a:pPr marL="12700">
              <a:lnSpc>
                <a:spcPct val="100000"/>
              </a:lnSpc>
              <a:spcBef>
                <a:spcPts val="100"/>
              </a:spcBef>
            </a:pPr>
            <a:r>
              <a:rPr sz="2000" b="1" dirty="0">
                <a:latin typeface="Calibri" panose="020F0502020204030204" charset="0"/>
                <a:cs typeface="Calibri" panose="020F0502020204030204" charset="0"/>
              </a:rPr>
              <a:t>Back of</a:t>
            </a:r>
            <a:r>
              <a:rPr sz="2000" b="1" spc="-80" dirty="0">
                <a:latin typeface="Calibri" panose="020F0502020204030204" charset="0"/>
                <a:cs typeface="Calibri" panose="020F0502020204030204" charset="0"/>
              </a:rPr>
              <a:t> </a:t>
            </a:r>
            <a:r>
              <a:rPr sz="2000" b="1" dirty="0">
                <a:latin typeface="Calibri" panose="020F0502020204030204" charset="0"/>
                <a:cs typeface="Calibri" panose="020F0502020204030204" charset="0"/>
              </a:rPr>
              <a:t>DIMM</a:t>
            </a:r>
            <a:endParaRPr sz="2000">
              <a:latin typeface="Calibri" panose="020F0502020204030204" charset="0"/>
              <a:cs typeface="Calibri" panose="020F0502020204030204" charset="0"/>
            </a:endParaRPr>
          </a:p>
        </p:txBody>
      </p:sp>
      <p:sp>
        <p:nvSpPr>
          <p:cNvPr id="12" name="object 12"/>
          <p:cNvSpPr/>
          <p:nvPr/>
        </p:nvSpPr>
        <p:spPr>
          <a:xfrm>
            <a:off x="3428872" y="2479675"/>
            <a:ext cx="3521075" cy="1598295"/>
          </a:xfrm>
          <a:custGeom>
            <a:avLst/>
            <a:gdLst/>
            <a:ahLst/>
            <a:cxnLst/>
            <a:rect l="l" t="t" r="r" b="b"/>
            <a:pathLst>
              <a:path w="3521075" h="1598295">
                <a:moveTo>
                  <a:pt x="220011" y="1277794"/>
                </a:moveTo>
                <a:lnTo>
                  <a:pt x="206261" y="1282713"/>
                </a:lnTo>
                <a:lnTo>
                  <a:pt x="195072" y="1292860"/>
                </a:lnTo>
                <a:lnTo>
                  <a:pt x="0" y="1559052"/>
                </a:lnTo>
                <a:lnTo>
                  <a:pt x="327660" y="1597787"/>
                </a:lnTo>
                <a:lnTo>
                  <a:pt x="342715" y="1596588"/>
                </a:lnTo>
                <a:lnTo>
                  <a:pt x="355711" y="1589913"/>
                </a:lnTo>
                <a:lnTo>
                  <a:pt x="365253" y="1578856"/>
                </a:lnTo>
                <a:lnTo>
                  <a:pt x="369950" y="1564513"/>
                </a:lnTo>
                <a:lnTo>
                  <a:pt x="369890" y="1563751"/>
                </a:lnTo>
                <a:lnTo>
                  <a:pt x="84454" y="1563751"/>
                </a:lnTo>
                <a:lnTo>
                  <a:pt x="54101" y="1493901"/>
                </a:lnTo>
                <a:lnTo>
                  <a:pt x="183460" y="1437658"/>
                </a:lnTo>
                <a:lnTo>
                  <a:pt x="256539" y="1337945"/>
                </a:lnTo>
                <a:lnTo>
                  <a:pt x="262893" y="1324201"/>
                </a:lnTo>
                <a:lnTo>
                  <a:pt x="263461" y="1309623"/>
                </a:lnTo>
                <a:lnTo>
                  <a:pt x="258504" y="1295904"/>
                </a:lnTo>
                <a:lnTo>
                  <a:pt x="248285" y="1284732"/>
                </a:lnTo>
                <a:lnTo>
                  <a:pt x="234594" y="1278376"/>
                </a:lnTo>
                <a:lnTo>
                  <a:pt x="220011" y="1277794"/>
                </a:lnTo>
                <a:close/>
              </a:path>
              <a:path w="3521075" h="1598295">
                <a:moveTo>
                  <a:pt x="183460" y="1437658"/>
                </a:moveTo>
                <a:lnTo>
                  <a:pt x="54101" y="1493901"/>
                </a:lnTo>
                <a:lnTo>
                  <a:pt x="84454" y="1563751"/>
                </a:lnTo>
                <a:lnTo>
                  <a:pt x="112789" y="1551432"/>
                </a:lnTo>
                <a:lnTo>
                  <a:pt x="100075" y="1551432"/>
                </a:lnTo>
                <a:lnTo>
                  <a:pt x="73787" y="1490980"/>
                </a:lnTo>
                <a:lnTo>
                  <a:pt x="144381" y="1490980"/>
                </a:lnTo>
                <a:lnTo>
                  <a:pt x="183460" y="1437658"/>
                </a:lnTo>
                <a:close/>
              </a:path>
              <a:path w="3521075" h="1598295">
                <a:moveTo>
                  <a:pt x="213721" y="1507550"/>
                </a:moveTo>
                <a:lnTo>
                  <a:pt x="84454" y="1563751"/>
                </a:lnTo>
                <a:lnTo>
                  <a:pt x="369890" y="1563751"/>
                </a:lnTo>
                <a:lnTo>
                  <a:pt x="350966" y="1526847"/>
                </a:lnTo>
                <a:lnTo>
                  <a:pt x="213721" y="1507550"/>
                </a:lnTo>
                <a:close/>
              </a:path>
              <a:path w="3521075" h="1598295">
                <a:moveTo>
                  <a:pt x="73787" y="1490980"/>
                </a:moveTo>
                <a:lnTo>
                  <a:pt x="100075" y="1551432"/>
                </a:lnTo>
                <a:lnTo>
                  <a:pt x="138743" y="1498671"/>
                </a:lnTo>
                <a:lnTo>
                  <a:pt x="73787" y="1490980"/>
                </a:lnTo>
                <a:close/>
              </a:path>
              <a:path w="3521075" h="1598295">
                <a:moveTo>
                  <a:pt x="138743" y="1498671"/>
                </a:moveTo>
                <a:lnTo>
                  <a:pt x="100075" y="1551432"/>
                </a:lnTo>
                <a:lnTo>
                  <a:pt x="112789" y="1551432"/>
                </a:lnTo>
                <a:lnTo>
                  <a:pt x="213721" y="1507550"/>
                </a:lnTo>
                <a:lnTo>
                  <a:pt x="138743" y="1498671"/>
                </a:lnTo>
                <a:close/>
              </a:path>
              <a:path w="3521075" h="1598295">
                <a:moveTo>
                  <a:pt x="3490086" y="0"/>
                </a:moveTo>
                <a:lnTo>
                  <a:pt x="183460" y="1437658"/>
                </a:lnTo>
                <a:lnTo>
                  <a:pt x="138743" y="1498671"/>
                </a:lnTo>
                <a:lnTo>
                  <a:pt x="213721" y="1507550"/>
                </a:lnTo>
                <a:lnTo>
                  <a:pt x="3520567" y="69850"/>
                </a:lnTo>
                <a:lnTo>
                  <a:pt x="3490086" y="0"/>
                </a:lnTo>
                <a:close/>
              </a:path>
              <a:path w="3521075" h="1598295">
                <a:moveTo>
                  <a:pt x="144381" y="1490980"/>
                </a:moveTo>
                <a:lnTo>
                  <a:pt x="73787" y="1490980"/>
                </a:lnTo>
                <a:lnTo>
                  <a:pt x="138743" y="1498671"/>
                </a:lnTo>
                <a:lnTo>
                  <a:pt x="144381" y="1490980"/>
                </a:lnTo>
                <a:close/>
              </a:path>
            </a:pathLst>
          </a:custGeom>
          <a:solidFill>
            <a:srgbClr val="000000"/>
          </a:solidFill>
        </p:spPr>
        <p:txBody>
          <a:bodyPr wrap="square" lIns="0" tIns="0" rIns="0" bIns="0" rtlCol="0"/>
          <a:lstStyle/>
          <a:p/>
        </p:txBody>
      </p:sp>
      <p:sp>
        <p:nvSpPr>
          <p:cNvPr id="13" name="object 13"/>
          <p:cNvSpPr/>
          <p:nvPr/>
        </p:nvSpPr>
        <p:spPr>
          <a:xfrm>
            <a:off x="7278243" y="2505329"/>
            <a:ext cx="511809" cy="1533525"/>
          </a:xfrm>
          <a:custGeom>
            <a:avLst/>
            <a:gdLst/>
            <a:ahLst/>
            <a:cxnLst/>
            <a:rect l="l" t="t" r="r" b="b"/>
            <a:pathLst>
              <a:path w="511809" h="1533525">
                <a:moveTo>
                  <a:pt x="215328" y="1232566"/>
                </a:moveTo>
                <a:lnTo>
                  <a:pt x="200949" y="1235162"/>
                </a:lnTo>
                <a:lnTo>
                  <a:pt x="188213" y="1243330"/>
                </a:lnTo>
                <a:lnTo>
                  <a:pt x="179720" y="1255853"/>
                </a:lnTo>
                <a:lnTo>
                  <a:pt x="176752" y="1270174"/>
                </a:lnTo>
                <a:lnTo>
                  <a:pt x="179355" y="1284567"/>
                </a:lnTo>
                <a:lnTo>
                  <a:pt x="187578" y="1297305"/>
                </a:lnTo>
                <a:lnTo>
                  <a:pt x="417956" y="1533398"/>
                </a:lnTo>
                <a:lnTo>
                  <a:pt x="436589" y="1469390"/>
                </a:lnTo>
                <a:lnTo>
                  <a:pt x="362711" y="1469390"/>
                </a:lnTo>
                <a:lnTo>
                  <a:pt x="328522" y="1332630"/>
                </a:lnTo>
                <a:lnTo>
                  <a:pt x="242061" y="1244092"/>
                </a:lnTo>
                <a:lnTo>
                  <a:pt x="229612" y="1235543"/>
                </a:lnTo>
                <a:lnTo>
                  <a:pt x="215328" y="1232566"/>
                </a:lnTo>
                <a:close/>
              </a:path>
              <a:path w="511809" h="1533525">
                <a:moveTo>
                  <a:pt x="328522" y="1332630"/>
                </a:moveTo>
                <a:lnTo>
                  <a:pt x="362711" y="1469390"/>
                </a:lnTo>
                <a:lnTo>
                  <a:pt x="436625" y="1450848"/>
                </a:lnTo>
                <a:lnTo>
                  <a:pt x="436276" y="1449451"/>
                </a:lnTo>
                <a:lnTo>
                  <a:pt x="363092" y="1449451"/>
                </a:lnTo>
                <a:lnTo>
                  <a:pt x="381339" y="1386717"/>
                </a:lnTo>
                <a:lnTo>
                  <a:pt x="328522" y="1332630"/>
                </a:lnTo>
                <a:close/>
              </a:path>
              <a:path w="511809" h="1533525">
                <a:moveTo>
                  <a:pt x="469171" y="1168106"/>
                </a:moveTo>
                <a:lnTo>
                  <a:pt x="455247" y="1172559"/>
                </a:lnTo>
                <a:lnTo>
                  <a:pt x="444013" y="1181917"/>
                </a:lnTo>
                <a:lnTo>
                  <a:pt x="437006" y="1195324"/>
                </a:lnTo>
                <a:lnTo>
                  <a:pt x="402448" y="1314139"/>
                </a:lnTo>
                <a:lnTo>
                  <a:pt x="436625" y="1450848"/>
                </a:lnTo>
                <a:lnTo>
                  <a:pt x="362711" y="1469390"/>
                </a:lnTo>
                <a:lnTo>
                  <a:pt x="436589" y="1469390"/>
                </a:lnTo>
                <a:lnTo>
                  <a:pt x="510158" y="1216660"/>
                </a:lnTo>
                <a:lnTo>
                  <a:pt x="511415" y="1201580"/>
                </a:lnTo>
                <a:lnTo>
                  <a:pt x="506968" y="1187656"/>
                </a:lnTo>
                <a:lnTo>
                  <a:pt x="497639" y="1176422"/>
                </a:lnTo>
                <a:lnTo>
                  <a:pt x="484250" y="1169416"/>
                </a:lnTo>
                <a:lnTo>
                  <a:pt x="469171" y="1168106"/>
                </a:lnTo>
                <a:close/>
              </a:path>
              <a:path w="511809" h="1533525">
                <a:moveTo>
                  <a:pt x="381339" y="1386717"/>
                </a:moveTo>
                <a:lnTo>
                  <a:pt x="363092" y="1449451"/>
                </a:lnTo>
                <a:lnTo>
                  <a:pt x="426974" y="1433449"/>
                </a:lnTo>
                <a:lnTo>
                  <a:pt x="381339" y="1386717"/>
                </a:lnTo>
                <a:close/>
              </a:path>
              <a:path w="511809" h="1533525">
                <a:moveTo>
                  <a:pt x="402448" y="1314139"/>
                </a:moveTo>
                <a:lnTo>
                  <a:pt x="381339" y="1386717"/>
                </a:lnTo>
                <a:lnTo>
                  <a:pt x="426974" y="1433449"/>
                </a:lnTo>
                <a:lnTo>
                  <a:pt x="363092" y="1449451"/>
                </a:lnTo>
                <a:lnTo>
                  <a:pt x="436276" y="1449451"/>
                </a:lnTo>
                <a:lnTo>
                  <a:pt x="402448" y="1314139"/>
                </a:lnTo>
                <a:close/>
              </a:path>
              <a:path w="511809" h="1533525">
                <a:moveTo>
                  <a:pt x="73913" y="0"/>
                </a:moveTo>
                <a:lnTo>
                  <a:pt x="0" y="18542"/>
                </a:lnTo>
                <a:lnTo>
                  <a:pt x="328522" y="1332630"/>
                </a:lnTo>
                <a:lnTo>
                  <a:pt x="381339" y="1386717"/>
                </a:lnTo>
                <a:lnTo>
                  <a:pt x="402448" y="1314139"/>
                </a:lnTo>
                <a:lnTo>
                  <a:pt x="73913" y="0"/>
                </a:lnTo>
                <a:close/>
              </a:path>
            </a:pathLst>
          </a:custGeom>
          <a:solidFill>
            <a:srgbClr val="000000"/>
          </a:solidFill>
        </p:spPr>
        <p:txBody>
          <a:bodyPr wrap="square" lIns="0" tIns="0" rIns="0" bIns="0" rtlCol="0"/>
          <a:lstStyle/>
          <a:p/>
        </p:txBody>
      </p:sp>
      <p:sp>
        <p:nvSpPr>
          <p:cNvPr id="14" name="object 14"/>
          <p:cNvSpPr/>
          <p:nvPr/>
        </p:nvSpPr>
        <p:spPr>
          <a:xfrm>
            <a:off x="686562" y="4496561"/>
            <a:ext cx="3581400" cy="533400"/>
          </a:xfrm>
          <a:custGeom>
            <a:avLst/>
            <a:gdLst/>
            <a:ahLst/>
            <a:cxnLst/>
            <a:rect l="l" t="t" r="r" b="b"/>
            <a:pathLst>
              <a:path w="3581400" h="533400">
                <a:moveTo>
                  <a:pt x="3581400" y="0"/>
                </a:moveTo>
                <a:lnTo>
                  <a:pt x="0" y="0"/>
                </a:lnTo>
                <a:lnTo>
                  <a:pt x="0" y="533400"/>
                </a:lnTo>
                <a:lnTo>
                  <a:pt x="3581400" y="533400"/>
                </a:lnTo>
                <a:lnTo>
                  <a:pt x="3581400" y="0"/>
                </a:lnTo>
                <a:close/>
              </a:path>
            </a:pathLst>
          </a:custGeom>
          <a:solidFill>
            <a:srgbClr val="FFC000">
              <a:alpha val="39999"/>
            </a:srgbClr>
          </a:solidFill>
        </p:spPr>
        <p:txBody>
          <a:bodyPr wrap="square" lIns="0" tIns="0" rIns="0" bIns="0" rtlCol="0"/>
          <a:lstStyle/>
          <a:p/>
        </p:txBody>
      </p:sp>
      <p:sp>
        <p:nvSpPr>
          <p:cNvPr id="15" name="object 15"/>
          <p:cNvSpPr/>
          <p:nvPr/>
        </p:nvSpPr>
        <p:spPr>
          <a:xfrm>
            <a:off x="686562" y="4496561"/>
            <a:ext cx="3581400" cy="533400"/>
          </a:xfrm>
          <a:custGeom>
            <a:avLst/>
            <a:gdLst/>
            <a:ahLst/>
            <a:cxnLst/>
            <a:rect l="l" t="t" r="r" b="b"/>
            <a:pathLst>
              <a:path w="3581400" h="533400">
                <a:moveTo>
                  <a:pt x="0" y="533400"/>
                </a:moveTo>
                <a:lnTo>
                  <a:pt x="3581400" y="533400"/>
                </a:lnTo>
                <a:lnTo>
                  <a:pt x="3581400" y="0"/>
                </a:lnTo>
                <a:lnTo>
                  <a:pt x="0" y="0"/>
                </a:lnTo>
                <a:lnTo>
                  <a:pt x="0" y="533400"/>
                </a:lnTo>
                <a:close/>
              </a:path>
            </a:pathLst>
          </a:custGeom>
          <a:ln w="50292">
            <a:solidFill>
              <a:srgbClr val="35742A"/>
            </a:solidFill>
            <a:prstDash val="lgDash"/>
          </a:ln>
        </p:spPr>
        <p:txBody>
          <a:bodyPr wrap="square" lIns="0" tIns="0" rIns="0" bIns="0" rtlCol="0"/>
          <a:lstStyle/>
          <a:p/>
        </p:txBody>
      </p:sp>
      <p:sp>
        <p:nvSpPr>
          <p:cNvPr id="16" name="object 16"/>
          <p:cNvSpPr/>
          <p:nvPr/>
        </p:nvSpPr>
        <p:spPr>
          <a:xfrm>
            <a:off x="4953761" y="4496561"/>
            <a:ext cx="3581400" cy="533400"/>
          </a:xfrm>
          <a:custGeom>
            <a:avLst/>
            <a:gdLst/>
            <a:ahLst/>
            <a:cxnLst/>
            <a:rect l="l" t="t" r="r" b="b"/>
            <a:pathLst>
              <a:path w="3581400" h="533400">
                <a:moveTo>
                  <a:pt x="3581399" y="0"/>
                </a:moveTo>
                <a:lnTo>
                  <a:pt x="0" y="0"/>
                </a:lnTo>
                <a:lnTo>
                  <a:pt x="0" y="533400"/>
                </a:lnTo>
                <a:lnTo>
                  <a:pt x="3581399" y="533400"/>
                </a:lnTo>
                <a:lnTo>
                  <a:pt x="3581399" y="0"/>
                </a:lnTo>
                <a:close/>
              </a:path>
            </a:pathLst>
          </a:custGeom>
          <a:solidFill>
            <a:srgbClr val="FFC000">
              <a:alpha val="39999"/>
            </a:srgbClr>
          </a:solidFill>
        </p:spPr>
        <p:txBody>
          <a:bodyPr wrap="square" lIns="0" tIns="0" rIns="0" bIns="0" rtlCol="0"/>
          <a:lstStyle/>
          <a:p/>
        </p:txBody>
      </p:sp>
      <p:sp>
        <p:nvSpPr>
          <p:cNvPr id="17" name="object 17"/>
          <p:cNvSpPr/>
          <p:nvPr/>
        </p:nvSpPr>
        <p:spPr>
          <a:xfrm>
            <a:off x="4953761" y="4496561"/>
            <a:ext cx="3581400" cy="533400"/>
          </a:xfrm>
          <a:custGeom>
            <a:avLst/>
            <a:gdLst/>
            <a:ahLst/>
            <a:cxnLst/>
            <a:rect l="l" t="t" r="r" b="b"/>
            <a:pathLst>
              <a:path w="3581400" h="533400">
                <a:moveTo>
                  <a:pt x="0" y="533400"/>
                </a:moveTo>
                <a:lnTo>
                  <a:pt x="3581399" y="533400"/>
                </a:lnTo>
                <a:lnTo>
                  <a:pt x="3581399" y="0"/>
                </a:lnTo>
                <a:lnTo>
                  <a:pt x="0" y="0"/>
                </a:lnTo>
                <a:lnTo>
                  <a:pt x="0" y="533400"/>
                </a:lnTo>
                <a:close/>
              </a:path>
            </a:pathLst>
          </a:custGeom>
          <a:ln w="50292">
            <a:solidFill>
              <a:srgbClr val="35742A"/>
            </a:solidFill>
            <a:prstDash val="lgDash"/>
          </a:ln>
        </p:spPr>
        <p:txBody>
          <a:bodyPr wrap="square" lIns="0" tIns="0" rIns="0" bIns="0" rtlCol="0"/>
          <a:lstStyle/>
          <a:p/>
        </p:txBody>
      </p:sp>
      <p:sp>
        <p:nvSpPr>
          <p:cNvPr id="18" name="object 18"/>
          <p:cNvSpPr txBox="1"/>
          <p:nvPr/>
        </p:nvSpPr>
        <p:spPr>
          <a:xfrm>
            <a:off x="1714245" y="5657494"/>
            <a:ext cx="262445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 </a:t>
            </a:r>
            <a:r>
              <a:rPr sz="1800" b="1" dirty="0">
                <a:solidFill>
                  <a:srgbClr val="F79546"/>
                </a:solidFill>
                <a:latin typeface="Calibri" panose="020F0502020204030204" charset="0"/>
                <a:cs typeface="Calibri" panose="020F0502020204030204" charset="0"/>
              </a:rPr>
              <a:t>0: </a:t>
            </a:r>
            <a:r>
              <a:rPr sz="1800" spc="-10" dirty="0">
                <a:solidFill>
                  <a:srgbClr val="F79546"/>
                </a:solidFill>
                <a:latin typeface="Calibri" panose="020F0502020204030204" charset="0"/>
                <a:cs typeface="Calibri" panose="020F0502020204030204" charset="0"/>
              </a:rPr>
              <a:t>collection </a:t>
            </a:r>
            <a:r>
              <a:rPr sz="1800" spc="-5" dirty="0">
                <a:solidFill>
                  <a:srgbClr val="F79546"/>
                </a:solidFill>
                <a:latin typeface="Calibri" panose="020F0502020204030204" charset="0"/>
                <a:cs typeface="Calibri" panose="020F0502020204030204" charset="0"/>
              </a:rPr>
              <a:t>of </a:t>
            </a:r>
            <a:r>
              <a:rPr sz="1800" dirty="0">
                <a:solidFill>
                  <a:srgbClr val="F79546"/>
                </a:solidFill>
                <a:latin typeface="Calibri" panose="020F0502020204030204" charset="0"/>
                <a:cs typeface="Calibri" panose="020F0502020204030204" charset="0"/>
              </a:rPr>
              <a:t>8</a:t>
            </a:r>
            <a:r>
              <a:rPr sz="1800" spc="40" dirty="0">
                <a:solidFill>
                  <a:srgbClr val="F79546"/>
                </a:solidFill>
                <a:latin typeface="Calibri" panose="020F0502020204030204" charset="0"/>
                <a:cs typeface="Calibri" panose="020F0502020204030204" charset="0"/>
              </a:rPr>
              <a:t> </a:t>
            </a:r>
            <a:r>
              <a:rPr sz="1800" spc="-10" dirty="0">
                <a:solidFill>
                  <a:srgbClr val="F79546"/>
                </a:solidFill>
                <a:latin typeface="Calibri" panose="020F0502020204030204" charset="0"/>
                <a:cs typeface="Calibri" panose="020F0502020204030204" charset="0"/>
              </a:rPr>
              <a:t>chips</a:t>
            </a:r>
            <a:endParaRPr sz="1800">
              <a:latin typeface="Calibri" panose="020F0502020204030204" charset="0"/>
              <a:cs typeface="Calibri" panose="020F0502020204030204" charset="0"/>
            </a:endParaRPr>
          </a:p>
        </p:txBody>
      </p:sp>
      <p:sp>
        <p:nvSpPr>
          <p:cNvPr id="19" name="object 19"/>
          <p:cNvSpPr txBox="1"/>
          <p:nvPr/>
        </p:nvSpPr>
        <p:spPr>
          <a:xfrm>
            <a:off x="6950202" y="5669076"/>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5"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1</a:t>
            </a:r>
            <a:endParaRPr sz="1800">
              <a:latin typeface="Calibri" panose="020F0502020204030204" charset="0"/>
              <a:cs typeface="Calibri" panose="020F0502020204030204" charset="0"/>
            </a:endParaRPr>
          </a:p>
        </p:txBody>
      </p:sp>
      <p:sp>
        <p:nvSpPr>
          <p:cNvPr id="20" name="object 20"/>
          <p:cNvSpPr/>
          <p:nvPr/>
        </p:nvSpPr>
        <p:spPr>
          <a:xfrm>
            <a:off x="2455926" y="5016627"/>
            <a:ext cx="402590" cy="623570"/>
          </a:xfrm>
          <a:custGeom>
            <a:avLst/>
            <a:gdLst/>
            <a:ahLst/>
            <a:cxnLst/>
            <a:rect l="l" t="t" r="r" b="b"/>
            <a:pathLst>
              <a:path w="402589" h="623570">
                <a:moveTo>
                  <a:pt x="223460" y="474321"/>
                </a:moveTo>
                <a:lnTo>
                  <a:pt x="213899" y="475361"/>
                </a:lnTo>
                <a:lnTo>
                  <a:pt x="205434" y="479925"/>
                </a:lnTo>
                <a:lnTo>
                  <a:pt x="199136" y="487680"/>
                </a:lnTo>
                <a:lnTo>
                  <a:pt x="196318" y="497284"/>
                </a:lnTo>
                <a:lnTo>
                  <a:pt x="197357" y="506888"/>
                </a:lnTo>
                <a:lnTo>
                  <a:pt x="201922" y="515397"/>
                </a:lnTo>
                <a:lnTo>
                  <a:pt x="209676" y="521716"/>
                </a:lnTo>
                <a:lnTo>
                  <a:pt x="402336" y="623036"/>
                </a:lnTo>
                <a:lnTo>
                  <a:pt x="401456" y="594042"/>
                </a:lnTo>
                <a:lnTo>
                  <a:pt x="354584" y="594042"/>
                </a:lnTo>
                <a:lnTo>
                  <a:pt x="305257" y="515114"/>
                </a:lnTo>
                <a:lnTo>
                  <a:pt x="233044" y="477139"/>
                </a:lnTo>
                <a:lnTo>
                  <a:pt x="223460" y="474321"/>
                </a:lnTo>
                <a:close/>
              </a:path>
              <a:path w="402589" h="623570">
                <a:moveTo>
                  <a:pt x="305257" y="515114"/>
                </a:moveTo>
                <a:lnTo>
                  <a:pt x="354584" y="594042"/>
                </a:lnTo>
                <a:lnTo>
                  <a:pt x="374728" y="581482"/>
                </a:lnTo>
                <a:lnTo>
                  <a:pt x="350774" y="581482"/>
                </a:lnTo>
                <a:lnTo>
                  <a:pt x="349456" y="538357"/>
                </a:lnTo>
                <a:lnTo>
                  <a:pt x="305257" y="515114"/>
                </a:lnTo>
                <a:close/>
              </a:path>
              <a:path w="402589" h="623570">
                <a:moveTo>
                  <a:pt x="369824" y="381000"/>
                </a:moveTo>
                <a:lnTo>
                  <a:pt x="360120" y="383262"/>
                </a:lnTo>
                <a:lnTo>
                  <a:pt x="352298" y="388905"/>
                </a:lnTo>
                <a:lnTo>
                  <a:pt x="347142" y="397073"/>
                </a:lnTo>
                <a:lnTo>
                  <a:pt x="345440" y="406908"/>
                </a:lnTo>
                <a:lnTo>
                  <a:pt x="347933" y="488505"/>
                </a:lnTo>
                <a:lnTo>
                  <a:pt x="397256" y="567436"/>
                </a:lnTo>
                <a:lnTo>
                  <a:pt x="354584" y="594042"/>
                </a:lnTo>
                <a:lnTo>
                  <a:pt x="401456" y="594042"/>
                </a:lnTo>
                <a:lnTo>
                  <a:pt x="395731" y="405384"/>
                </a:lnTo>
                <a:lnTo>
                  <a:pt x="393469" y="395626"/>
                </a:lnTo>
                <a:lnTo>
                  <a:pt x="387826" y="387810"/>
                </a:lnTo>
                <a:lnTo>
                  <a:pt x="379658" y="382684"/>
                </a:lnTo>
                <a:lnTo>
                  <a:pt x="369824" y="381000"/>
                </a:lnTo>
                <a:close/>
              </a:path>
              <a:path w="402589" h="623570">
                <a:moveTo>
                  <a:pt x="349456" y="538357"/>
                </a:moveTo>
                <a:lnTo>
                  <a:pt x="350774" y="581482"/>
                </a:lnTo>
                <a:lnTo>
                  <a:pt x="387604" y="558419"/>
                </a:lnTo>
                <a:lnTo>
                  <a:pt x="349456" y="538357"/>
                </a:lnTo>
                <a:close/>
              </a:path>
              <a:path w="402589" h="623570">
                <a:moveTo>
                  <a:pt x="347933" y="488505"/>
                </a:moveTo>
                <a:lnTo>
                  <a:pt x="349456" y="538357"/>
                </a:lnTo>
                <a:lnTo>
                  <a:pt x="387604" y="558419"/>
                </a:lnTo>
                <a:lnTo>
                  <a:pt x="350774" y="581482"/>
                </a:lnTo>
                <a:lnTo>
                  <a:pt x="374728" y="581482"/>
                </a:lnTo>
                <a:lnTo>
                  <a:pt x="397256" y="567436"/>
                </a:lnTo>
                <a:lnTo>
                  <a:pt x="347933" y="488505"/>
                </a:lnTo>
                <a:close/>
              </a:path>
              <a:path w="402589" h="623570">
                <a:moveTo>
                  <a:pt x="42672" y="0"/>
                </a:moveTo>
                <a:lnTo>
                  <a:pt x="0" y="26670"/>
                </a:lnTo>
                <a:lnTo>
                  <a:pt x="305257" y="515114"/>
                </a:lnTo>
                <a:lnTo>
                  <a:pt x="349456" y="538357"/>
                </a:lnTo>
                <a:lnTo>
                  <a:pt x="347933" y="488505"/>
                </a:lnTo>
                <a:lnTo>
                  <a:pt x="42672" y="0"/>
                </a:lnTo>
                <a:close/>
              </a:path>
            </a:pathLst>
          </a:custGeom>
          <a:solidFill>
            <a:srgbClr val="35742A"/>
          </a:solidFill>
        </p:spPr>
        <p:txBody>
          <a:bodyPr wrap="square" lIns="0" tIns="0" rIns="0" bIns="0" rtlCol="0"/>
          <a:lstStyle/>
          <a:p/>
        </p:txBody>
      </p:sp>
      <p:sp>
        <p:nvSpPr>
          <p:cNvPr id="21" name="object 21"/>
          <p:cNvSpPr/>
          <p:nvPr/>
        </p:nvSpPr>
        <p:spPr>
          <a:xfrm>
            <a:off x="6724268" y="5015103"/>
            <a:ext cx="477520" cy="636270"/>
          </a:xfrm>
          <a:custGeom>
            <a:avLst/>
            <a:gdLst/>
            <a:ahLst/>
            <a:cxnLst/>
            <a:rect l="l" t="t" r="r" b="b"/>
            <a:pathLst>
              <a:path w="477520" h="636270">
                <a:moveTo>
                  <a:pt x="287702" y="501056"/>
                </a:moveTo>
                <a:lnTo>
                  <a:pt x="278256" y="502808"/>
                </a:lnTo>
                <a:lnTo>
                  <a:pt x="270144" y="508013"/>
                </a:lnTo>
                <a:lnTo>
                  <a:pt x="264413" y="516255"/>
                </a:lnTo>
                <a:lnTo>
                  <a:pt x="262368" y="526004"/>
                </a:lnTo>
                <a:lnTo>
                  <a:pt x="264144" y="535479"/>
                </a:lnTo>
                <a:lnTo>
                  <a:pt x="269325" y="543597"/>
                </a:lnTo>
                <a:lnTo>
                  <a:pt x="277495" y="549275"/>
                </a:lnTo>
                <a:lnTo>
                  <a:pt x="477520" y="635660"/>
                </a:lnTo>
                <a:lnTo>
                  <a:pt x="474809" y="610400"/>
                </a:lnTo>
                <a:lnTo>
                  <a:pt x="427608" y="610400"/>
                </a:lnTo>
                <a:lnTo>
                  <a:pt x="372502" y="535567"/>
                </a:lnTo>
                <a:lnTo>
                  <a:pt x="297433" y="503174"/>
                </a:lnTo>
                <a:lnTo>
                  <a:pt x="287702" y="501056"/>
                </a:lnTo>
                <a:close/>
              </a:path>
              <a:path w="477520" h="636270">
                <a:moveTo>
                  <a:pt x="372502" y="535567"/>
                </a:moveTo>
                <a:lnTo>
                  <a:pt x="427608" y="610400"/>
                </a:lnTo>
                <a:lnTo>
                  <a:pt x="444235" y="598157"/>
                </a:lnTo>
                <a:lnTo>
                  <a:pt x="422909" y="598157"/>
                </a:lnTo>
                <a:lnTo>
                  <a:pt x="418307" y="555332"/>
                </a:lnTo>
                <a:lnTo>
                  <a:pt x="372502" y="535567"/>
                </a:lnTo>
                <a:close/>
              </a:path>
              <a:path w="477520" h="636270">
                <a:moveTo>
                  <a:pt x="426592" y="396748"/>
                </a:moveTo>
                <a:lnTo>
                  <a:pt x="417046" y="399788"/>
                </a:lnTo>
                <a:lnTo>
                  <a:pt x="409654" y="406019"/>
                </a:lnTo>
                <a:lnTo>
                  <a:pt x="405143" y="414535"/>
                </a:lnTo>
                <a:lnTo>
                  <a:pt x="404240" y="424434"/>
                </a:lnTo>
                <a:lnTo>
                  <a:pt x="412976" y="505718"/>
                </a:lnTo>
                <a:lnTo>
                  <a:pt x="468122" y="580567"/>
                </a:lnTo>
                <a:lnTo>
                  <a:pt x="427608" y="610400"/>
                </a:lnTo>
                <a:lnTo>
                  <a:pt x="474809" y="610400"/>
                </a:lnTo>
                <a:lnTo>
                  <a:pt x="454278" y="419100"/>
                </a:lnTo>
                <a:lnTo>
                  <a:pt x="451256" y="409571"/>
                </a:lnTo>
                <a:lnTo>
                  <a:pt x="445055" y="402209"/>
                </a:lnTo>
                <a:lnTo>
                  <a:pt x="436544" y="397704"/>
                </a:lnTo>
                <a:lnTo>
                  <a:pt x="426592" y="396748"/>
                </a:lnTo>
                <a:close/>
              </a:path>
              <a:path w="477520" h="636270">
                <a:moveTo>
                  <a:pt x="418307" y="555332"/>
                </a:moveTo>
                <a:lnTo>
                  <a:pt x="422909" y="598157"/>
                </a:lnTo>
                <a:lnTo>
                  <a:pt x="457834" y="572389"/>
                </a:lnTo>
                <a:lnTo>
                  <a:pt x="418307" y="555332"/>
                </a:lnTo>
                <a:close/>
              </a:path>
              <a:path w="477520" h="636270">
                <a:moveTo>
                  <a:pt x="412976" y="505718"/>
                </a:moveTo>
                <a:lnTo>
                  <a:pt x="418307" y="555332"/>
                </a:lnTo>
                <a:lnTo>
                  <a:pt x="457834" y="572389"/>
                </a:lnTo>
                <a:lnTo>
                  <a:pt x="422909" y="598157"/>
                </a:lnTo>
                <a:lnTo>
                  <a:pt x="444235" y="598157"/>
                </a:lnTo>
                <a:lnTo>
                  <a:pt x="468122" y="580567"/>
                </a:lnTo>
                <a:lnTo>
                  <a:pt x="412976" y="505718"/>
                </a:lnTo>
                <a:close/>
              </a:path>
              <a:path w="477520" h="636270">
                <a:moveTo>
                  <a:pt x="40385" y="0"/>
                </a:moveTo>
                <a:lnTo>
                  <a:pt x="0" y="29718"/>
                </a:lnTo>
                <a:lnTo>
                  <a:pt x="372502" y="535567"/>
                </a:lnTo>
                <a:lnTo>
                  <a:pt x="418307" y="555332"/>
                </a:lnTo>
                <a:lnTo>
                  <a:pt x="412976" y="505718"/>
                </a:lnTo>
                <a:lnTo>
                  <a:pt x="40385" y="0"/>
                </a:lnTo>
                <a:close/>
              </a:path>
            </a:pathLst>
          </a:custGeom>
          <a:solidFill>
            <a:srgbClr val="35742A"/>
          </a:solidFill>
        </p:spPr>
        <p:txBody>
          <a:bodyPr wrap="square" lIns="0" tIns="0" rIns="0" bIns="0" rtlCol="0"/>
          <a:lstStyle/>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p:txBody>
      </p:sp>
      <p:sp>
        <p:nvSpPr>
          <p:cNvPr id="3" name="object 3"/>
          <p:cNvSpPr txBox="1">
            <a:spLocks noGrp="1"/>
          </p:cNvSpPr>
          <p:nvPr>
            <p:ph type="title"/>
          </p:nvPr>
        </p:nvSpPr>
        <p:spPr>
          <a:xfrm>
            <a:off x="307340" y="188078"/>
            <a:ext cx="1556629" cy="566181"/>
          </a:xfrm>
          <a:prstGeom prst="rect">
            <a:avLst/>
          </a:prstGeom>
        </p:spPr>
        <p:txBody>
          <a:bodyPr vert="horz" wrap="square" lIns="0" tIns="12065" rIns="0" bIns="0" rtlCol="0">
            <a:spAutoFit/>
          </a:bodyPr>
          <a:lstStyle/>
          <a:p>
            <a:pPr marL="12700">
              <a:lnSpc>
                <a:spcPct val="100000"/>
              </a:lnSpc>
              <a:spcBef>
                <a:spcPts val="95"/>
              </a:spcBef>
            </a:pPr>
            <a:r>
              <a:rPr sz="3600" spc="-5" dirty="0"/>
              <a:t>Rank</a:t>
            </a:r>
            <a:r>
              <a:rPr lang="en-US" sz="3600" spc="-5" dirty="0"/>
              <a:t>s</a:t>
            </a:r>
            <a:endParaRPr sz="3600" spc="-5" dirty="0"/>
          </a:p>
        </p:txBody>
      </p:sp>
      <p:sp>
        <p:nvSpPr>
          <p:cNvPr id="4" name="object 4"/>
          <p:cNvSpPr/>
          <p:nvPr/>
        </p:nvSpPr>
        <p:spPr>
          <a:xfrm>
            <a:off x="3201161" y="2439161"/>
            <a:ext cx="2209800" cy="533400"/>
          </a:xfrm>
          <a:custGeom>
            <a:avLst/>
            <a:gdLst/>
            <a:ahLst/>
            <a:cxnLst/>
            <a:rect l="l" t="t" r="r" b="b"/>
            <a:pathLst>
              <a:path w="2209800" h="533400">
                <a:moveTo>
                  <a:pt x="2209800" y="0"/>
                </a:moveTo>
                <a:lnTo>
                  <a:pt x="0" y="0"/>
                </a:lnTo>
                <a:lnTo>
                  <a:pt x="0" y="533400"/>
                </a:lnTo>
                <a:lnTo>
                  <a:pt x="2209800" y="533400"/>
                </a:lnTo>
                <a:lnTo>
                  <a:pt x="2209800" y="0"/>
                </a:lnTo>
                <a:close/>
              </a:path>
            </a:pathLst>
          </a:custGeom>
          <a:solidFill>
            <a:srgbClr val="35742A"/>
          </a:solidFill>
        </p:spPr>
        <p:txBody>
          <a:bodyPr wrap="square" lIns="0" tIns="0" rIns="0" bIns="0" rtlCol="0"/>
          <a:lstStyle/>
          <a:p/>
        </p:txBody>
      </p:sp>
      <p:sp>
        <p:nvSpPr>
          <p:cNvPr id="5" name="object 5"/>
          <p:cNvSpPr/>
          <p:nvPr/>
        </p:nvSpPr>
        <p:spPr>
          <a:xfrm>
            <a:off x="3201161" y="2439161"/>
            <a:ext cx="2209800" cy="533400"/>
          </a:xfrm>
          <a:custGeom>
            <a:avLst/>
            <a:gdLst/>
            <a:ahLst/>
            <a:cxnLst/>
            <a:rect l="l" t="t" r="r" b="b"/>
            <a:pathLst>
              <a:path w="2209800" h="533400">
                <a:moveTo>
                  <a:pt x="0" y="533400"/>
                </a:moveTo>
                <a:lnTo>
                  <a:pt x="2209800" y="533400"/>
                </a:lnTo>
                <a:lnTo>
                  <a:pt x="2209800" y="0"/>
                </a:lnTo>
                <a:lnTo>
                  <a:pt x="0" y="0"/>
                </a:lnTo>
                <a:lnTo>
                  <a:pt x="0" y="533400"/>
                </a:lnTo>
                <a:close/>
              </a:path>
            </a:pathLst>
          </a:custGeom>
          <a:ln w="25908">
            <a:solidFill>
              <a:srgbClr val="23521C"/>
            </a:solidFill>
          </a:ln>
        </p:spPr>
        <p:txBody>
          <a:bodyPr wrap="square" lIns="0" tIns="0" rIns="0" bIns="0" rtlCol="0"/>
          <a:lstStyle/>
          <a:p/>
        </p:txBody>
      </p:sp>
      <p:sp>
        <p:nvSpPr>
          <p:cNvPr id="6" name="object 6"/>
          <p:cNvSpPr txBox="1"/>
          <p:nvPr/>
        </p:nvSpPr>
        <p:spPr>
          <a:xfrm>
            <a:off x="3637026" y="2540634"/>
            <a:ext cx="133858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panose="020F0502020204030204" charset="0"/>
                <a:cs typeface="Calibri" panose="020F0502020204030204" charset="0"/>
              </a:rPr>
              <a:t>Rank 0</a:t>
            </a:r>
            <a:r>
              <a:rPr sz="1800" spc="-75" dirty="0">
                <a:solidFill>
                  <a:srgbClr val="FFFFFF"/>
                </a:solidFill>
                <a:latin typeface="Calibri" panose="020F0502020204030204" charset="0"/>
                <a:cs typeface="Calibri" panose="020F0502020204030204" charset="0"/>
              </a:rPr>
              <a:t> </a:t>
            </a:r>
            <a:r>
              <a:rPr sz="1800" spc="-10" dirty="0">
                <a:solidFill>
                  <a:srgbClr val="FFFFFF"/>
                </a:solidFill>
                <a:latin typeface="Calibri" panose="020F0502020204030204" charset="0"/>
                <a:cs typeface="Calibri" panose="020F0502020204030204" charset="0"/>
              </a:rPr>
              <a:t>(Front)</a:t>
            </a:r>
            <a:endParaRPr sz="1800">
              <a:latin typeface="Calibri" panose="020F0502020204030204" charset="0"/>
              <a:cs typeface="Calibri" panose="020F0502020204030204" charset="0"/>
            </a:endParaRPr>
          </a:p>
        </p:txBody>
      </p:sp>
      <p:sp>
        <p:nvSpPr>
          <p:cNvPr id="7" name="object 7"/>
          <p:cNvSpPr/>
          <p:nvPr/>
        </p:nvSpPr>
        <p:spPr>
          <a:xfrm>
            <a:off x="6020561" y="2439161"/>
            <a:ext cx="2209800" cy="533400"/>
          </a:xfrm>
          <a:custGeom>
            <a:avLst/>
            <a:gdLst/>
            <a:ahLst/>
            <a:cxnLst/>
            <a:rect l="l" t="t" r="r" b="b"/>
            <a:pathLst>
              <a:path w="2209800" h="533400">
                <a:moveTo>
                  <a:pt x="2209799" y="0"/>
                </a:moveTo>
                <a:lnTo>
                  <a:pt x="0" y="0"/>
                </a:lnTo>
                <a:lnTo>
                  <a:pt x="0" y="533400"/>
                </a:lnTo>
                <a:lnTo>
                  <a:pt x="2209799" y="533400"/>
                </a:lnTo>
                <a:lnTo>
                  <a:pt x="2209799" y="0"/>
                </a:lnTo>
                <a:close/>
              </a:path>
            </a:pathLst>
          </a:custGeom>
          <a:solidFill>
            <a:srgbClr val="35742A"/>
          </a:solidFill>
        </p:spPr>
        <p:txBody>
          <a:bodyPr wrap="square" lIns="0" tIns="0" rIns="0" bIns="0" rtlCol="0"/>
          <a:lstStyle/>
          <a:p/>
        </p:txBody>
      </p:sp>
      <p:sp>
        <p:nvSpPr>
          <p:cNvPr id="8" name="object 8"/>
          <p:cNvSpPr txBox="1"/>
          <p:nvPr/>
        </p:nvSpPr>
        <p:spPr>
          <a:xfrm>
            <a:off x="6020561" y="2439161"/>
            <a:ext cx="2209800" cy="533400"/>
          </a:xfrm>
          <a:prstGeom prst="rect">
            <a:avLst/>
          </a:prstGeom>
          <a:ln w="25907">
            <a:solidFill>
              <a:srgbClr val="23521C"/>
            </a:solidFill>
          </a:ln>
        </p:spPr>
        <p:txBody>
          <a:bodyPr vert="horz" wrap="square" lIns="0" tIns="113664" rIns="0" bIns="0" rtlCol="0">
            <a:spAutoFit/>
          </a:bodyPr>
          <a:lstStyle/>
          <a:p>
            <a:pPr marL="479425">
              <a:lnSpc>
                <a:spcPct val="100000"/>
              </a:lnSpc>
              <a:spcBef>
                <a:spcPts val="895"/>
              </a:spcBef>
            </a:pPr>
            <a:r>
              <a:rPr sz="1800" dirty="0">
                <a:solidFill>
                  <a:srgbClr val="FFFFFF"/>
                </a:solidFill>
                <a:latin typeface="Calibri" panose="020F0502020204030204" charset="0"/>
                <a:cs typeface="Calibri" panose="020F0502020204030204" charset="0"/>
              </a:rPr>
              <a:t>Rank 1</a:t>
            </a:r>
            <a:r>
              <a:rPr sz="1800" spc="-15" dirty="0">
                <a:solidFill>
                  <a:srgbClr val="FFFFFF"/>
                </a:solidFill>
                <a:latin typeface="Calibri" panose="020F0502020204030204" charset="0"/>
                <a:cs typeface="Calibri" panose="020F0502020204030204" charset="0"/>
              </a:rPr>
              <a:t> </a:t>
            </a:r>
            <a:r>
              <a:rPr sz="1800" spc="-5" dirty="0">
                <a:solidFill>
                  <a:srgbClr val="FFFFFF"/>
                </a:solidFill>
                <a:latin typeface="Calibri" panose="020F0502020204030204" charset="0"/>
                <a:cs typeface="Calibri" panose="020F0502020204030204" charset="0"/>
              </a:rPr>
              <a:t>(Back)</a:t>
            </a:r>
            <a:endParaRPr sz="1800">
              <a:latin typeface="Calibri" panose="020F0502020204030204" charset="0"/>
              <a:cs typeface="Calibri" panose="020F0502020204030204" charset="0"/>
            </a:endParaRPr>
          </a:p>
        </p:txBody>
      </p:sp>
      <p:sp>
        <p:nvSpPr>
          <p:cNvPr id="9" name="object 9"/>
          <p:cNvSpPr/>
          <p:nvPr/>
        </p:nvSpPr>
        <p:spPr>
          <a:xfrm>
            <a:off x="5513070" y="4648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p:txBody>
      </p:sp>
      <p:sp>
        <p:nvSpPr>
          <p:cNvPr id="10" name="object 10"/>
          <p:cNvSpPr/>
          <p:nvPr/>
        </p:nvSpPr>
        <p:spPr>
          <a:xfrm>
            <a:off x="5372100" y="4017264"/>
            <a:ext cx="704088" cy="1769364"/>
          </a:xfrm>
          <a:prstGeom prst="rect">
            <a:avLst/>
          </a:prstGeom>
          <a:blipFill>
            <a:blip r:embed="rId1" cstate="print"/>
            <a:stretch>
              <a:fillRect/>
            </a:stretch>
          </a:blipFill>
        </p:spPr>
        <p:txBody>
          <a:bodyPr wrap="square" lIns="0" tIns="0" rIns="0" bIns="0" rtlCol="0"/>
          <a:lstStyle/>
          <a:p/>
        </p:txBody>
      </p:sp>
      <p:sp>
        <p:nvSpPr>
          <p:cNvPr id="11" name="object 11"/>
          <p:cNvSpPr/>
          <p:nvPr/>
        </p:nvSpPr>
        <p:spPr>
          <a:xfrm>
            <a:off x="5570220" y="4345685"/>
            <a:ext cx="307975" cy="1066800"/>
          </a:xfrm>
          <a:custGeom>
            <a:avLst/>
            <a:gdLst/>
            <a:ahLst/>
            <a:cxnLst/>
            <a:rect l="l" t="t" r="r" b="b"/>
            <a:pathLst>
              <a:path w="307975" h="1066800">
                <a:moveTo>
                  <a:pt x="102107" y="760476"/>
                </a:moveTo>
                <a:lnTo>
                  <a:pt x="0" y="760476"/>
                </a:lnTo>
                <a:lnTo>
                  <a:pt x="153162" y="1066800"/>
                </a:lnTo>
                <a:lnTo>
                  <a:pt x="280797" y="811530"/>
                </a:lnTo>
                <a:lnTo>
                  <a:pt x="102107" y="811530"/>
                </a:lnTo>
                <a:lnTo>
                  <a:pt x="102107" y="760476"/>
                </a:lnTo>
                <a:close/>
              </a:path>
              <a:path w="307975" h="1066800">
                <a:moveTo>
                  <a:pt x="103631" y="482345"/>
                </a:moveTo>
                <a:lnTo>
                  <a:pt x="102107" y="482345"/>
                </a:lnTo>
                <a:lnTo>
                  <a:pt x="102107" y="811530"/>
                </a:lnTo>
                <a:lnTo>
                  <a:pt x="204215" y="811530"/>
                </a:lnTo>
                <a:lnTo>
                  <a:pt x="204215" y="584453"/>
                </a:lnTo>
                <a:lnTo>
                  <a:pt x="153162" y="584453"/>
                </a:lnTo>
                <a:lnTo>
                  <a:pt x="204215" y="533400"/>
                </a:lnTo>
                <a:lnTo>
                  <a:pt x="103631" y="533400"/>
                </a:lnTo>
                <a:lnTo>
                  <a:pt x="103631" y="482345"/>
                </a:lnTo>
                <a:close/>
              </a:path>
              <a:path w="307975" h="1066800">
                <a:moveTo>
                  <a:pt x="306324" y="760476"/>
                </a:moveTo>
                <a:lnTo>
                  <a:pt x="204215" y="760476"/>
                </a:lnTo>
                <a:lnTo>
                  <a:pt x="204215" y="811530"/>
                </a:lnTo>
                <a:lnTo>
                  <a:pt x="280797" y="811530"/>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5" y="482345"/>
                </a:lnTo>
                <a:lnTo>
                  <a:pt x="103631" y="533400"/>
                </a:lnTo>
                <a:lnTo>
                  <a:pt x="204215" y="533400"/>
                </a:lnTo>
                <a:lnTo>
                  <a:pt x="204215" y="584453"/>
                </a:lnTo>
                <a:lnTo>
                  <a:pt x="205739" y="584453"/>
                </a:lnTo>
                <a:lnTo>
                  <a:pt x="205739" y="482345"/>
                </a:lnTo>
                <a:close/>
              </a:path>
              <a:path w="307975" h="1066800">
                <a:moveTo>
                  <a:pt x="205739" y="255269"/>
                </a:moveTo>
                <a:lnTo>
                  <a:pt x="103631" y="255269"/>
                </a:lnTo>
                <a:lnTo>
                  <a:pt x="103631" y="533400"/>
                </a:lnTo>
                <a:lnTo>
                  <a:pt x="154685" y="482345"/>
                </a:lnTo>
                <a:lnTo>
                  <a:pt x="205739" y="482345"/>
                </a:lnTo>
                <a:lnTo>
                  <a:pt x="205739" y="255269"/>
                </a:lnTo>
                <a:close/>
              </a:path>
              <a:path w="307975" h="1066800">
                <a:moveTo>
                  <a:pt x="154685" y="0"/>
                </a:moveTo>
                <a:lnTo>
                  <a:pt x="1524" y="306324"/>
                </a:lnTo>
                <a:lnTo>
                  <a:pt x="103631" y="306324"/>
                </a:lnTo>
                <a:lnTo>
                  <a:pt x="103631" y="255269"/>
                </a:lnTo>
                <a:lnTo>
                  <a:pt x="282320" y="255269"/>
                </a:lnTo>
                <a:lnTo>
                  <a:pt x="154685" y="0"/>
                </a:lnTo>
                <a:close/>
              </a:path>
              <a:path w="307975" h="1066800">
                <a:moveTo>
                  <a:pt x="282320" y="255269"/>
                </a:moveTo>
                <a:lnTo>
                  <a:pt x="205739" y="255269"/>
                </a:lnTo>
                <a:lnTo>
                  <a:pt x="205739" y="306324"/>
                </a:lnTo>
                <a:lnTo>
                  <a:pt x="307847" y="306324"/>
                </a:lnTo>
                <a:lnTo>
                  <a:pt x="282320" y="255269"/>
                </a:lnTo>
                <a:close/>
              </a:path>
            </a:pathLst>
          </a:custGeom>
          <a:solidFill>
            <a:srgbClr val="3A812E"/>
          </a:solidFill>
        </p:spPr>
        <p:txBody>
          <a:bodyPr wrap="square" lIns="0" tIns="0" rIns="0" bIns="0" rtlCol="0"/>
          <a:lstStyle/>
          <a:p/>
        </p:txBody>
      </p:sp>
      <p:sp>
        <p:nvSpPr>
          <p:cNvPr id="12" name="object 12"/>
          <p:cNvSpPr/>
          <p:nvPr/>
        </p:nvSpPr>
        <p:spPr>
          <a:xfrm>
            <a:off x="2883407" y="2641092"/>
            <a:ext cx="318135" cy="2769870"/>
          </a:xfrm>
          <a:custGeom>
            <a:avLst/>
            <a:gdLst/>
            <a:ahLst/>
            <a:cxnLst/>
            <a:rect l="l" t="t" r="r" b="b"/>
            <a:pathLst>
              <a:path w="318135" h="2769870">
                <a:moveTo>
                  <a:pt x="188214" y="51816"/>
                </a:moveTo>
                <a:lnTo>
                  <a:pt x="5842" y="51816"/>
                </a:lnTo>
                <a:lnTo>
                  <a:pt x="0" y="57658"/>
                </a:lnTo>
                <a:lnTo>
                  <a:pt x="0" y="2769870"/>
                </a:lnTo>
                <a:lnTo>
                  <a:pt x="25908" y="2769870"/>
                </a:lnTo>
                <a:lnTo>
                  <a:pt x="25908" y="77724"/>
                </a:lnTo>
                <a:lnTo>
                  <a:pt x="12954" y="77724"/>
                </a:lnTo>
                <a:lnTo>
                  <a:pt x="25908" y="64770"/>
                </a:lnTo>
                <a:lnTo>
                  <a:pt x="188214" y="64770"/>
                </a:lnTo>
                <a:lnTo>
                  <a:pt x="188214" y="51816"/>
                </a:lnTo>
                <a:close/>
              </a:path>
              <a:path w="318135" h="2769870">
                <a:moveTo>
                  <a:pt x="188214" y="0"/>
                </a:moveTo>
                <a:lnTo>
                  <a:pt x="188214" y="129540"/>
                </a:lnTo>
                <a:lnTo>
                  <a:pt x="291846" y="77724"/>
                </a:lnTo>
                <a:lnTo>
                  <a:pt x="201168" y="77724"/>
                </a:lnTo>
                <a:lnTo>
                  <a:pt x="201168" y="51816"/>
                </a:lnTo>
                <a:lnTo>
                  <a:pt x="291846" y="51816"/>
                </a:lnTo>
                <a:lnTo>
                  <a:pt x="188214" y="0"/>
                </a:lnTo>
                <a:close/>
              </a:path>
              <a:path w="318135" h="2769870">
                <a:moveTo>
                  <a:pt x="25908" y="64770"/>
                </a:moveTo>
                <a:lnTo>
                  <a:pt x="12954" y="77724"/>
                </a:lnTo>
                <a:lnTo>
                  <a:pt x="25908" y="77724"/>
                </a:lnTo>
                <a:lnTo>
                  <a:pt x="25908" y="64770"/>
                </a:lnTo>
                <a:close/>
              </a:path>
              <a:path w="318135" h="2769870">
                <a:moveTo>
                  <a:pt x="188214" y="64770"/>
                </a:moveTo>
                <a:lnTo>
                  <a:pt x="25908" y="64770"/>
                </a:lnTo>
                <a:lnTo>
                  <a:pt x="25908" y="77724"/>
                </a:lnTo>
                <a:lnTo>
                  <a:pt x="188214" y="77724"/>
                </a:lnTo>
                <a:lnTo>
                  <a:pt x="188214" y="64770"/>
                </a:lnTo>
                <a:close/>
              </a:path>
              <a:path w="318135" h="2769870">
                <a:moveTo>
                  <a:pt x="291846" y="51816"/>
                </a:moveTo>
                <a:lnTo>
                  <a:pt x="201168" y="51816"/>
                </a:lnTo>
                <a:lnTo>
                  <a:pt x="201168" y="77724"/>
                </a:lnTo>
                <a:lnTo>
                  <a:pt x="291846" y="77724"/>
                </a:lnTo>
                <a:lnTo>
                  <a:pt x="317754" y="64770"/>
                </a:lnTo>
                <a:lnTo>
                  <a:pt x="291846" y="51816"/>
                </a:lnTo>
                <a:close/>
              </a:path>
            </a:pathLst>
          </a:custGeom>
          <a:solidFill>
            <a:srgbClr val="000000"/>
          </a:solidFill>
        </p:spPr>
        <p:txBody>
          <a:bodyPr wrap="square" lIns="0" tIns="0" rIns="0" bIns="0" rtlCol="0"/>
          <a:lstStyle/>
          <a:p/>
        </p:txBody>
      </p:sp>
      <p:sp>
        <p:nvSpPr>
          <p:cNvPr id="13" name="object 13"/>
          <p:cNvSpPr/>
          <p:nvPr/>
        </p:nvSpPr>
        <p:spPr>
          <a:xfrm>
            <a:off x="2643377" y="2045207"/>
            <a:ext cx="3376929" cy="725805"/>
          </a:xfrm>
          <a:custGeom>
            <a:avLst/>
            <a:gdLst/>
            <a:ahLst/>
            <a:cxnLst/>
            <a:rect l="l" t="t" r="r" b="b"/>
            <a:pathLst>
              <a:path w="3376929" h="725805">
                <a:moveTo>
                  <a:pt x="3247009" y="595883"/>
                </a:moveTo>
                <a:lnTo>
                  <a:pt x="3247009" y="725424"/>
                </a:lnTo>
                <a:lnTo>
                  <a:pt x="3350641" y="673607"/>
                </a:lnTo>
                <a:lnTo>
                  <a:pt x="3259963" y="673607"/>
                </a:lnTo>
                <a:lnTo>
                  <a:pt x="3259963" y="647700"/>
                </a:lnTo>
                <a:lnTo>
                  <a:pt x="3350641" y="647700"/>
                </a:lnTo>
                <a:lnTo>
                  <a:pt x="3247009" y="595883"/>
                </a:lnTo>
                <a:close/>
              </a:path>
              <a:path w="3376929" h="725805">
                <a:moveTo>
                  <a:pt x="3094355" y="12953"/>
                </a:moveTo>
                <a:lnTo>
                  <a:pt x="3094355" y="667765"/>
                </a:lnTo>
                <a:lnTo>
                  <a:pt x="3100070" y="673607"/>
                </a:lnTo>
                <a:lnTo>
                  <a:pt x="3247009" y="673607"/>
                </a:lnTo>
                <a:lnTo>
                  <a:pt x="3247009" y="660653"/>
                </a:lnTo>
                <a:lnTo>
                  <a:pt x="3120263" y="660653"/>
                </a:lnTo>
                <a:lnTo>
                  <a:pt x="3107309" y="647700"/>
                </a:lnTo>
                <a:lnTo>
                  <a:pt x="3120263" y="647700"/>
                </a:lnTo>
                <a:lnTo>
                  <a:pt x="3120263" y="25907"/>
                </a:lnTo>
                <a:lnTo>
                  <a:pt x="3107309" y="25907"/>
                </a:lnTo>
                <a:lnTo>
                  <a:pt x="3094355" y="12953"/>
                </a:lnTo>
                <a:close/>
              </a:path>
              <a:path w="3376929" h="725805">
                <a:moveTo>
                  <a:pt x="3350641" y="647700"/>
                </a:moveTo>
                <a:lnTo>
                  <a:pt x="3259963" y="647700"/>
                </a:lnTo>
                <a:lnTo>
                  <a:pt x="3259963" y="673607"/>
                </a:lnTo>
                <a:lnTo>
                  <a:pt x="3350641" y="673607"/>
                </a:lnTo>
                <a:lnTo>
                  <a:pt x="3376549" y="660653"/>
                </a:lnTo>
                <a:lnTo>
                  <a:pt x="3350641" y="647700"/>
                </a:lnTo>
                <a:close/>
              </a:path>
              <a:path w="3376929" h="725805">
                <a:moveTo>
                  <a:pt x="3120263" y="647700"/>
                </a:moveTo>
                <a:lnTo>
                  <a:pt x="3107309" y="647700"/>
                </a:lnTo>
                <a:lnTo>
                  <a:pt x="3120263" y="660653"/>
                </a:lnTo>
                <a:lnTo>
                  <a:pt x="3120263" y="647700"/>
                </a:lnTo>
                <a:close/>
              </a:path>
              <a:path w="3376929" h="725805">
                <a:moveTo>
                  <a:pt x="3247009" y="647700"/>
                </a:moveTo>
                <a:lnTo>
                  <a:pt x="3120263" y="647700"/>
                </a:lnTo>
                <a:lnTo>
                  <a:pt x="3120263" y="660653"/>
                </a:lnTo>
                <a:lnTo>
                  <a:pt x="3247009" y="660653"/>
                </a:lnTo>
                <a:lnTo>
                  <a:pt x="3247009" y="647700"/>
                </a:lnTo>
                <a:close/>
              </a:path>
              <a:path w="3376929" h="725805">
                <a:moveTo>
                  <a:pt x="3114421" y="0"/>
                </a:moveTo>
                <a:lnTo>
                  <a:pt x="0" y="0"/>
                </a:lnTo>
                <a:lnTo>
                  <a:pt x="0" y="25907"/>
                </a:lnTo>
                <a:lnTo>
                  <a:pt x="3094355" y="25907"/>
                </a:lnTo>
                <a:lnTo>
                  <a:pt x="3094355" y="12953"/>
                </a:lnTo>
                <a:lnTo>
                  <a:pt x="3120263" y="12953"/>
                </a:lnTo>
                <a:lnTo>
                  <a:pt x="3120263" y="5841"/>
                </a:lnTo>
                <a:lnTo>
                  <a:pt x="3114421" y="0"/>
                </a:lnTo>
                <a:close/>
              </a:path>
              <a:path w="3376929" h="725805">
                <a:moveTo>
                  <a:pt x="3120263" y="12953"/>
                </a:moveTo>
                <a:lnTo>
                  <a:pt x="3094355" y="12953"/>
                </a:lnTo>
                <a:lnTo>
                  <a:pt x="3107309" y="25907"/>
                </a:lnTo>
                <a:lnTo>
                  <a:pt x="3120263" y="25907"/>
                </a:lnTo>
                <a:lnTo>
                  <a:pt x="3120263" y="12953"/>
                </a:lnTo>
                <a:close/>
              </a:path>
            </a:pathLst>
          </a:custGeom>
          <a:solidFill>
            <a:srgbClr val="000000"/>
          </a:solidFill>
        </p:spPr>
        <p:txBody>
          <a:bodyPr wrap="square" lIns="0" tIns="0" rIns="0" bIns="0" rtlCol="0"/>
          <a:lstStyle/>
          <a:p/>
        </p:txBody>
      </p:sp>
      <p:sp>
        <p:nvSpPr>
          <p:cNvPr id="14" name="object 14"/>
          <p:cNvSpPr/>
          <p:nvPr/>
        </p:nvSpPr>
        <p:spPr>
          <a:xfrm>
            <a:off x="2660142" y="2058161"/>
            <a:ext cx="0" cy="3352800"/>
          </a:xfrm>
          <a:custGeom>
            <a:avLst/>
            <a:gdLst/>
            <a:ahLst/>
            <a:cxnLst/>
            <a:rect l="l" t="t" r="r" b="b"/>
            <a:pathLst>
              <a:path h="3352800">
                <a:moveTo>
                  <a:pt x="0" y="0"/>
                </a:moveTo>
                <a:lnTo>
                  <a:pt x="0" y="1676400"/>
                </a:lnTo>
                <a:lnTo>
                  <a:pt x="0" y="3352800"/>
                </a:lnTo>
              </a:path>
            </a:pathLst>
          </a:custGeom>
          <a:ln w="25908">
            <a:solidFill>
              <a:srgbClr val="000000"/>
            </a:solidFill>
          </a:ln>
        </p:spPr>
        <p:txBody>
          <a:bodyPr wrap="square" lIns="0" tIns="0" rIns="0" bIns="0" rtlCol="0"/>
          <a:lstStyle/>
          <a:p/>
        </p:txBody>
      </p:sp>
      <p:sp>
        <p:nvSpPr>
          <p:cNvPr id="15" name="object 15"/>
          <p:cNvSpPr txBox="1"/>
          <p:nvPr/>
        </p:nvSpPr>
        <p:spPr>
          <a:xfrm>
            <a:off x="5135371" y="5429199"/>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6" name="object 16"/>
          <p:cNvSpPr txBox="1"/>
          <p:nvPr/>
        </p:nvSpPr>
        <p:spPr>
          <a:xfrm>
            <a:off x="2411198" y="5305433"/>
            <a:ext cx="1323618" cy="579646"/>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panose="020F0502020204030204" charset="0"/>
                <a:cs typeface="Calibri" panose="020F0502020204030204" charset="0"/>
              </a:rPr>
              <a:t>CS&lt;0:1&gt;</a:t>
            </a:r>
            <a:r>
              <a:rPr lang="en-US" b="1" spc="-5" dirty="0">
                <a:cs typeface="Calibri" panose="020F0502020204030204" charset="0"/>
              </a:rPr>
              <a:t> </a:t>
            </a:r>
            <a:endParaRPr lang="en-US" b="1" spc="-5" dirty="0">
              <a:cs typeface="Calibri" panose="020F0502020204030204" charset="0"/>
            </a:endParaRPr>
          </a:p>
          <a:p>
            <a:pPr marL="12700">
              <a:lnSpc>
                <a:spcPct val="100000"/>
              </a:lnSpc>
              <a:spcBef>
                <a:spcPts val="100"/>
              </a:spcBef>
            </a:pPr>
            <a:r>
              <a:rPr lang="en-US" b="1" spc="-5" dirty="0">
                <a:cs typeface="Calibri" panose="020F0502020204030204" charset="0"/>
              </a:rPr>
              <a:t>(chip select)</a:t>
            </a:r>
            <a:r>
              <a:rPr lang="en-US" b="1" spc="-80" dirty="0">
                <a:cs typeface="Calibri" panose="020F0502020204030204" charset="0"/>
              </a:rPr>
              <a:t> </a:t>
            </a:r>
            <a:endParaRPr sz="1800" dirty="0">
              <a:latin typeface="Calibri" panose="020F0502020204030204" charset="0"/>
              <a:cs typeface="Calibri" panose="020F0502020204030204" charset="0"/>
            </a:endParaRPr>
          </a:p>
        </p:txBody>
      </p:sp>
      <p:sp>
        <p:nvSpPr>
          <p:cNvPr id="17" name="object 17"/>
          <p:cNvSpPr/>
          <p:nvPr/>
        </p:nvSpPr>
        <p:spPr>
          <a:xfrm>
            <a:off x="1499616" y="1578483"/>
            <a:ext cx="2932430" cy="3832860"/>
          </a:xfrm>
          <a:custGeom>
            <a:avLst/>
            <a:gdLst/>
            <a:ahLst/>
            <a:cxnLst/>
            <a:rect l="l" t="t" r="r" b="b"/>
            <a:pathLst>
              <a:path w="2932429" h="3832860">
                <a:moveTo>
                  <a:pt x="2806446" y="0"/>
                </a:moveTo>
                <a:lnTo>
                  <a:pt x="25146" y="0"/>
                </a:lnTo>
                <a:lnTo>
                  <a:pt x="15376" y="1964"/>
                </a:lnTo>
                <a:lnTo>
                  <a:pt x="7381" y="7334"/>
                </a:lnTo>
                <a:lnTo>
                  <a:pt x="1982" y="15323"/>
                </a:lnTo>
                <a:lnTo>
                  <a:pt x="0" y="25145"/>
                </a:lnTo>
                <a:lnTo>
                  <a:pt x="0" y="3832479"/>
                </a:lnTo>
                <a:lnTo>
                  <a:pt x="50292" y="3832479"/>
                </a:lnTo>
                <a:lnTo>
                  <a:pt x="50292" y="50291"/>
                </a:lnTo>
                <a:lnTo>
                  <a:pt x="25146" y="50291"/>
                </a:lnTo>
                <a:lnTo>
                  <a:pt x="50292" y="25145"/>
                </a:lnTo>
                <a:lnTo>
                  <a:pt x="2831592" y="25145"/>
                </a:lnTo>
                <a:lnTo>
                  <a:pt x="2829609" y="15323"/>
                </a:lnTo>
                <a:lnTo>
                  <a:pt x="2824210" y="7334"/>
                </a:lnTo>
                <a:lnTo>
                  <a:pt x="2816215" y="1964"/>
                </a:lnTo>
                <a:lnTo>
                  <a:pt x="2806446" y="0"/>
                </a:lnTo>
                <a:close/>
              </a:path>
              <a:path w="2932429" h="3832860">
                <a:moveTo>
                  <a:pt x="2781300" y="609218"/>
                </a:moveTo>
                <a:lnTo>
                  <a:pt x="2680716" y="609218"/>
                </a:lnTo>
                <a:lnTo>
                  <a:pt x="2806446" y="860678"/>
                </a:lnTo>
                <a:lnTo>
                  <a:pt x="2919603" y="634364"/>
                </a:lnTo>
                <a:lnTo>
                  <a:pt x="2781300" y="634364"/>
                </a:lnTo>
                <a:lnTo>
                  <a:pt x="2781300" y="609218"/>
                </a:lnTo>
                <a:close/>
              </a:path>
              <a:path w="2932429" h="3832860">
                <a:moveTo>
                  <a:pt x="2781300" y="25145"/>
                </a:moveTo>
                <a:lnTo>
                  <a:pt x="2781300" y="634364"/>
                </a:lnTo>
                <a:lnTo>
                  <a:pt x="2831592" y="634364"/>
                </a:lnTo>
                <a:lnTo>
                  <a:pt x="2831592" y="50291"/>
                </a:lnTo>
                <a:lnTo>
                  <a:pt x="2806446" y="50291"/>
                </a:lnTo>
                <a:lnTo>
                  <a:pt x="2781300" y="25145"/>
                </a:lnTo>
                <a:close/>
              </a:path>
              <a:path w="2932429" h="3832860">
                <a:moveTo>
                  <a:pt x="2932176" y="609218"/>
                </a:moveTo>
                <a:lnTo>
                  <a:pt x="2831592" y="609218"/>
                </a:lnTo>
                <a:lnTo>
                  <a:pt x="2831592" y="634364"/>
                </a:lnTo>
                <a:lnTo>
                  <a:pt x="2919603" y="634364"/>
                </a:lnTo>
                <a:lnTo>
                  <a:pt x="2932176" y="609218"/>
                </a:lnTo>
                <a:close/>
              </a:path>
              <a:path w="2932429" h="3832860">
                <a:moveTo>
                  <a:pt x="50292" y="25145"/>
                </a:moveTo>
                <a:lnTo>
                  <a:pt x="25146" y="50291"/>
                </a:lnTo>
                <a:lnTo>
                  <a:pt x="50292" y="50291"/>
                </a:lnTo>
                <a:lnTo>
                  <a:pt x="50292" y="25145"/>
                </a:lnTo>
                <a:close/>
              </a:path>
              <a:path w="2932429" h="3832860">
                <a:moveTo>
                  <a:pt x="2781300" y="25145"/>
                </a:moveTo>
                <a:lnTo>
                  <a:pt x="50292" y="25145"/>
                </a:lnTo>
                <a:lnTo>
                  <a:pt x="50292" y="50291"/>
                </a:lnTo>
                <a:lnTo>
                  <a:pt x="2781300" y="50291"/>
                </a:lnTo>
                <a:lnTo>
                  <a:pt x="2781300" y="25145"/>
                </a:lnTo>
                <a:close/>
              </a:path>
              <a:path w="2932429" h="3832860">
                <a:moveTo>
                  <a:pt x="2831592" y="25145"/>
                </a:moveTo>
                <a:lnTo>
                  <a:pt x="2781300" y="25145"/>
                </a:lnTo>
                <a:lnTo>
                  <a:pt x="2806446" y="50291"/>
                </a:lnTo>
                <a:lnTo>
                  <a:pt x="2831592" y="50291"/>
                </a:lnTo>
                <a:lnTo>
                  <a:pt x="2831592" y="25145"/>
                </a:lnTo>
                <a:close/>
              </a:path>
            </a:pathLst>
          </a:custGeom>
          <a:solidFill>
            <a:srgbClr val="006FC0"/>
          </a:solidFill>
        </p:spPr>
        <p:txBody>
          <a:bodyPr wrap="square" lIns="0" tIns="0" rIns="0" bIns="0" rtlCol="0"/>
          <a:lstStyle/>
          <a:p/>
        </p:txBody>
      </p:sp>
      <p:sp>
        <p:nvSpPr>
          <p:cNvPr id="18" name="object 18"/>
          <p:cNvSpPr/>
          <p:nvPr/>
        </p:nvSpPr>
        <p:spPr>
          <a:xfrm>
            <a:off x="4267961" y="1575816"/>
            <a:ext cx="2983230" cy="863600"/>
          </a:xfrm>
          <a:custGeom>
            <a:avLst/>
            <a:gdLst/>
            <a:ahLst/>
            <a:cxnLst/>
            <a:rect l="l" t="t" r="r" b="b"/>
            <a:pathLst>
              <a:path w="2983229" h="863600">
                <a:moveTo>
                  <a:pt x="2832354" y="611886"/>
                </a:moveTo>
                <a:lnTo>
                  <a:pt x="2731769" y="611886"/>
                </a:lnTo>
                <a:lnTo>
                  <a:pt x="2857499" y="863346"/>
                </a:lnTo>
                <a:lnTo>
                  <a:pt x="2970657" y="637032"/>
                </a:lnTo>
                <a:lnTo>
                  <a:pt x="2832354" y="637032"/>
                </a:lnTo>
                <a:lnTo>
                  <a:pt x="2832354" y="611886"/>
                </a:lnTo>
                <a:close/>
              </a:path>
              <a:path w="2983229" h="863600">
                <a:moveTo>
                  <a:pt x="2832354" y="25146"/>
                </a:moveTo>
                <a:lnTo>
                  <a:pt x="2832354" y="637032"/>
                </a:lnTo>
                <a:lnTo>
                  <a:pt x="2882645" y="637032"/>
                </a:lnTo>
                <a:lnTo>
                  <a:pt x="2882645" y="50292"/>
                </a:lnTo>
                <a:lnTo>
                  <a:pt x="2857499" y="50292"/>
                </a:lnTo>
                <a:lnTo>
                  <a:pt x="2832354" y="25146"/>
                </a:lnTo>
                <a:close/>
              </a:path>
              <a:path w="2983229" h="863600">
                <a:moveTo>
                  <a:pt x="2983230" y="611886"/>
                </a:moveTo>
                <a:lnTo>
                  <a:pt x="2882645" y="611886"/>
                </a:lnTo>
                <a:lnTo>
                  <a:pt x="2882645" y="637032"/>
                </a:lnTo>
                <a:lnTo>
                  <a:pt x="2970657" y="637032"/>
                </a:lnTo>
                <a:lnTo>
                  <a:pt x="2983230" y="611886"/>
                </a:lnTo>
                <a:close/>
              </a:path>
              <a:path w="2983229" h="863600">
                <a:moveTo>
                  <a:pt x="2857499" y="0"/>
                </a:moveTo>
                <a:lnTo>
                  <a:pt x="0" y="0"/>
                </a:lnTo>
                <a:lnTo>
                  <a:pt x="0" y="50292"/>
                </a:lnTo>
                <a:lnTo>
                  <a:pt x="2832354" y="50292"/>
                </a:lnTo>
                <a:lnTo>
                  <a:pt x="2832354" y="25146"/>
                </a:lnTo>
                <a:lnTo>
                  <a:pt x="2882645" y="25146"/>
                </a:lnTo>
                <a:lnTo>
                  <a:pt x="2880663" y="15376"/>
                </a:lnTo>
                <a:lnTo>
                  <a:pt x="2875264" y="7381"/>
                </a:lnTo>
                <a:lnTo>
                  <a:pt x="2867269" y="1982"/>
                </a:lnTo>
                <a:lnTo>
                  <a:pt x="2857499" y="0"/>
                </a:lnTo>
                <a:close/>
              </a:path>
              <a:path w="2983229" h="863600">
                <a:moveTo>
                  <a:pt x="2882645" y="25146"/>
                </a:moveTo>
                <a:lnTo>
                  <a:pt x="2832354" y="25146"/>
                </a:lnTo>
                <a:lnTo>
                  <a:pt x="2857499" y="50292"/>
                </a:lnTo>
                <a:lnTo>
                  <a:pt x="2882645" y="50292"/>
                </a:lnTo>
                <a:lnTo>
                  <a:pt x="2882645" y="25146"/>
                </a:lnTo>
                <a:close/>
              </a:path>
            </a:pathLst>
          </a:custGeom>
          <a:solidFill>
            <a:srgbClr val="006FC0"/>
          </a:solidFill>
        </p:spPr>
        <p:txBody>
          <a:bodyPr wrap="square" lIns="0" tIns="0" rIns="0" bIns="0" rtlCol="0"/>
          <a:lstStyle/>
          <a:p/>
        </p:txBody>
      </p:sp>
      <p:sp>
        <p:nvSpPr>
          <p:cNvPr id="19" name="object 19"/>
          <p:cNvSpPr txBox="1"/>
          <p:nvPr/>
        </p:nvSpPr>
        <p:spPr>
          <a:xfrm>
            <a:off x="1013866" y="5429199"/>
            <a:ext cx="101854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6FC0"/>
                </a:solidFill>
                <a:latin typeface="Calibri" panose="020F0502020204030204" charset="0"/>
                <a:cs typeface="Calibri" panose="020F0502020204030204" charset="0"/>
              </a:rPr>
              <a:t>A</a:t>
            </a:r>
            <a:r>
              <a:rPr sz="1800" b="1" spc="5" dirty="0">
                <a:solidFill>
                  <a:srgbClr val="006FC0"/>
                </a:solidFill>
                <a:latin typeface="Calibri" panose="020F0502020204030204" charset="0"/>
                <a:cs typeface="Calibri" panose="020F0502020204030204" charset="0"/>
              </a:rPr>
              <a:t>d</a:t>
            </a:r>
            <a:r>
              <a:rPr sz="1800" b="1" dirty="0">
                <a:solidFill>
                  <a:srgbClr val="006FC0"/>
                </a:solidFill>
                <a:latin typeface="Calibri" panose="020F0502020204030204" charset="0"/>
                <a:cs typeface="Calibri" panose="020F0502020204030204" charset="0"/>
              </a:rPr>
              <a:t>d</a:t>
            </a:r>
            <a:r>
              <a:rPr sz="1800" b="1" spc="-5" dirty="0">
                <a:solidFill>
                  <a:srgbClr val="006FC0"/>
                </a:solidFill>
                <a:latin typeface="Calibri" panose="020F0502020204030204" charset="0"/>
                <a:cs typeface="Calibri" panose="020F0502020204030204" charset="0"/>
              </a:rPr>
              <a:t>r</a:t>
            </a:r>
            <a:r>
              <a:rPr sz="1800" b="1" spc="-10" dirty="0">
                <a:solidFill>
                  <a:srgbClr val="006FC0"/>
                </a:solidFill>
                <a:latin typeface="Calibri" panose="020F0502020204030204" charset="0"/>
                <a:cs typeface="Calibri" panose="020F0502020204030204" charset="0"/>
              </a:rPr>
              <a:t>/</a:t>
            </a:r>
            <a:r>
              <a:rPr sz="1800" b="1" spc="-5" dirty="0">
                <a:solidFill>
                  <a:srgbClr val="006FC0"/>
                </a:solidFill>
                <a:latin typeface="Calibri" panose="020F0502020204030204" charset="0"/>
                <a:cs typeface="Calibri" panose="020F0502020204030204" charset="0"/>
              </a:rPr>
              <a:t>Cmd</a:t>
            </a:r>
            <a:endParaRPr sz="1800">
              <a:latin typeface="Calibri" panose="020F0502020204030204" charset="0"/>
              <a:cs typeface="Calibri" panose="020F0502020204030204" charset="0"/>
            </a:endParaRPr>
          </a:p>
        </p:txBody>
      </p:sp>
      <p:sp>
        <p:nvSpPr>
          <p:cNvPr id="20" name="object 20"/>
          <p:cNvSpPr/>
          <p:nvPr/>
        </p:nvSpPr>
        <p:spPr>
          <a:xfrm>
            <a:off x="3954779" y="2644139"/>
            <a:ext cx="1731264" cy="1769363"/>
          </a:xfrm>
          <a:prstGeom prst="rect">
            <a:avLst/>
          </a:prstGeom>
          <a:blipFill>
            <a:blip r:embed="rId2" cstate="print"/>
            <a:stretch>
              <a:fillRect/>
            </a:stretch>
          </a:blipFill>
        </p:spPr>
        <p:txBody>
          <a:bodyPr wrap="square" lIns="0" tIns="0" rIns="0" bIns="0" rtlCol="0"/>
          <a:lstStyle/>
          <a:p/>
        </p:txBody>
      </p:sp>
      <p:sp>
        <p:nvSpPr>
          <p:cNvPr id="21" name="object 21"/>
          <p:cNvSpPr/>
          <p:nvPr/>
        </p:nvSpPr>
        <p:spPr>
          <a:xfrm>
            <a:off x="4152900" y="2972561"/>
            <a:ext cx="1335405" cy="1066800"/>
          </a:xfrm>
          <a:custGeom>
            <a:avLst/>
            <a:gdLst/>
            <a:ahLst/>
            <a:cxnLst/>
            <a:rect l="l" t="t" r="r" b="b"/>
            <a:pathLst>
              <a:path w="1335404" h="1066800">
                <a:moveTo>
                  <a:pt x="1130808" y="760476"/>
                </a:moveTo>
                <a:lnTo>
                  <a:pt x="1028700" y="760476"/>
                </a:lnTo>
                <a:lnTo>
                  <a:pt x="1181862" y="1066800"/>
                </a:lnTo>
                <a:lnTo>
                  <a:pt x="1309497" y="811530"/>
                </a:lnTo>
                <a:lnTo>
                  <a:pt x="1130808" y="811530"/>
                </a:lnTo>
                <a:lnTo>
                  <a:pt x="1130808" y="760476"/>
                </a:lnTo>
                <a:close/>
              </a:path>
              <a:path w="1335404" h="1066800">
                <a:moveTo>
                  <a:pt x="1130808" y="533400"/>
                </a:moveTo>
                <a:lnTo>
                  <a:pt x="1130808" y="811530"/>
                </a:lnTo>
                <a:lnTo>
                  <a:pt x="1232915" y="811530"/>
                </a:lnTo>
                <a:lnTo>
                  <a:pt x="1232915" y="584453"/>
                </a:lnTo>
                <a:lnTo>
                  <a:pt x="1181862" y="584453"/>
                </a:lnTo>
                <a:lnTo>
                  <a:pt x="1130808" y="533400"/>
                </a:lnTo>
                <a:close/>
              </a:path>
              <a:path w="1335404" h="1066800">
                <a:moveTo>
                  <a:pt x="1335024" y="760476"/>
                </a:moveTo>
                <a:lnTo>
                  <a:pt x="1232915" y="760476"/>
                </a:lnTo>
                <a:lnTo>
                  <a:pt x="1232915" y="811530"/>
                </a:lnTo>
                <a:lnTo>
                  <a:pt x="1309497" y="811530"/>
                </a:lnTo>
                <a:lnTo>
                  <a:pt x="1335024" y="760476"/>
                </a:lnTo>
                <a:close/>
              </a:path>
              <a:path w="1335404" h="1066800">
                <a:moveTo>
                  <a:pt x="204215" y="255270"/>
                </a:moveTo>
                <a:lnTo>
                  <a:pt x="102108" y="255270"/>
                </a:lnTo>
                <a:lnTo>
                  <a:pt x="102108" y="584453"/>
                </a:lnTo>
                <a:lnTo>
                  <a:pt x="1130808" y="584453"/>
                </a:lnTo>
                <a:lnTo>
                  <a:pt x="1130808" y="533400"/>
                </a:lnTo>
                <a:lnTo>
                  <a:pt x="204215" y="533400"/>
                </a:lnTo>
                <a:lnTo>
                  <a:pt x="153162" y="482346"/>
                </a:lnTo>
                <a:lnTo>
                  <a:pt x="204215" y="482346"/>
                </a:lnTo>
                <a:lnTo>
                  <a:pt x="204215" y="255270"/>
                </a:lnTo>
                <a:close/>
              </a:path>
              <a:path w="1335404" h="1066800">
                <a:moveTo>
                  <a:pt x="1232915" y="482346"/>
                </a:moveTo>
                <a:lnTo>
                  <a:pt x="204215" y="482346"/>
                </a:lnTo>
                <a:lnTo>
                  <a:pt x="204215" y="533400"/>
                </a:lnTo>
                <a:lnTo>
                  <a:pt x="1130808" y="533400"/>
                </a:lnTo>
                <a:lnTo>
                  <a:pt x="1181862" y="584453"/>
                </a:lnTo>
                <a:lnTo>
                  <a:pt x="1232915" y="584453"/>
                </a:lnTo>
                <a:lnTo>
                  <a:pt x="1232915" y="482346"/>
                </a:lnTo>
                <a:close/>
              </a:path>
              <a:path w="1335404" h="1066800">
                <a:moveTo>
                  <a:pt x="204215" y="482346"/>
                </a:moveTo>
                <a:lnTo>
                  <a:pt x="153162" y="482346"/>
                </a:lnTo>
                <a:lnTo>
                  <a:pt x="204215" y="533400"/>
                </a:lnTo>
                <a:lnTo>
                  <a:pt x="204215" y="482346"/>
                </a:lnTo>
                <a:close/>
              </a:path>
              <a:path w="1335404" h="1066800">
                <a:moveTo>
                  <a:pt x="153162" y="0"/>
                </a:moveTo>
                <a:lnTo>
                  <a:pt x="0" y="306324"/>
                </a:lnTo>
                <a:lnTo>
                  <a:pt x="102108" y="306324"/>
                </a:lnTo>
                <a:lnTo>
                  <a:pt x="102108" y="255270"/>
                </a:lnTo>
                <a:lnTo>
                  <a:pt x="280797" y="255270"/>
                </a:lnTo>
                <a:lnTo>
                  <a:pt x="153162" y="0"/>
                </a:lnTo>
                <a:close/>
              </a:path>
              <a:path w="1335404" h="1066800">
                <a:moveTo>
                  <a:pt x="280797" y="255270"/>
                </a:moveTo>
                <a:lnTo>
                  <a:pt x="204215" y="255270"/>
                </a:lnTo>
                <a:lnTo>
                  <a:pt x="204215" y="306324"/>
                </a:lnTo>
                <a:lnTo>
                  <a:pt x="306324" y="306324"/>
                </a:lnTo>
                <a:lnTo>
                  <a:pt x="280797" y="255270"/>
                </a:lnTo>
                <a:close/>
              </a:path>
            </a:pathLst>
          </a:custGeom>
          <a:solidFill>
            <a:srgbClr val="3A812E"/>
          </a:solidFill>
        </p:spPr>
        <p:txBody>
          <a:bodyPr wrap="square" lIns="0" tIns="0" rIns="0" bIns="0" rtlCol="0"/>
          <a:lstStyle/>
          <a:p/>
        </p:txBody>
      </p:sp>
      <p:sp>
        <p:nvSpPr>
          <p:cNvPr id="22" name="object 22"/>
          <p:cNvSpPr/>
          <p:nvPr/>
        </p:nvSpPr>
        <p:spPr>
          <a:xfrm>
            <a:off x="5745479" y="2644139"/>
            <a:ext cx="1731264" cy="1769363"/>
          </a:xfrm>
          <a:prstGeom prst="rect">
            <a:avLst/>
          </a:prstGeom>
          <a:blipFill>
            <a:blip r:embed="rId3" cstate="print"/>
            <a:stretch>
              <a:fillRect/>
            </a:stretch>
          </a:blipFill>
        </p:spPr>
        <p:txBody>
          <a:bodyPr wrap="square" lIns="0" tIns="0" rIns="0" bIns="0" rtlCol="0"/>
          <a:lstStyle/>
          <a:p/>
        </p:txBody>
      </p:sp>
      <p:sp>
        <p:nvSpPr>
          <p:cNvPr id="23" name="object 23"/>
          <p:cNvSpPr/>
          <p:nvPr/>
        </p:nvSpPr>
        <p:spPr>
          <a:xfrm>
            <a:off x="5943600" y="2972561"/>
            <a:ext cx="1335405" cy="1066800"/>
          </a:xfrm>
          <a:custGeom>
            <a:avLst/>
            <a:gdLst/>
            <a:ahLst/>
            <a:cxnLst/>
            <a:rect l="l" t="t" r="r" b="b"/>
            <a:pathLst>
              <a:path w="1335404" h="1066800">
                <a:moveTo>
                  <a:pt x="102108" y="760476"/>
                </a:moveTo>
                <a:lnTo>
                  <a:pt x="0" y="760476"/>
                </a:lnTo>
                <a:lnTo>
                  <a:pt x="153162" y="1066800"/>
                </a:lnTo>
                <a:lnTo>
                  <a:pt x="280797" y="811530"/>
                </a:lnTo>
                <a:lnTo>
                  <a:pt x="102108" y="811530"/>
                </a:lnTo>
                <a:lnTo>
                  <a:pt x="102108" y="760476"/>
                </a:lnTo>
                <a:close/>
              </a:path>
              <a:path w="1335404" h="1066800">
                <a:moveTo>
                  <a:pt x="1130807" y="482346"/>
                </a:moveTo>
                <a:lnTo>
                  <a:pt x="102108" y="482346"/>
                </a:lnTo>
                <a:lnTo>
                  <a:pt x="102108" y="811530"/>
                </a:lnTo>
                <a:lnTo>
                  <a:pt x="204215" y="811530"/>
                </a:lnTo>
                <a:lnTo>
                  <a:pt x="204215" y="584453"/>
                </a:lnTo>
                <a:lnTo>
                  <a:pt x="153162" y="584453"/>
                </a:lnTo>
                <a:lnTo>
                  <a:pt x="204215" y="533400"/>
                </a:lnTo>
                <a:lnTo>
                  <a:pt x="1130807" y="533400"/>
                </a:lnTo>
                <a:lnTo>
                  <a:pt x="1130807" y="482346"/>
                </a:lnTo>
                <a:close/>
              </a:path>
              <a:path w="1335404" h="1066800">
                <a:moveTo>
                  <a:pt x="306324" y="760476"/>
                </a:moveTo>
                <a:lnTo>
                  <a:pt x="204215" y="760476"/>
                </a:lnTo>
                <a:lnTo>
                  <a:pt x="204215" y="811530"/>
                </a:lnTo>
                <a:lnTo>
                  <a:pt x="280797" y="811530"/>
                </a:lnTo>
                <a:lnTo>
                  <a:pt x="306324" y="760476"/>
                </a:lnTo>
                <a:close/>
              </a:path>
              <a:path w="1335404" h="1066800">
                <a:moveTo>
                  <a:pt x="204215" y="533400"/>
                </a:moveTo>
                <a:lnTo>
                  <a:pt x="153162" y="584453"/>
                </a:lnTo>
                <a:lnTo>
                  <a:pt x="204215" y="584453"/>
                </a:lnTo>
                <a:lnTo>
                  <a:pt x="204215" y="533400"/>
                </a:lnTo>
                <a:close/>
              </a:path>
              <a:path w="1335404" h="1066800">
                <a:moveTo>
                  <a:pt x="1232916" y="482346"/>
                </a:moveTo>
                <a:lnTo>
                  <a:pt x="1181861" y="482346"/>
                </a:lnTo>
                <a:lnTo>
                  <a:pt x="1130807" y="533400"/>
                </a:lnTo>
                <a:lnTo>
                  <a:pt x="204215" y="533400"/>
                </a:lnTo>
                <a:lnTo>
                  <a:pt x="204215" y="584453"/>
                </a:lnTo>
                <a:lnTo>
                  <a:pt x="1232916" y="584453"/>
                </a:lnTo>
                <a:lnTo>
                  <a:pt x="1232916" y="482346"/>
                </a:lnTo>
                <a:close/>
              </a:path>
              <a:path w="1335404" h="1066800">
                <a:moveTo>
                  <a:pt x="1232916" y="255270"/>
                </a:moveTo>
                <a:lnTo>
                  <a:pt x="1130807" y="255270"/>
                </a:lnTo>
                <a:lnTo>
                  <a:pt x="1130807" y="533400"/>
                </a:lnTo>
                <a:lnTo>
                  <a:pt x="1181861" y="482346"/>
                </a:lnTo>
                <a:lnTo>
                  <a:pt x="1232916" y="482346"/>
                </a:lnTo>
                <a:lnTo>
                  <a:pt x="1232916" y="255270"/>
                </a:lnTo>
                <a:close/>
              </a:path>
              <a:path w="1335404" h="1066800">
                <a:moveTo>
                  <a:pt x="1181861" y="0"/>
                </a:moveTo>
                <a:lnTo>
                  <a:pt x="1028700" y="306324"/>
                </a:lnTo>
                <a:lnTo>
                  <a:pt x="1130807" y="306324"/>
                </a:lnTo>
                <a:lnTo>
                  <a:pt x="1130807" y="255270"/>
                </a:lnTo>
                <a:lnTo>
                  <a:pt x="1309497" y="255270"/>
                </a:lnTo>
                <a:lnTo>
                  <a:pt x="1181861" y="0"/>
                </a:lnTo>
                <a:close/>
              </a:path>
              <a:path w="1335404" h="1066800">
                <a:moveTo>
                  <a:pt x="1309497" y="255270"/>
                </a:moveTo>
                <a:lnTo>
                  <a:pt x="1232916" y="255270"/>
                </a:lnTo>
                <a:lnTo>
                  <a:pt x="1232916" y="306324"/>
                </a:lnTo>
                <a:lnTo>
                  <a:pt x="1335024" y="306324"/>
                </a:lnTo>
                <a:lnTo>
                  <a:pt x="1309497" y="255270"/>
                </a:lnTo>
                <a:close/>
              </a:path>
            </a:pathLst>
          </a:custGeom>
          <a:solidFill>
            <a:srgbClr val="3A812E"/>
          </a:solidFill>
        </p:spPr>
        <p:txBody>
          <a:bodyPr wrap="square" lIns="0" tIns="0" rIns="0" bIns="0" rtlCol="0"/>
          <a:lstStyle/>
          <a:p/>
        </p:txBody>
      </p:sp>
      <p:sp>
        <p:nvSpPr>
          <p:cNvPr id="24" name="object 24"/>
          <p:cNvSpPr/>
          <p:nvPr/>
        </p:nvSpPr>
        <p:spPr>
          <a:xfrm>
            <a:off x="5081142" y="4002151"/>
            <a:ext cx="1293495" cy="323215"/>
          </a:xfrm>
          <a:custGeom>
            <a:avLst/>
            <a:gdLst/>
            <a:ahLst/>
            <a:cxnLst/>
            <a:rect l="l" t="t" r="r" b="b"/>
            <a:pathLst>
              <a:path w="1293495" h="323214">
                <a:moveTo>
                  <a:pt x="1293114" y="0"/>
                </a:moveTo>
                <a:lnTo>
                  <a:pt x="0" y="0"/>
                </a:lnTo>
                <a:lnTo>
                  <a:pt x="323215" y="323215"/>
                </a:lnTo>
                <a:lnTo>
                  <a:pt x="969899" y="323215"/>
                </a:lnTo>
                <a:lnTo>
                  <a:pt x="1293114" y="0"/>
                </a:lnTo>
                <a:close/>
              </a:path>
            </a:pathLst>
          </a:custGeom>
          <a:solidFill>
            <a:srgbClr val="000000"/>
          </a:solidFill>
        </p:spPr>
        <p:txBody>
          <a:bodyPr wrap="square" lIns="0" tIns="0" rIns="0" bIns="0" rtlCol="0"/>
          <a:lstStyle/>
          <a:p/>
        </p:txBody>
      </p:sp>
      <p:sp>
        <p:nvSpPr>
          <p:cNvPr id="25" name="object 25"/>
          <p:cNvSpPr/>
          <p:nvPr/>
        </p:nvSpPr>
        <p:spPr>
          <a:xfrm>
            <a:off x="5081142" y="4002151"/>
            <a:ext cx="1293495" cy="323215"/>
          </a:xfrm>
          <a:custGeom>
            <a:avLst/>
            <a:gdLst/>
            <a:ahLst/>
            <a:cxnLst/>
            <a:rect l="l" t="t" r="r" b="b"/>
            <a:pathLst>
              <a:path w="1293495" h="323214">
                <a:moveTo>
                  <a:pt x="969899" y="323215"/>
                </a:moveTo>
                <a:lnTo>
                  <a:pt x="323215" y="323215"/>
                </a:lnTo>
                <a:lnTo>
                  <a:pt x="0" y="0"/>
                </a:lnTo>
                <a:lnTo>
                  <a:pt x="1293114" y="0"/>
                </a:lnTo>
                <a:lnTo>
                  <a:pt x="969899" y="323215"/>
                </a:lnTo>
                <a:close/>
              </a:path>
            </a:pathLst>
          </a:custGeom>
          <a:ln w="25400">
            <a:solidFill>
              <a:srgbClr val="000000"/>
            </a:solidFill>
          </a:ln>
        </p:spPr>
        <p:txBody>
          <a:bodyPr wrap="square" lIns="0" tIns="0" rIns="0" bIns="0" rtlCol="0"/>
          <a:lstStyle/>
          <a:p/>
        </p:txBody>
      </p:sp>
      <p:sp>
        <p:nvSpPr>
          <p:cNvPr id="26" name="object 26"/>
          <p:cNvSpPr/>
          <p:nvPr/>
        </p:nvSpPr>
        <p:spPr>
          <a:xfrm>
            <a:off x="4572761" y="33535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p:txBody>
      </p:sp>
      <p:sp>
        <p:nvSpPr>
          <p:cNvPr id="27" name="object 27"/>
          <p:cNvSpPr/>
          <p:nvPr/>
        </p:nvSpPr>
        <p:spPr>
          <a:xfrm>
            <a:off x="6401561" y="3353561"/>
            <a:ext cx="457200" cy="381000"/>
          </a:xfrm>
          <a:custGeom>
            <a:avLst/>
            <a:gdLst/>
            <a:ahLst/>
            <a:cxnLst/>
            <a:rect l="l" t="t" r="r" b="b"/>
            <a:pathLst>
              <a:path w="457200" h="381000">
                <a:moveTo>
                  <a:pt x="0" y="381000"/>
                </a:moveTo>
                <a:lnTo>
                  <a:pt x="457199" y="0"/>
                </a:lnTo>
              </a:path>
            </a:pathLst>
          </a:custGeom>
          <a:ln w="50292">
            <a:solidFill>
              <a:srgbClr val="3A812E"/>
            </a:solidFill>
          </a:ln>
        </p:spPr>
        <p:txBody>
          <a:bodyPr wrap="square" lIns="0" tIns="0" rIns="0" bIns="0" rtlCol="0"/>
          <a:lstStyle/>
          <a:p/>
        </p:txBody>
      </p:sp>
      <p:sp>
        <p:nvSpPr>
          <p:cNvPr id="28" name="object 28"/>
          <p:cNvSpPr txBox="1"/>
          <p:nvPr/>
        </p:nvSpPr>
        <p:spPr>
          <a:xfrm>
            <a:off x="6603238" y="3600069"/>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29" name="object 29"/>
          <p:cNvSpPr txBox="1"/>
          <p:nvPr/>
        </p:nvSpPr>
        <p:spPr>
          <a:xfrm>
            <a:off x="3859529" y="3600069"/>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30" name="object 30"/>
          <p:cNvSpPr/>
          <p:nvPr/>
        </p:nvSpPr>
        <p:spPr>
          <a:xfrm>
            <a:off x="762762" y="5639561"/>
            <a:ext cx="5791200" cy="533400"/>
          </a:xfrm>
          <a:custGeom>
            <a:avLst/>
            <a:gdLst/>
            <a:ahLst/>
            <a:cxnLst/>
            <a:rect l="l" t="t" r="r" b="b"/>
            <a:pathLst>
              <a:path w="5791200" h="533400">
                <a:moveTo>
                  <a:pt x="5791199" y="0"/>
                </a:moveTo>
                <a:lnTo>
                  <a:pt x="5789609" y="70899"/>
                </a:lnTo>
                <a:lnTo>
                  <a:pt x="5785122" y="134608"/>
                </a:lnTo>
                <a:lnTo>
                  <a:pt x="5778166" y="188585"/>
                </a:lnTo>
                <a:lnTo>
                  <a:pt x="5769167" y="230287"/>
                </a:lnTo>
                <a:lnTo>
                  <a:pt x="5746749" y="266700"/>
                </a:lnTo>
                <a:lnTo>
                  <a:pt x="2940050" y="266700"/>
                </a:lnTo>
                <a:lnTo>
                  <a:pt x="2928246" y="276226"/>
                </a:lnTo>
                <a:lnTo>
                  <a:pt x="2908633" y="344814"/>
                </a:lnTo>
                <a:lnTo>
                  <a:pt x="2901677" y="398791"/>
                </a:lnTo>
                <a:lnTo>
                  <a:pt x="2897190" y="462500"/>
                </a:lnTo>
                <a:lnTo>
                  <a:pt x="2895600" y="533400"/>
                </a:lnTo>
                <a:lnTo>
                  <a:pt x="2894009" y="462500"/>
                </a:lnTo>
                <a:lnTo>
                  <a:pt x="2889522" y="398791"/>
                </a:lnTo>
                <a:lnTo>
                  <a:pt x="2882566" y="344814"/>
                </a:lnTo>
                <a:lnTo>
                  <a:pt x="2873567" y="303112"/>
                </a:lnTo>
                <a:lnTo>
                  <a:pt x="2851150" y="266700"/>
                </a:lnTo>
                <a:lnTo>
                  <a:pt x="44450" y="266700"/>
                </a:lnTo>
                <a:lnTo>
                  <a:pt x="32633" y="257173"/>
                </a:lnTo>
                <a:lnTo>
                  <a:pt x="22015" y="230287"/>
                </a:lnTo>
                <a:lnTo>
                  <a:pt x="13019" y="188585"/>
                </a:lnTo>
                <a:lnTo>
                  <a:pt x="6068" y="134608"/>
                </a:lnTo>
                <a:lnTo>
                  <a:pt x="1587" y="70899"/>
                </a:lnTo>
                <a:lnTo>
                  <a:pt x="0" y="0"/>
                </a:lnTo>
              </a:path>
            </a:pathLst>
          </a:custGeom>
          <a:ln w="50292">
            <a:solidFill>
              <a:srgbClr val="000000"/>
            </a:solidFill>
          </a:ln>
        </p:spPr>
        <p:txBody>
          <a:bodyPr wrap="square" lIns="0" tIns="0" rIns="0" bIns="0" rtlCol="0"/>
          <a:lstStyle/>
          <a:p/>
        </p:txBody>
      </p:sp>
      <p:sp>
        <p:nvSpPr>
          <p:cNvPr id="31" name="object 31"/>
          <p:cNvSpPr txBox="1"/>
          <p:nvPr/>
        </p:nvSpPr>
        <p:spPr>
          <a:xfrm>
            <a:off x="229361" y="6151458"/>
            <a:ext cx="8636000" cy="299720"/>
          </a:xfrm>
          <a:prstGeom prst="rect">
            <a:avLst/>
          </a:prstGeom>
        </p:spPr>
        <p:txBody>
          <a:bodyPr vert="horz" wrap="square" lIns="0" tIns="12700" rIns="0" bIns="0" rtlCol="0">
            <a:spAutoFit/>
          </a:bodyPr>
          <a:lstStyle/>
          <a:p>
            <a:pPr marL="12700" defTabSz="0">
              <a:lnSpc>
                <a:spcPct val="100000"/>
              </a:lnSpc>
              <a:spcBef>
                <a:spcPts val="100"/>
              </a:spcBef>
              <a:tabLst>
                <a:tab pos="2633980" algn="l"/>
                <a:tab pos="8622665" algn="l"/>
              </a:tabLst>
            </a:pPr>
            <a:r>
              <a:rPr sz="1800" b="1" u="heavy" dirty="0">
                <a:uFill>
                  <a:solidFill>
                    <a:srgbClr val="CC9900"/>
                  </a:solidFill>
                </a:uFill>
                <a:latin typeface="Calibri" panose="020F0502020204030204" charset="0"/>
                <a:cs typeface="Calibri" panose="020F0502020204030204" charset="0"/>
              </a:rPr>
              <a:t> 	Memory</a:t>
            </a:r>
            <a:r>
              <a:rPr sz="1800" b="1" u="heavy" spc="-85" dirty="0">
                <a:uFill>
                  <a:solidFill>
                    <a:srgbClr val="CC9900"/>
                  </a:solidFill>
                </a:uFill>
                <a:latin typeface="Calibri" panose="020F0502020204030204" charset="0"/>
                <a:cs typeface="Calibri" panose="020F0502020204030204" charset="0"/>
              </a:rPr>
              <a:t> </a:t>
            </a:r>
            <a:r>
              <a:rPr sz="1800" b="1" u="heavy" spc="-5" dirty="0">
                <a:uFill>
                  <a:solidFill>
                    <a:srgbClr val="CC9900"/>
                  </a:solidFill>
                </a:uFill>
                <a:latin typeface="Calibri" panose="020F0502020204030204" charset="0"/>
                <a:cs typeface="Calibri" panose="020F0502020204030204" charset="0"/>
              </a:rPr>
              <a:t>channel	</a:t>
            </a:r>
            <a:endParaRPr sz="1800" dirty="0">
              <a:latin typeface="Calibri" panose="020F0502020204030204" charset="0"/>
              <a:cs typeface="Calibri" panose="020F0502020204030204" charset="0"/>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39" y="188078"/>
            <a:ext cx="5548337"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5" dirty="0"/>
              <a:t>Rank</a:t>
            </a:r>
            <a:endParaRPr sz="3600" spc="-5" dirty="0"/>
          </a:p>
        </p:txBody>
      </p:sp>
      <p:sp>
        <p:nvSpPr>
          <p:cNvPr id="3" name="object 3"/>
          <p:cNvSpPr/>
          <p:nvPr/>
        </p:nvSpPr>
        <p:spPr>
          <a:xfrm>
            <a:off x="610362" y="2896361"/>
            <a:ext cx="1295400" cy="381000"/>
          </a:xfrm>
          <a:custGeom>
            <a:avLst/>
            <a:gdLst/>
            <a:ahLst/>
            <a:cxnLst/>
            <a:rect l="l" t="t" r="r" b="b"/>
            <a:pathLst>
              <a:path w="1295400" h="381000">
                <a:moveTo>
                  <a:pt x="1295400" y="0"/>
                </a:moveTo>
                <a:lnTo>
                  <a:pt x="0" y="0"/>
                </a:lnTo>
                <a:lnTo>
                  <a:pt x="0" y="381000"/>
                </a:lnTo>
                <a:lnTo>
                  <a:pt x="1295400" y="381000"/>
                </a:lnTo>
                <a:lnTo>
                  <a:pt x="1295400" y="0"/>
                </a:lnTo>
                <a:close/>
              </a:path>
            </a:pathLst>
          </a:custGeom>
          <a:solidFill>
            <a:srgbClr val="35742A"/>
          </a:solidFill>
        </p:spPr>
        <p:txBody>
          <a:bodyPr wrap="square" lIns="0" tIns="0" rIns="0" bIns="0" rtlCol="0"/>
          <a:lstStyle/>
          <a:p/>
        </p:txBody>
      </p:sp>
      <p:sp>
        <p:nvSpPr>
          <p:cNvPr id="4" name="object 4"/>
          <p:cNvSpPr txBox="1"/>
          <p:nvPr/>
        </p:nvSpPr>
        <p:spPr>
          <a:xfrm>
            <a:off x="610362" y="2896361"/>
            <a:ext cx="1295400" cy="381000"/>
          </a:xfrm>
          <a:prstGeom prst="rect">
            <a:avLst/>
          </a:prstGeom>
          <a:ln w="25908">
            <a:solidFill>
              <a:srgbClr val="23521C"/>
            </a:solidFill>
          </a:ln>
        </p:spPr>
        <p:txBody>
          <a:bodyPr vert="horz" wrap="square" lIns="0" tIns="37465" rIns="0" bIns="0" rtlCol="0">
            <a:spAutoFit/>
          </a:bodyPr>
          <a:lstStyle/>
          <a:p>
            <a:pPr marL="333375">
              <a:lnSpc>
                <a:spcPct val="100000"/>
              </a:lnSpc>
              <a:spcBef>
                <a:spcPts val="295"/>
              </a:spcBef>
            </a:pPr>
            <a:r>
              <a:rPr sz="1800" spc="-5" dirty="0">
                <a:solidFill>
                  <a:srgbClr val="FFFFFF"/>
                </a:solidFill>
                <a:latin typeface="Calibri" panose="020F0502020204030204" charset="0"/>
                <a:cs typeface="Calibri" panose="020F0502020204030204" charset="0"/>
              </a:rPr>
              <a:t>Rank</a:t>
            </a:r>
            <a:r>
              <a:rPr sz="1800" spc="-15" dirty="0">
                <a:solidFill>
                  <a:srgbClr val="FFFFFF"/>
                </a:solidFill>
                <a:latin typeface="Calibri" panose="020F0502020204030204" charset="0"/>
                <a:cs typeface="Calibri" panose="020F0502020204030204" charset="0"/>
              </a:rPr>
              <a:t> </a:t>
            </a:r>
            <a:r>
              <a:rPr sz="1800" dirty="0">
                <a:solidFill>
                  <a:srgbClr val="FFFFFF"/>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5" name="object 5"/>
          <p:cNvSpPr/>
          <p:nvPr/>
        </p:nvSpPr>
        <p:spPr>
          <a:xfrm>
            <a:off x="1067561" y="3580638"/>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p:txBody>
      </p:sp>
      <p:sp>
        <p:nvSpPr>
          <p:cNvPr id="6" name="object 6"/>
          <p:cNvSpPr/>
          <p:nvPr/>
        </p:nvSpPr>
        <p:spPr>
          <a:xfrm>
            <a:off x="928116" y="2948939"/>
            <a:ext cx="704087" cy="1769363"/>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1126236" y="3277361"/>
            <a:ext cx="307975" cy="1066800"/>
          </a:xfrm>
          <a:custGeom>
            <a:avLst/>
            <a:gdLst/>
            <a:ahLst/>
            <a:cxnLst/>
            <a:rect l="l" t="t" r="r" b="b"/>
            <a:pathLst>
              <a:path w="307975" h="1066800">
                <a:moveTo>
                  <a:pt x="102107" y="760476"/>
                </a:moveTo>
                <a:lnTo>
                  <a:pt x="0" y="760476"/>
                </a:lnTo>
                <a:lnTo>
                  <a:pt x="153161" y="1066800"/>
                </a:lnTo>
                <a:lnTo>
                  <a:pt x="280796" y="811530"/>
                </a:lnTo>
                <a:lnTo>
                  <a:pt x="102107" y="811530"/>
                </a:lnTo>
                <a:lnTo>
                  <a:pt x="102107" y="760476"/>
                </a:lnTo>
                <a:close/>
              </a:path>
              <a:path w="307975" h="1066800">
                <a:moveTo>
                  <a:pt x="103695" y="482345"/>
                </a:moveTo>
                <a:lnTo>
                  <a:pt x="102107" y="482345"/>
                </a:lnTo>
                <a:lnTo>
                  <a:pt x="102107" y="811530"/>
                </a:lnTo>
                <a:lnTo>
                  <a:pt x="204215" y="811530"/>
                </a:lnTo>
                <a:lnTo>
                  <a:pt x="204215" y="584454"/>
                </a:lnTo>
                <a:lnTo>
                  <a:pt x="153161" y="584454"/>
                </a:lnTo>
                <a:lnTo>
                  <a:pt x="204215" y="533400"/>
                </a:lnTo>
                <a:lnTo>
                  <a:pt x="103695" y="533400"/>
                </a:lnTo>
                <a:lnTo>
                  <a:pt x="103695" y="482345"/>
                </a:lnTo>
                <a:close/>
              </a:path>
              <a:path w="307975" h="1066800">
                <a:moveTo>
                  <a:pt x="306323" y="760476"/>
                </a:moveTo>
                <a:lnTo>
                  <a:pt x="204215" y="760476"/>
                </a:lnTo>
                <a:lnTo>
                  <a:pt x="204215" y="811530"/>
                </a:lnTo>
                <a:lnTo>
                  <a:pt x="280796" y="811530"/>
                </a:lnTo>
                <a:lnTo>
                  <a:pt x="306323" y="760476"/>
                </a:lnTo>
                <a:close/>
              </a:path>
              <a:path w="307975" h="1066800">
                <a:moveTo>
                  <a:pt x="204215" y="533400"/>
                </a:moveTo>
                <a:lnTo>
                  <a:pt x="153161" y="584454"/>
                </a:lnTo>
                <a:lnTo>
                  <a:pt x="204215" y="584454"/>
                </a:lnTo>
                <a:lnTo>
                  <a:pt x="204215" y="533400"/>
                </a:lnTo>
                <a:close/>
              </a:path>
              <a:path w="307975" h="1066800">
                <a:moveTo>
                  <a:pt x="205739" y="482345"/>
                </a:moveTo>
                <a:lnTo>
                  <a:pt x="154685" y="482345"/>
                </a:lnTo>
                <a:lnTo>
                  <a:pt x="103695" y="533400"/>
                </a:lnTo>
                <a:lnTo>
                  <a:pt x="204215" y="533400"/>
                </a:lnTo>
                <a:lnTo>
                  <a:pt x="204215" y="584454"/>
                </a:lnTo>
                <a:lnTo>
                  <a:pt x="205739" y="584454"/>
                </a:lnTo>
                <a:lnTo>
                  <a:pt x="205739" y="482345"/>
                </a:lnTo>
                <a:close/>
              </a:path>
              <a:path w="307975" h="1066800">
                <a:moveTo>
                  <a:pt x="205739" y="255270"/>
                </a:moveTo>
                <a:lnTo>
                  <a:pt x="103695" y="255270"/>
                </a:lnTo>
                <a:lnTo>
                  <a:pt x="103695" y="533400"/>
                </a:lnTo>
                <a:lnTo>
                  <a:pt x="154685" y="482345"/>
                </a:lnTo>
                <a:lnTo>
                  <a:pt x="205739" y="482345"/>
                </a:lnTo>
                <a:lnTo>
                  <a:pt x="205739" y="255270"/>
                </a:lnTo>
                <a:close/>
              </a:path>
              <a:path w="307975" h="1066800">
                <a:moveTo>
                  <a:pt x="154685" y="0"/>
                </a:moveTo>
                <a:lnTo>
                  <a:pt x="1587" y="306324"/>
                </a:lnTo>
                <a:lnTo>
                  <a:pt x="103695" y="306324"/>
                </a:lnTo>
                <a:lnTo>
                  <a:pt x="103695" y="255270"/>
                </a:lnTo>
                <a:lnTo>
                  <a:pt x="282321" y="255270"/>
                </a:lnTo>
                <a:lnTo>
                  <a:pt x="154685" y="0"/>
                </a:lnTo>
                <a:close/>
              </a:path>
              <a:path w="307975" h="1066800">
                <a:moveTo>
                  <a:pt x="282321" y="255270"/>
                </a:moveTo>
                <a:lnTo>
                  <a:pt x="205739" y="255270"/>
                </a:lnTo>
                <a:lnTo>
                  <a:pt x="205739" y="306324"/>
                </a:lnTo>
                <a:lnTo>
                  <a:pt x="307847" y="306324"/>
                </a:lnTo>
                <a:lnTo>
                  <a:pt x="282321" y="255270"/>
                </a:lnTo>
                <a:close/>
              </a:path>
            </a:pathLst>
          </a:custGeom>
          <a:solidFill>
            <a:srgbClr val="3A812E"/>
          </a:solidFill>
        </p:spPr>
        <p:txBody>
          <a:bodyPr wrap="square" lIns="0" tIns="0" rIns="0" bIns="0" rtlCol="0"/>
          <a:lstStyle/>
          <a:p/>
        </p:txBody>
      </p:sp>
      <p:sp>
        <p:nvSpPr>
          <p:cNvPr id="8" name="object 8"/>
          <p:cNvSpPr txBox="1"/>
          <p:nvPr/>
        </p:nvSpPr>
        <p:spPr>
          <a:xfrm>
            <a:off x="1458849" y="3611117"/>
            <a:ext cx="664210"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9" name="object 9"/>
          <p:cNvSpPr/>
          <p:nvPr/>
        </p:nvSpPr>
        <p:spPr>
          <a:xfrm>
            <a:off x="1295400" y="2106167"/>
            <a:ext cx="2447925" cy="332105"/>
          </a:xfrm>
          <a:custGeom>
            <a:avLst/>
            <a:gdLst/>
            <a:ahLst/>
            <a:cxnLst/>
            <a:rect l="l" t="t" r="r" b="b"/>
            <a:pathLst>
              <a:path w="2447925" h="332105">
                <a:moveTo>
                  <a:pt x="0" y="331724"/>
                </a:moveTo>
                <a:lnTo>
                  <a:pt x="2447925" y="0"/>
                </a:lnTo>
              </a:path>
            </a:pathLst>
          </a:custGeom>
          <a:ln w="6096">
            <a:solidFill>
              <a:srgbClr val="000000"/>
            </a:solidFill>
          </a:ln>
        </p:spPr>
        <p:txBody>
          <a:bodyPr wrap="square" lIns="0" tIns="0" rIns="0" bIns="0" rtlCol="0"/>
          <a:lstStyle/>
          <a:p/>
        </p:txBody>
      </p:sp>
      <p:sp>
        <p:nvSpPr>
          <p:cNvPr id="10" name="object 10"/>
          <p:cNvSpPr/>
          <p:nvPr/>
        </p:nvSpPr>
        <p:spPr>
          <a:xfrm>
            <a:off x="1295400" y="4572000"/>
            <a:ext cx="2447925" cy="713105"/>
          </a:xfrm>
          <a:custGeom>
            <a:avLst/>
            <a:gdLst/>
            <a:ahLst/>
            <a:cxnLst/>
            <a:rect l="l" t="t" r="r" b="b"/>
            <a:pathLst>
              <a:path w="2447925" h="713104">
                <a:moveTo>
                  <a:pt x="0" y="0"/>
                </a:moveTo>
                <a:lnTo>
                  <a:pt x="2447925" y="712851"/>
                </a:lnTo>
              </a:path>
            </a:pathLst>
          </a:custGeom>
          <a:ln w="6096">
            <a:solidFill>
              <a:srgbClr val="000000"/>
            </a:solidFill>
          </a:ln>
        </p:spPr>
        <p:txBody>
          <a:bodyPr wrap="square" lIns="0" tIns="0" rIns="0" bIns="0" rtlCol="0"/>
          <a:lstStyle/>
          <a:p/>
        </p:txBody>
      </p:sp>
      <p:sp>
        <p:nvSpPr>
          <p:cNvPr id="11" name="object 11"/>
          <p:cNvSpPr/>
          <p:nvPr/>
        </p:nvSpPr>
        <p:spPr>
          <a:xfrm>
            <a:off x="40393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p:txBody>
      </p:sp>
      <p:sp>
        <p:nvSpPr>
          <p:cNvPr id="12" name="object 12"/>
          <p:cNvSpPr/>
          <p:nvPr/>
        </p:nvSpPr>
        <p:spPr>
          <a:xfrm>
            <a:off x="40393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p:txBody>
      </p:sp>
      <p:sp>
        <p:nvSpPr>
          <p:cNvPr id="13" name="object 13"/>
          <p:cNvSpPr txBox="1"/>
          <p:nvPr/>
        </p:nvSpPr>
        <p:spPr>
          <a:xfrm>
            <a:off x="4236084"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charset="0"/>
                <a:cs typeface="Calibri" panose="020F0502020204030204" charset="0"/>
              </a:rPr>
              <a:t>Chip</a:t>
            </a:r>
            <a:r>
              <a:rPr sz="1800" spc="-65" dirty="0">
                <a:solidFill>
                  <a:srgbClr val="FFFFFF"/>
                </a:solidFill>
                <a:latin typeface="Calibri" panose="020F0502020204030204" charset="0"/>
                <a:cs typeface="Calibri" panose="020F0502020204030204" charset="0"/>
              </a:rPr>
              <a:t> </a:t>
            </a:r>
            <a:r>
              <a:rPr sz="1800" dirty="0">
                <a:solidFill>
                  <a:srgbClr val="FFFFFF"/>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4" name="object 14"/>
          <p:cNvSpPr/>
          <p:nvPr/>
        </p:nvSpPr>
        <p:spPr>
          <a:xfrm>
            <a:off x="48775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p:txBody>
      </p:sp>
      <p:sp>
        <p:nvSpPr>
          <p:cNvPr id="15" name="object 15"/>
          <p:cNvSpPr/>
          <p:nvPr/>
        </p:nvSpPr>
        <p:spPr>
          <a:xfrm>
            <a:off x="48775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p:txBody>
      </p:sp>
      <p:sp>
        <p:nvSpPr>
          <p:cNvPr id="16" name="object 16"/>
          <p:cNvSpPr txBox="1"/>
          <p:nvPr/>
        </p:nvSpPr>
        <p:spPr>
          <a:xfrm>
            <a:off x="5074539"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charset="0"/>
                <a:cs typeface="Calibri" panose="020F0502020204030204" charset="0"/>
              </a:rPr>
              <a:t>Chip</a:t>
            </a:r>
            <a:r>
              <a:rPr sz="1800" spc="-65" dirty="0">
                <a:solidFill>
                  <a:srgbClr val="FFFFFF"/>
                </a:solidFill>
                <a:latin typeface="Calibri" panose="020F0502020204030204" charset="0"/>
                <a:cs typeface="Calibri" panose="020F0502020204030204" charset="0"/>
              </a:rPr>
              <a:t> </a:t>
            </a:r>
            <a:r>
              <a:rPr sz="1800" dirty="0">
                <a:solidFill>
                  <a:srgbClr val="FFFFFF"/>
                </a:solidFill>
                <a:latin typeface="Calibri" panose="020F0502020204030204" charset="0"/>
                <a:cs typeface="Calibri" panose="020F0502020204030204" charset="0"/>
              </a:rPr>
              <a:t>1</a:t>
            </a:r>
            <a:endParaRPr sz="1800">
              <a:latin typeface="Calibri" panose="020F0502020204030204" charset="0"/>
              <a:cs typeface="Calibri" panose="020F0502020204030204" charset="0"/>
            </a:endParaRPr>
          </a:p>
        </p:txBody>
      </p:sp>
      <p:sp>
        <p:nvSpPr>
          <p:cNvPr id="17" name="object 17"/>
          <p:cNvSpPr/>
          <p:nvPr/>
        </p:nvSpPr>
        <p:spPr>
          <a:xfrm>
            <a:off x="7087361" y="23629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p:txBody>
      </p:sp>
      <p:sp>
        <p:nvSpPr>
          <p:cNvPr id="18" name="object 18"/>
          <p:cNvSpPr/>
          <p:nvPr/>
        </p:nvSpPr>
        <p:spPr>
          <a:xfrm>
            <a:off x="7087361" y="23629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p:txBody>
      </p:sp>
      <p:sp>
        <p:nvSpPr>
          <p:cNvPr id="19" name="object 19"/>
          <p:cNvSpPr txBox="1"/>
          <p:nvPr/>
        </p:nvSpPr>
        <p:spPr>
          <a:xfrm>
            <a:off x="7284719" y="25543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charset="0"/>
                <a:cs typeface="Calibri" panose="020F0502020204030204" charset="0"/>
              </a:rPr>
              <a:t>Chip</a:t>
            </a:r>
            <a:r>
              <a:rPr sz="1800" spc="-65" dirty="0">
                <a:solidFill>
                  <a:srgbClr val="FFFFFF"/>
                </a:solidFill>
                <a:latin typeface="Calibri" panose="020F0502020204030204" charset="0"/>
                <a:cs typeface="Calibri" panose="020F0502020204030204" charset="0"/>
              </a:rPr>
              <a:t> </a:t>
            </a:r>
            <a:r>
              <a:rPr sz="1800" dirty="0">
                <a:solidFill>
                  <a:srgbClr val="FFFFFF"/>
                </a:solidFill>
                <a:latin typeface="Calibri" panose="020F0502020204030204" charset="0"/>
                <a:cs typeface="Calibri" panose="020F0502020204030204" charset="0"/>
              </a:rPr>
              <a:t>7</a:t>
            </a:r>
            <a:endParaRPr sz="1800">
              <a:latin typeface="Calibri" panose="020F0502020204030204" charset="0"/>
              <a:cs typeface="Calibri" panose="020F0502020204030204" charset="0"/>
            </a:endParaRPr>
          </a:p>
        </p:txBody>
      </p:sp>
      <p:sp>
        <p:nvSpPr>
          <p:cNvPr id="20" name="object 20"/>
          <p:cNvSpPr/>
          <p:nvPr/>
        </p:nvSpPr>
        <p:spPr>
          <a:xfrm>
            <a:off x="228600" y="2438400"/>
            <a:ext cx="2133600" cy="2133600"/>
          </a:xfrm>
          <a:custGeom>
            <a:avLst/>
            <a:gdLst/>
            <a:ahLst/>
            <a:cxnLst/>
            <a:rect l="l" t="t" r="r" b="b"/>
            <a:pathLst>
              <a:path w="2133600" h="2133600">
                <a:moveTo>
                  <a:pt x="0" y="1066800"/>
                </a:moveTo>
                <a:lnTo>
                  <a:pt x="1097" y="1017969"/>
                </a:lnTo>
                <a:lnTo>
                  <a:pt x="4359" y="969703"/>
                </a:lnTo>
                <a:lnTo>
                  <a:pt x="9738" y="922046"/>
                </a:lnTo>
                <a:lnTo>
                  <a:pt x="17187" y="875047"/>
                </a:lnTo>
                <a:lnTo>
                  <a:pt x="26659" y="828753"/>
                </a:lnTo>
                <a:lnTo>
                  <a:pt x="38107" y="783210"/>
                </a:lnTo>
                <a:lnTo>
                  <a:pt x="51483" y="738466"/>
                </a:lnTo>
                <a:lnTo>
                  <a:pt x="66741" y="694568"/>
                </a:lnTo>
                <a:lnTo>
                  <a:pt x="83834" y="651563"/>
                </a:lnTo>
                <a:lnTo>
                  <a:pt x="102714" y="609498"/>
                </a:lnTo>
                <a:lnTo>
                  <a:pt x="123335" y="568420"/>
                </a:lnTo>
                <a:lnTo>
                  <a:pt x="145649" y="528376"/>
                </a:lnTo>
                <a:lnTo>
                  <a:pt x="169609" y="489413"/>
                </a:lnTo>
                <a:lnTo>
                  <a:pt x="195169" y="451579"/>
                </a:lnTo>
                <a:lnTo>
                  <a:pt x="222280" y="414920"/>
                </a:lnTo>
                <a:lnTo>
                  <a:pt x="250897" y="379484"/>
                </a:lnTo>
                <a:lnTo>
                  <a:pt x="280972" y="345317"/>
                </a:lnTo>
                <a:lnTo>
                  <a:pt x="312458" y="312467"/>
                </a:lnTo>
                <a:lnTo>
                  <a:pt x="345307" y="280981"/>
                </a:lnTo>
                <a:lnTo>
                  <a:pt x="379473" y="250906"/>
                </a:lnTo>
                <a:lnTo>
                  <a:pt x="414909" y="222288"/>
                </a:lnTo>
                <a:lnTo>
                  <a:pt x="451568" y="195176"/>
                </a:lnTo>
                <a:lnTo>
                  <a:pt x="489402" y="169615"/>
                </a:lnTo>
                <a:lnTo>
                  <a:pt x="528365" y="145654"/>
                </a:lnTo>
                <a:lnTo>
                  <a:pt x="568409" y="123340"/>
                </a:lnTo>
                <a:lnTo>
                  <a:pt x="609487" y="102718"/>
                </a:lnTo>
                <a:lnTo>
                  <a:pt x="651552" y="83837"/>
                </a:lnTo>
                <a:lnTo>
                  <a:pt x="694558" y="66744"/>
                </a:lnTo>
                <a:lnTo>
                  <a:pt x="738457" y="51485"/>
                </a:lnTo>
                <a:lnTo>
                  <a:pt x="783201" y="38108"/>
                </a:lnTo>
                <a:lnTo>
                  <a:pt x="828745" y="26660"/>
                </a:lnTo>
                <a:lnTo>
                  <a:pt x="875041" y="17188"/>
                </a:lnTo>
                <a:lnTo>
                  <a:pt x="922041" y="9739"/>
                </a:lnTo>
                <a:lnTo>
                  <a:pt x="969699" y="4359"/>
                </a:lnTo>
                <a:lnTo>
                  <a:pt x="1017967" y="1097"/>
                </a:lnTo>
                <a:lnTo>
                  <a:pt x="1066800" y="0"/>
                </a:lnTo>
                <a:lnTo>
                  <a:pt x="1115630" y="1097"/>
                </a:lnTo>
                <a:lnTo>
                  <a:pt x="1163896" y="4359"/>
                </a:lnTo>
                <a:lnTo>
                  <a:pt x="1211553" y="9739"/>
                </a:lnTo>
                <a:lnTo>
                  <a:pt x="1258552" y="17188"/>
                </a:lnTo>
                <a:lnTo>
                  <a:pt x="1304846" y="26660"/>
                </a:lnTo>
                <a:lnTo>
                  <a:pt x="1350389" y="38108"/>
                </a:lnTo>
                <a:lnTo>
                  <a:pt x="1395133" y="51485"/>
                </a:lnTo>
                <a:lnTo>
                  <a:pt x="1439031" y="66744"/>
                </a:lnTo>
                <a:lnTo>
                  <a:pt x="1482036" y="83837"/>
                </a:lnTo>
                <a:lnTo>
                  <a:pt x="1524101" y="102718"/>
                </a:lnTo>
                <a:lnTo>
                  <a:pt x="1565179" y="123340"/>
                </a:lnTo>
                <a:lnTo>
                  <a:pt x="1605223" y="145654"/>
                </a:lnTo>
                <a:lnTo>
                  <a:pt x="1644186" y="169615"/>
                </a:lnTo>
                <a:lnTo>
                  <a:pt x="1682020" y="195176"/>
                </a:lnTo>
                <a:lnTo>
                  <a:pt x="1718679" y="222288"/>
                </a:lnTo>
                <a:lnTo>
                  <a:pt x="1754115" y="250906"/>
                </a:lnTo>
                <a:lnTo>
                  <a:pt x="1788282" y="280981"/>
                </a:lnTo>
                <a:lnTo>
                  <a:pt x="1821132" y="312467"/>
                </a:lnTo>
                <a:lnTo>
                  <a:pt x="1852618" y="345317"/>
                </a:lnTo>
                <a:lnTo>
                  <a:pt x="1882693" y="379484"/>
                </a:lnTo>
                <a:lnTo>
                  <a:pt x="1911311" y="414920"/>
                </a:lnTo>
                <a:lnTo>
                  <a:pt x="1938423" y="451579"/>
                </a:lnTo>
                <a:lnTo>
                  <a:pt x="1963984" y="489413"/>
                </a:lnTo>
                <a:lnTo>
                  <a:pt x="1987945" y="528376"/>
                </a:lnTo>
                <a:lnTo>
                  <a:pt x="2010259" y="568420"/>
                </a:lnTo>
                <a:lnTo>
                  <a:pt x="2030881" y="609498"/>
                </a:lnTo>
                <a:lnTo>
                  <a:pt x="2049762" y="651563"/>
                </a:lnTo>
                <a:lnTo>
                  <a:pt x="2066855" y="694568"/>
                </a:lnTo>
                <a:lnTo>
                  <a:pt x="2082114" y="738466"/>
                </a:lnTo>
                <a:lnTo>
                  <a:pt x="2095491" y="783210"/>
                </a:lnTo>
                <a:lnTo>
                  <a:pt x="2106939" y="828753"/>
                </a:lnTo>
                <a:lnTo>
                  <a:pt x="2116411" y="875047"/>
                </a:lnTo>
                <a:lnTo>
                  <a:pt x="2123860" y="922046"/>
                </a:lnTo>
                <a:lnTo>
                  <a:pt x="2129240" y="969703"/>
                </a:lnTo>
                <a:lnTo>
                  <a:pt x="2132502" y="1017969"/>
                </a:lnTo>
                <a:lnTo>
                  <a:pt x="2133600" y="1066800"/>
                </a:lnTo>
                <a:lnTo>
                  <a:pt x="2132502" y="1115630"/>
                </a:lnTo>
                <a:lnTo>
                  <a:pt x="2129240" y="1163896"/>
                </a:lnTo>
                <a:lnTo>
                  <a:pt x="2123860" y="1211553"/>
                </a:lnTo>
                <a:lnTo>
                  <a:pt x="2116411" y="1258552"/>
                </a:lnTo>
                <a:lnTo>
                  <a:pt x="2106939" y="1304846"/>
                </a:lnTo>
                <a:lnTo>
                  <a:pt x="2095491" y="1350389"/>
                </a:lnTo>
                <a:lnTo>
                  <a:pt x="2082114" y="1395133"/>
                </a:lnTo>
                <a:lnTo>
                  <a:pt x="2066855" y="1439031"/>
                </a:lnTo>
                <a:lnTo>
                  <a:pt x="2049762" y="1482036"/>
                </a:lnTo>
                <a:lnTo>
                  <a:pt x="2030881" y="1524101"/>
                </a:lnTo>
                <a:lnTo>
                  <a:pt x="2010259" y="1565179"/>
                </a:lnTo>
                <a:lnTo>
                  <a:pt x="1987945" y="1605223"/>
                </a:lnTo>
                <a:lnTo>
                  <a:pt x="1963984" y="1644186"/>
                </a:lnTo>
                <a:lnTo>
                  <a:pt x="1938423" y="1682020"/>
                </a:lnTo>
                <a:lnTo>
                  <a:pt x="1911311" y="1718679"/>
                </a:lnTo>
                <a:lnTo>
                  <a:pt x="1882693" y="1754115"/>
                </a:lnTo>
                <a:lnTo>
                  <a:pt x="1852618" y="1788282"/>
                </a:lnTo>
                <a:lnTo>
                  <a:pt x="1821132" y="1821132"/>
                </a:lnTo>
                <a:lnTo>
                  <a:pt x="1788282" y="1852618"/>
                </a:lnTo>
                <a:lnTo>
                  <a:pt x="1754115" y="1882693"/>
                </a:lnTo>
                <a:lnTo>
                  <a:pt x="1718679" y="1911311"/>
                </a:lnTo>
                <a:lnTo>
                  <a:pt x="1682020" y="1938423"/>
                </a:lnTo>
                <a:lnTo>
                  <a:pt x="1644186" y="1963984"/>
                </a:lnTo>
                <a:lnTo>
                  <a:pt x="1605223" y="1987945"/>
                </a:lnTo>
                <a:lnTo>
                  <a:pt x="1565179" y="2010259"/>
                </a:lnTo>
                <a:lnTo>
                  <a:pt x="1524101" y="2030881"/>
                </a:lnTo>
                <a:lnTo>
                  <a:pt x="1482036" y="2049762"/>
                </a:lnTo>
                <a:lnTo>
                  <a:pt x="1439031" y="2066855"/>
                </a:lnTo>
                <a:lnTo>
                  <a:pt x="1395133" y="2082114"/>
                </a:lnTo>
                <a:lnTo>
                  <a:pt x="1350389" y="2095491"/>
                </a:lnTo>
                <a:lnTo>
                  <a:pt x="1304846" y="2106939"/>
                </a:lnTo>
                <a:lnTo>
                  <a:pt x="1258552" y="2116411"/>
                </a:lnTo>
                <a:lnTo>
                  <a:pt x="1211553" y="2123860"/>
                </a:lnTo>
                <a:lnTo>
                  <a:pt x="1163896" y="2129240"/>
                </a:lnTo>
                <a:lnTo>
                  <a:pt x="1115630" y="2132502"/>
                </a:lnTo>
                <a:lnTo>
                  <a:pt x="1066800" y="2133600"/>
                </a:lnTo>
                <a:lnTo>
                  <a:pt x="1017967" y="2132502"/>
                </a:lnTo>
                <a:lnTo>
                  <a:pt x="969699" y="2129240"/>
                </a:lnTo>
                <a:lnTo>
                  <a:pt x="922041" y="2123860"/>
                </a:lnTo>
                <a:lnTo>
                  <a:pt x="875041" y="2116411"/>
                </a:lnTo>
                <a:lnTo>
                  <a:pt x="828745" y="2106939"/>
                </a:lnTo>
                <a:lnTo>
                  <a:pt x="783201" y="2095491"/>
                </a:lnTo>
                <a:lnTo>
                  <a:pt x="738457" y="2082114"/>
                </a:lnTo>
                <a:lnTo>
                  <a:pt x="694558" y="2066855"/>
                </a:lnTo>
                <a:lnTo>
                  <a:pt x="651552" y="2049762"/>
                </a:lnTo>
                <a:lnTo>
                  <a:pt x="609487" y="2030881"/>
                </a:lnTo>
                <a:lnTo>
                  <a:pt x="568409" y="2010259"/>
                </a:lnTo>
                <a:lnTo>
                  <a:pt x="528365" y="1987945"/>
                </a:lnTo>
                <a:lnTo>
                  <a:pt x="489402" y="1963984"/>
                </a:lnTo>
                <a:lnTo>
                  <a:pt x="451568" y="1938423"/>
                </a:lnTo>
                <a:lnTo>
                  <a:pt x="414909" y="1911311"/>
                </a:lnTo>
                <a:lnTo>
                  <a:pt x="379473" y="1882693"/>
                </a:lnTo>
                <a:lnTo>
                  <a:pt x="345307" y="1852618"/>
                </a:lnTo>
                <a:lnTo>
                  <a:pt x="312458" y="1821132"/>
                </a:lnTo>
                <a:lnTo>
                  <a:pt x="280972" y="1788282"/>
                </a:lnTo>
                <a:lnTo>
                  <a:pt x="250897" y="1754115"/>
                </a:lnTo>
                <a:lnTo>
                  <a:pt x="222280" y="1718679"/>
                </a:lnTo>
                <a:lnTo>
                  <a:pt x="195169" y="1682020"/>
                </a:lnTo>
                <a:lnTo>
                  <a:pt x="169609" y="1644186"/>
                </a:lnTo>
                <a:lnTo>
                  <a:pt x="145649" y="1605223"/>
                </a:lnTo>
                <a:lnTo>
                  <a:pt x="123335" y="1565179"/>
                </a:lnTo>
                <a:lnTo>
                  <a:pt x="102714" y="1524101"/>
                </a:lnTo>
                <a:lnTo>
                  <a:pt x="83834" y="1482036"/>
                </a:lnTo>
                <a:lnTo>
                  <a:pt x="66741" y="1439031"/>
                </a:lnTo>
                <a:lnTo>
                  <a:pt x="51483" y="1395133"/>
                </a:lnTo>
                <a:lnTo>
                  <a:pt x="38107" y="1350389"/>
                </a:lnTo>
                <a:lnTo>
                  <a:pt x="26659" y="1304846"/>
                </a:lnTo>
                <a:lnTo>
                  <a:pt x="17187" y="1258552"/>
                </a:lnTo>
                <a:lnTo>
                  <a:pt x="9738" y="1211553"/>
                </a:lnTo>
                <a:lnTo>
                  <a:pt x="4359" y="1163896"/>
                </a:lnTo>
                <a:lnTo>
                  <a:pt x="1097" y="1115630"/>
                </a:lnTo>
                <a:lnTo>
                  <a:pt x="0" y="1066800"/>
                </a:lnTo>
                <a:close/>
              </a:path>
            </a:pathLst>
          </a:custGeom>
          <a:ln w="6096">
            <a:solidFill>
              <a:srgbClr val="000000"/>
            </a:solidFill>
          </a:ln>
        </p:spPr>
        <p:txBody>
          <a:bodyPr wrap="square" lIns="0" tIns="0" rIns="0" bIns="0" rtlCol="0"/>
          <a:lstStyle/>
          <a:p/>
        </p:txBody>
      </p:sp>
      <p:sp>
        <p:nvSpPr>
          <p:cNvPr id="21" name="object 21"/>
          <p:cNvSpPr txBox="1"/>
          <p:nvPr/>
        </p:nvSpPr>
        <p:spPr>
          <a:xfrm>
            <a:off x="5790691" y="2197430"/>
            <a:ext cx="917575" cy="880110"/>
          </a:xfrm>
          <a:prstGeom prst="rect">
            <a:avLst/>
          </a:prstGeom>
        </p:spPr>
        <p:txBody>
          <a:bodyPr vert="horz" wrap="square" lIns="0" tIns="13335" rIns="0" bIns="0" rtlCol="0">
            <a:spAutoFit/>
          </a:bodyPr>
          <a:lstStyle/>
          <a:p>
            <a:pPr marL="12700" defTabSz="0">
              <a:lnSpc>
                <a:spcPct val="100000"/>
              </a:lnSpc>
              <a:spcBef>
                <a:spcPts val="105"/>
              </a:spcBef>
              <a:tabLst>
                <a:tab pos="363220" algn="l"/>
                <a:tab pos="714375" algn="l"/>
              </a:tabLst>
            </a:pPr>
            <a:r>
              <a:rPr sz="5600" b="1" dirty="0">
                <a:latin typeface="Calibri" panose="020F0502020204030204" charset="0"/>
                <a:cs typeface="Calibri" panose="020F0502020204030204" charset="0"/>
              </a:rPr>
              <a:t>.	.	.</a:t>
            </a:r>
            <a:endParaRPr sz="5600">
              <a:latin typeface="Calibri" panose="020F0502020204030204" charset="0"/>
              <a:cs typeface="Calibri" panose="020F0502020204030204" charset="0"/>
            </a:endParaRPr>
          </a:p>
        </p:txBody>
      </p:sp>
      <p:sp>
        <p:nvSpPr>
          <p:cNvPr id="22" name="object 22"/>
          <p:cNvSpPr/>
          <p:nvPr/>
        </p:nvSpPr>
        <p:spPr>
          <a:xfrm>
            <a:off x="4149852" y="3182111"/>
            <a:ext cx="390144" cy="1455420"/>
          </a:xfrm>
          <a:prstGeom prst="rect">
            <a:avLst/>
          </a:prstGeom>
          <a:blipFill>
            <a:blip r:embed="rId2" cstate="print"/>
            <a:stretch>
              <a:fillRect/>
            </a:stretch>
          </a:blipFill>
        </p:spPr>
        <p:txBody>
          <a:bodyPr wrap="square" lIns="0" tIns="0" rIns="0" bIns="0" rtlCol="0"/>
          <a:lstStyle/>
          <a:p/>
        </p:txBody>
      </p:sp>
      <p:sp>
        <p:nvSpPr>
          <p:cNvPr id="23" name="object 23"/>
          <p:cNvSpPr/>
          <p:nvPr/>
        </p:nvSpPr>
        <p:spPr>
          <a:xfrm>
            <a:off x="4268723" y="33535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8" y="508254"/>
                </a:moveTo>
                <a:lnTo>
                  <a:pt x="76962" y="508254"/>
                </a:lnTo>
                <a:lnTo>
                  <a:pt x="51815" y="533400"/>
                </a:lnTo>
                <a:lnTo>
                  <a:pt x="100584" y="533400"/>
                </a:lnTo>
                <a:lnTo>
                  <a:pt x="100584" y="558545"/>
                </a:lnTo>
                <a:lnTo>
                  <a:pt x="102108" y="558545"/>
                </a:lnTo>
                <a:lnTo>
                  <a:pt x="102108" y="508254"/>
                </a:lnTo>
                <a:close/>
              </a:path>
              <a:path w="152400" h="1066800">
                <a:moveTo>
                  <a:pt x="102108" y="125729"/>
                </a:moveTo>
                <a:lnTo>
                  <a:pt x="51815" y="125729"/>
                </a:lnTo>
                <a:lnTo>
                  <a:pt x="51815" y="533400"/>
                </a:lnTo>
                <a:lnTo>
                  <a:pt x="76962" y="508254"/>
                </a:lnTo>
                <a:lnTo>
                  <a:pt x="102108" y="508254"/>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3A812E"/>
          </a:solidFill>
        </p:spPr>
        <p:txBody>
          <a:bodyPr wrap="square" lIns="0" tIns="0" rIns="0" bIns="0" rtlCol="0"/>
          <a:lstStyle/>
          <a:p/>
        </p:txBody>
      </p:sp>
      <p:sp>
        <p:nvSpPr>
          <p:cNvPr id="24" name="object 24"/>
          <p:cNvSpPr txBox="1"/>
          <p:nvPr/>
        </p:nvSpPr>
        <p:spPr>
          <a:xfrm>
            <a:off x="4049267" y="35753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25" name="object 25"/>
          <p:cNvSpPr/>
          <p:nvPr/>
        </p:nvSpPr>
        <p:spPr>
          <a:xfrm>
            <a:off x="4986528" y="3182111"/>
            <a:ext cx="390144" cy="1455420"/>
          </a:xfrm>
          <a:prstGeom prst="rect">
            <a:avLst/>
          </a:prstGeom>
          <a:blipFill>
            <a:blip r:embed="rId2" cstate="print"/>
            <a:stretch>
              <a:fillRect/>
            </a:stretch>
          </a:blipFill>
        </p:spPr>
        <p:txBody>
          <a:bodyPr wrap="square" lIns="0" tIns="0" rIns="0" bIns="0" rtlCol="0"/>
          <a:lstStyle/>
          <a:p/>
        </p:txBody>
      </p:sp>
      <p:sp>
        <p:nvSpPr>
          <p:cNvPr id="26" name="object 26"/>
          <p:cNvSpPr/>
          <p:nvPr/>
        </p:nvSpPr>
        <p:spPr>
          <a:xfrm>
            <a:off x="5105400" y="33535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8" y="508254"/>
                </a:moveTo>
                <a:lnTo>
                  <a:pt x="76962" y="508254"/>
                </a:lnTo>
                <a:lnTo>
                  <a:pt x="51815" y="533400"/>
                </a:lnTo>
                <a:lnTo>
                  <a:pt x="100584" y="533400"/>
                </a:lnTo>
                <a:lnTo>
                  <a:pt x="100584" y="558545"/>
                </a:lnTo>
                <a:lnTo>
                  <a:pt x="102108" y="558545"/>
                </a:lnTo>
                <a:lnTo>
                  <a:pt x="102108" y="508254"/>
                </a:lnTo>
                <a:close/>
              </a:path>
              <a:path w="152400" h="1066800">
                <a:moveTo>
                  <a:pt x="102108" y="125729"/>
                </a:moveTo>
                <a:lnTo>
                  <a:pt x="51815" y="125729"/>
                </a:lnTo>
                <a:lnTo>
                  <a:pt x="51815" y="533400"/>
                </a:lnTo>
                <a:lnTo>
                  <a:pt x="76962" y="508254"/>
                </a:lnTo>
                <a:lnTo>
                  <a:pt x="102108" y="508254"/>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3A812E"/>
          </a:solidFill>
        </p:spPr>
        <p:txBody>
          <a:bodyPr wrap="square" lIns="0" tIns="0" rIns="0" bIns="0" rtlCol="0"/>
          <a:lstStyle/>
          <a:p/>
        </p:txBody>
      </p:sp>
      <p:sp>
        <p:nvSpPr>
          <p:cNvPr id="27" name="object 27"/>
          <p:cNvSpPr txBox="1"/>
          <p:nvPr/>
        </p:nvSpPr>
        <p:spPr>
          <a:xfrm>
            <a:off x="4885944" y="3517397"/>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28" name="object 28"/>
          <p:cNvSpPr/>
          <p:nvPr/>
        </p:nvSpPr>
        <p:spPr>
          <a:xfrm>
            <a:off x="7196328" y="3182111"/>
            <a:ext cx="390144" cy="1455420"/>
          </a:xfrm>
          <a:prstGeom prst="rect">
            <a:avLst/>
          </a:prstGeom>
          <a:blipFill>
            <a:blip r:embed="rId2" cstate="print"/>
            <a:stretch>
              <a:fillRect/>
            </a:stretch>
          </a:blipFill>
        </p:spPr>
        <p:txBody>
          <a:bodyPr wrap="square" lIns="0" tIns="0" rIns="0" bIns="0" rtlCol="0"/>
          <a:lstStyle/>
          <a:p/>
        </p:txBody>
      </p:sp>
      <p:sp>
        <p:nvSpPr>
          <p:cNvPr id="29" name="object 29"/>
          <p:cNvSpPr/>
          <p:nvPr/>
        </p:nvSpPr>
        <p:spPr>
          <a:xfrm>
            <a:off x="7315200" y="3353561"/>
            <a:ext cx="152400" cy="1066800"/>
          </a:xfrm>
          <a:custGeom>
            <a:avLst/>
            <a:gdLst/>
            <a:ahLst/>
            <a:cxnLst/>
            <a:rect l="l" t="t" r="r" b="b"/>
            <a:pathLst>
              <a:path w="152400" h="1066800">
                <a:moveTo>
                  <a:pt x="50292" y="915924"/>
                </a:moveTo>
                <a:lnTo>
                  <a:pt x="0" y="915924"/>
                </a:lnTo>
                <a:lnTo>
                  <a:pt x="75438" y="1066800"/>
                </a:lnTo>
                <a:lnTo>
                  <a:pt x="138302" y="941069"/>
                </a:lnTo>
                <a:lnTo>
                  <a:pt x="50292" y="941069"/>
                </a:lnTo>
                <a:lnTo>
                  <a:pt x="50292" y="915924"/>
                </a:lnTo>
                <a:close/>
              </a:path>
              <a:path w="152400" h="1066800">
                <a:moveTo>
                  <a:pt x="51816" y="508254"/>
                </a:moveTo>
                <a:lnTo>
                  <a:pt x="50292" y="508254"/>
                </a:lnTo>
                <a:lnTo>
                  <a:pt x="50292" y="941069"/>
                </a:lnTo>
                <a:lnTo>
                  <a:pt x="100583" y="941069"/>
                </a:lnTo>
                <a:lnTo>
                  <a:pt x="100583" y="558545"/>
                </a:lnTo>
                <a:lnTo>
                  <a:pt x="75438" y="558545"/>
                </a:lnTo>
                <a:lnTo>
                  <a:pt x="100583" y="533400"/>
                </a:lnTo>
                <a:lnTo>
                  <a:pt x="51816" y="533400"/>
                </a:lnTo>
                <a:lnTo>
                  <a:pt x="51816" y="508254"/>
                </a:lnTo>
                <a:close/>
              </a:path>
              <a:path w="152400" h="1066800">
                <a:moveTo>
                  <a:pt x="150875" y="915924"/>
                </a:moveTo>
                <a:lnTo>
                  <a:pt x="100583" y="915924"/>
                </a:lnTo>
                <a:lnTo>
                  <a:pt x="100583" y="941069"/>
                </a:lnTo>
                <a:lnTo>
                  <a:pt x="138302" y="941069"/>
                </a:lnTo>
                <a:lnTo>
                  <a:pt x="150875" y="915924"/>
                </a:lnTo>
                <a:close/>
              </a:path>
              <a:path w="152400" h="1066800">
                <a:moveTo>
                  <a:pt x="100583" y="533400"/>
                </a:moveTo>
                <a:lnTo>
                  <a:pt x="75438" y="558545"/>
                </a:lnTo>
                <a:lnTo>
                  <a:pt x="100583" y="558545"/>
                </a:lnTo>
                <a:lnTo>
                  <a:pt x="100583" y="533400"/>
                </a:lnTo>
                <a:close/>
              </a:path>
              <a:path w="152400" h="1066800">
                <a:moveTo>
                  <a:pt x="102107" y="508254"/>
                </a:moveTo>
                <a:lnTo>
                  <a:pt x="76961" y="508254"/>
                </a:lnTo>
                <a:lnTo>
                  <a:pt x="51816" y="533400"/>
                </a:lnTo>
                <a:lnTo>
                  <a:pt x="100583" y="533400"/>
                </a:lnTo>
                <a:lnTo>
                  <a:pt x="100583" y="558545"/>
                </a:lnTo>
                <a:lnTo>
                  <a:pt x="102107" y="558545"/>
                </a:lnTo>
                <a:lnTo>
                  <a:pt x="102107" y="508254"/>
                </a:lnTo>
                <a:close/>
              </a:path>
              <a:path w="152400" h="1066800">
                <a:moveTo>
                  <a:pt x="102107" y="125729"/>
                </a:moveTo>
                <a:lnTo>
                  <a:pt x="51816" y="125729"/>
                </a:lnTo>
                <a:lnTo>
                  <a:pt x="51816" y="533400"/>
                </a:lnTo>
                <a:lnTo>
                  <a:pt x="76961" y="508254"/>
                </a:lnTo>
                <a:lnTo>
                  <a:pt x="102107" y="508254"/>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3A812E"/>
          </a:solidFill>
        </p:spPr>
        <p:txBody>
          <a:bodyPr wrap="square" lIns="0" tIns="0" rIns="0" bIns="0" rtlCol="0"/>
          <a:lstStyle/>
          <a:p/>
        </p:txBody>
      </p:sp>
      <p:sp>
        <p:nvSpPr>
          <p:cNvPr id="30" name="object 30"/>
          <p:cNvSpPr txBox="1"/>
          <p:nvPr/>
        </p:nvSpPr>
        <p:spPr>
          <a:xfrm>
            <a:off x="7095997" y="3459457"/>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31" name="object 31"/>
          <p:cNvSpPr/>
          <p:nvPr/>
        </p:nvSpPr>
        <p:spPr>
          <a:xfrm>
            <a:off x="4302252" y="4375403"/>
            <a:ext cx="3131820" cy="137160"/>
          </a:xfrm>
          <a:prstGeom prst="rect">
            <a:avLst/>
          </a:prstGeom>
          <a:blipFill>
            <a:blip r:embed="rId3" cstate="print"/>
            <a:stretch>
              <a:fillRect/>
            </a:stretch>
          </a:blipFill>
        </p:spPr>
        <p:txBody>
          <a:bodyPr wrap="square" lIns="0" tIns="0" rIns="0" bIns="0" rtlCol="0"/>
          <a:lstStyle/>
          <a:p/>
        </p:txBody>
      </p:sp>
      <p:sp>
        <p:nvSpPr>
          <p:cNvPr id="32" name="object 32"/>
          <p:cNvSpPr/>
          <p:nvPr/>
        </p:nvSpPr>
        <p:spPr>
          <a:xfrm>
            <a:off x="4344161" y="4420361"/>
            <a:ext cx="3048000" cy="1905"/>
          </a:xfrm>
          <a:custGeom>
            <a:avLst/>
            <a:gdLst/>
            <a:ahLst/>
            <a:cxnLst/>
            <a:rect l="l" t="t" r="r" b="b"/>
            <a:pathLst>
              <a:path w="3048000" h="1904">
                <a:moveTo>
                  <a:pt x="-25146" y="762"/>
                </a:moveTo>
                <a:lnTo>
                  <a:pt x="3073145" y="762"/>
                </a:lnTo>
              </a:path>
            </a:pathLst>
          </a:custGeom>
          <a:ln w="51815">
            <a:solidFill>
              <a:srgbClr val="3A812E"/>
            </a:solidFill>
          </a:ln>
        </p:spPr>
        <p:txBody>
          <a:bodyPr wrap="square" lIns="0" tIns="0" rIns="0" bIns="0" rtlCol="0"/>
          <a:lstStyle/>
          <a:p/>
        </p:txBody>
      </p:sp>
      <p:sp>
        <p:nvSpPr>
          <p:cNvPr id="33" name="object 33"/>
          <p:cNvSpPr/>
          <p:nvPr/>
        </p:nvSpPr>
        <p:spPr>
          <a:xfrm>
            <a:off x="5500115" y="4091940"/>
            <a:ext cx="704088" cy="1769364"/>
          </a:xfrm>
          <a:prstGeom prst="rect">
            <a:avLst/>
          </a:prstGeom>
          <a:blipFill>
            <a:blip r:embed="rId1" cstate="print"/>
            <a:stretch>
              <a:fillRect/>
            </a:stretch>
          </a:blipFill>
        </p:spPr>
        <p:txBody>
          <a:bodyPr wrap="square" lIns="0" tIns="0" rIns="0" bIns="0" rtlCol="0"/>
          <a:lstStyle/>
          <a:p/>
        </p:txBody>
      </p:sp>
      <p:sp>
        <p:nvSpPr>
          <p:cNvPr id="34" name="object 34"/>
          <p:cNvSpPr/>
          <p:nvPr/>
        </p:nvSpPr>
        <p:spPr>
          <a:xfrm>
            <a:off x="5698235" y="4420361"/>
            <a:ext cx="307975" cy="1066800"/>
          </a:xfrm>
          <a:custGeom>
            <a:avLst/>
            <a:gdLst/>
            <a:ahLst/>
            <a:cxnLst/>
            <a:rect l="l" t="t" r="r" b="b"/>
            <a:pathLst>
              <a:path w="307975" h="1066800">
                <a:moveTo>
                  <a:pt x="102108" y="760476"/>
                </a:moveTo>
                <a:lnTo>
                  <a:pt x="0" y="760476"/>
                </a:lnTo>
                <a:lnTo>
                  <a:pt x="153162" y="1066800"/>
                </a:lnTo>
                <a:lnTo>
                  <a:pt x="280797" y="811530"/>
                </a:lnTo>
                <a:lnTo>
                  <a:pt x="102108" y="811530"/>
                </a:lnTo>
                <a:lnTo>
                  <a:pt x="102108" y="760476"/>
                </a:lnTo>
                <a:close/>
              </a:path>
              <a:path w="307975" h="1066800">
                <a:moveTo>
                  <a:pt x="103631" y="482345"/>
                </a:moveTo>
                <a:lnTo>
                  <a:pt x="102108" y="482345"/>
                </a:lnTo>
                <a:lnTo>
                  <a:pt x="102108" y="811530"/>
                </a:lnTo>
                <a:lnTo>
                  <a:pt x="204215" y="811530"/>
                </a:lnTo>
                <a:lnTo>
                  <a:pt x="204215" y="584454"/>
                </a:lnTo>
                <a:lnTo>
                  <a:pt x="153162" y="584454"/>
                </a:lnTo>
                <a:lnTo>
                  <a:pt x="204215" y="533400"/>
                </a:lnTo>
                <a:lnTo>
                  <a:pt x="103631" y="533400"/>
                </a:lnTo>
                <a:lnTo>
                  <a:pt x="103631" y="482345"/>
                </a:lnTo>
                <a:close/>
              </a:path>
              <a:path w="307975" h="1066800">
                <a:moveTo>
                  <a:pt x="306324" y="760476"/>
                </a:moveTo>
                <a:lnTo>
                  <a:pt x="204215" y="760476"/>
                </a:lnTo>
                <a:lnTo>
                  <a:pt x="204215" y="811530"/>
                </a:lnTo>
                <a:lnTo>
                  <a:pt x="280797" y="811530"/>
                </a:lnTo>
                <a:lnTo>
                  <a:pt x="306324" y="760476"/>
                </a:lnTo>
                <a:close/>
              </a:path>
              <a:path w="307975" h="1066800">
                <a:moveTo>
                  <a:pt x="204215" y="533400"/>
                </a:moveTo>
                <a:lnTo>
                  <a:pt x="153162" y="584454"/>
                </a:lnTo>
                <a:lnTo>
                  <a:pt x="204215" y="584454"/>
                </a:lnTo>
                <a:lnTo>
                  <a:pt x="204215" y="533400"/>
                </a:lnTo>
                <a:close/>
              </a:path>
              <a:path w="307975" h="1066800">
                <a:moveTo>
                  <a:pt x="205739" y="482345"/>
                </a:moveTo>
                <a:lnTo>
                  <a:pt x="154686" y="482345"/>
                </a:lnTo>
                <a:lnTo>
                  <a:pt x="103631" y="533400"/>
                </a:lnTo>
                <a:lnTo>
                  <a:pt x="204215" y="533400"/>
                </a:lnTo>
                <a:lnTo>
                  <a:pt x="204215" y="584454"/>
                </a:lnTo>
                <a:lnTo>
                  <a:pt x="205739" y="584454"/>
                </a:lnTo>
                <a:lnTo>
                  <a:pt x="205739" y="482345"/>
                </a:lnTo>
                <a:close/>
              </a:path>
              <a:path w="307975" h="1066800">
                <a:moveTo>
                  <a:pt x="205739" y="255269"/>
                </a:moveTo>
                <a:lnTo>
                  <a:pt x="103631" y="255269"/>
                </a:lnTo>
                <a:lnTo>
                  <a:pt x="103631" y="533400"/>
                </a:lnTo>
                <a:lnTo>
                  <a:pt x="154686" y="482345"/>
                </a:lnTo>
                <a:lnTo>
                  <a:pt x="205739" y="482345"/>
                </a:lnTo>
                <a:lnTo>
                  <a:pt x="205739" y="255269"/>
                </a:lnTo>
                <a:close/>
              </a:path>
              <a:path w="307975" h="1066800">
                <a:moveTo>
                  <a:pt x="154686" y="0"/>
                </a:moveTo>
                <a:lnTo>
                  <a:pt x="1524" y="306324"/>
                </a:lnTo>
                <a:lnTo>
                  <a:pt x="103631" y="306324"/>
                </a:lnTo>
                <a:lnTo>
                  <a:pt x="103631" y="255269"/>
                </a:lnTo>
                <a:lnTo>
                  <a:pt x="282321" y="255269"/>
                </a:lnTo>
                <a:lnTo>
                  <a:pt x="154686" y="0"/>
                </a:lnTo>
                <a:close/>
              </a:path>
              <a:path w="307975" h="1066800">
                <a:moveTo>
                  <a:pt x="282321" y="255269"/>
                </a:moveTo>
                <a:lnTo>
                  <a:pt x="205739" y="255269"/>
                </a:lnTo>
                <a:lnTo>
                  <a:pt x="205739" y="306324"/>
                </a:lnTo>
                <a:lnTo>
                  <a:pt x="307848" y="306324"/>
                </a:lnTo>
                <a:lnTo>
                  <a:pt x="282321" y="255269"/>
                </a:lnTo>
                <a:close/>
              </a:path>
            </a:pathLst>
          </a:custGeom>
          <a:solidFill>
            <a:srgbClr val="3A812E"/>
          </a:solidFill>
        </p:spPr>
        <p:txBody>
          <a:bodyPr wrap="square" lIns="0" tIns="0" rIns="0" bIns="0" rtlCol="0"/>
          <a:lstStyle/>
          <a:p/>
        </p:txBody>
      </p:sp>
      <p:sp>
        <p:nvSpPr>
          <p:cNvPr id="35" name="object 35"/>
          <p:cNvSpPr txBox="1"/>
          <p:nvPr/>
        </p:nvSpPr>
        <p:spPr>
          <a:xfrm>
            <a:off x="6049771" y="4819650"/>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36" name="object 36"/>
          <p:cNvSpPr/>
          <p:nvPr/>
        </p:nvSpPr>
        <p:spPr>
          <a:xfrm>
            <a:off x="2895600" y="1447800"/>
            <a:ext cx="5791200" cy="4495800"/>
          </a:xfrm>
          <a:custGeom>
            <a:avLst/>
            <a:gdLst/>
            <a:ahLst/>
            <a:cxnLst/>
            <a:rect l="l" t="t" r="r" b="b"/>
            <a:pathLst>
              <a:path w="5791200" h="4495800">
                <a:moveTo>
                  <a:pt x="0" y="2247900"/>
                </a:moveTo>
                <a:lnTo>
                  <a:pt x="500" y="2205670"/>
                </a:lnTo>
                <a:lnTo>
                  <a:pt x="1997" y="2163630"/>
                </a:lnTo>
                <a:lnTo>
                  <a:pt x="4480" y="2121785"/>
                </a:lnTo>
                <a:lnTo>
                  <a:pt x="7942" y="2080143"/>
                </a:lnTo>
                <a:lnTo>
                  <a:pt x="12373" y="2038710"/>
                </a:lnTo>
                <a:lnTo>
                  <a:pt x="17765" y="1997493"/>
                </a:lnTo>
                <a:lnTo>
                  <a:pt x="24109" y="1956499"/>
                </a:lnTo>
                <a:lnTo>
                  <a:pt x="31396" y="1915734"/>
                </a:lnTo>
                <a:lnTo>
                  <a:pt x="39617" y="1875206"/>
                </a:lnTo>
                <a:lnTo>
                  <a:pt x="48764" y="1834920"/>
                </a:lnTo>
                <a:lnTo>
                  <a:pt x="58828" y="1794885"/>
                </a:lnTo>
                <a:lnTo>
                  <a:pt x="69801" y="1755107"/>
                </a:lnTo>
                <a:lnTo>
                  <a:pt x="81672" y="1715592"/>
                </a:lnTo>
                <a:lnTo>
                  <a:pt x="94435" y="1676348"/>
                </a:lnTo>
                <a:lnTo>
                  <a:pt x="108080" y="1637380"/>
                </a:lnTo>
                <a:lnTo>
                  <a:pt x="122597" y="1598697"/>
                </a:lnTo>
                <a:lnTo>
                  <a:pt x="137980" y="1560304"/>
                </a:lnTo>
                <a:lnTo>
                  <a:pt x="154218" y="1522209"/>
                </a:lnTo>
                <a:lnTo>
                  <a:pt x="171303" y="1484418"/>
                </a:lnTo>
                <a:lnTo>
                  <a:pt x="189226" y="1446938"/>
                </a:lnTo>
                <a:lnTo>
                  <a:pt x="207978" y="1409776"/>
                </a:lnTo>
                <a:lnTo>
                  <a:pt x="227552" y="1372939"/>
                </a:lnTo>
                <a:lnTo>
                  <a:pt x="247937" y="1336433"/>
                </a:lnTo>
                <a:lnTo>
                  <a:pt x="269126" y="1300266"/>
                </a:lnTo>
                <a:lnTo>
                  <a:pt x="291109" y="1264443"/>
                </a:lnTo>
                <a:lnTo>
                  <a:pt x="313878" y="1228973"/>
                </a:lnTo>
                <a:lnTo>
                  <a:pt x="337424" y="1193861"/>
                </a:lnTo>
                <a:lnTo>
                  <a:pt x="361738" y="1159115"/>
                </a:lnTo>
                <a:lnTo>
                  <a:pt x="386811" y="1124740"/>
                </a:lnTo>
                <a:lnTo>
                  <a:pt x="412636" y="1090745"/>
                </a:lnTo>
                <a:lnTo>
                  <a:pt x="439202" y="1057136"/>
                </a:lnTo>
                <a:lnTo>
                  <a:pt x="466502" y="1023919"/>
                </a:lnTo>
                <a:lnTo>
                  <a:pt x="494526" y="991102"/>
                </a:lnTo>
                <a:lnTo>
                  <a:pt x="523265" y="958691"/>
                </a:lnTo>
                <a:lnTo>
                  <a:pt x="552712" y="926693"/>
                </a:lnTo>
                <a:lnTo>
                  <a:pt x="582857" y="895114"/>
                </a:lnTo>
                <a:lnTo>
                  <a:pt x="613692" y="863962"/>
                </a:lnTo>
                <a:lnTo>
                  <a:pt x="645207" y="833244"/>
                </a:lnTo>
                <a:lnTo>
                  <a:pt x="677395" y="802966"/>
                </a:lnTo>
                <a:lnTo>
                  <a:pt x="710245" y="773135"/>
                </a:lnTo>
                <a:lnTo>
                  <a:pt x="743750" y="743757"/>
                </a:lnTo>
                <a:lnTo>
                  <a:pt x="777901" y="714840"/>
                </a:lnTo>
                <a:lnTo>
                  <a:pt x="812689" y="686391"/>
                </a:lnTo>
                <a:lnTo>
                  <a:pt x="848106" y="658415"/>
                </a:lnTo>
                <a:lnTo>
                  <a:pt x="884141" y="630921"/>
                </a:lnTo>
                <a:lnTo>
                  <a:pt x="920788" y="603914"/>
                </a:lnTo>
                <a:lnTo>
                  <a:pt x="958036" y="577401"/>
                </a:lnTo>
                <a:lnTo>
                  <a:pt x="995878" y="551390"/>
                </a:lnTo>
                <a:lnTo>
                  <a:pt x="1034304" y="525887"/>
                </a:lnTo>
                <a:lnTo>
                  <a:pt x="1073306" y="500899"/>
                </a:lnTo>
                <a:lnTo>
                  <a:pt x="1112875" y="476433"/>
                </a:lnTo>
                <a:lnTo>
                  <a:pt x="1153003" y="452495"/>
                </a:lnTo>
                <a:lnTo>
                  <a:pt x="1193680" y="429093"/>
                </a:lnTo>
                <a:lnTo>
                  <a:pt x="1234897" y="406232"/>
                </a:lnTo>
                <a:lnTo>
                  <a:pt x="1276647" y="383920"/>
                </a:lnTo>
                <a:lnTo>
                  <a:pt x="1318920" y="362164"/>
                </a:lnTo>
                <a:lnTo>
                  <a:pt x="1361708" y="340971"/>
                </a:lnTo>
                <a:lnTo>
                  <a:pt x="1405001" y="320346"/>
                </a:lnTo>
                <a:lnTo>
                  <a:pt x="1448791" y="300298"/>
                </a:lnTo>
                <a:lnTo>
                  <a:pt x="1493070" y="280832"/>
                </a:lnTo>
                <a:lnTo>
                  <a:pt x="1537828" y="261956"/>
                </a:lnTo>
                <a:lnTo>
                  <a:pt x="1583057" y="243677"/>
                </a:lnTo>
                <a:lnTo>
                  <a:pt x="1628748" y="226000"/>
                </a:lnTo>
                <a:lnTo>
                  <a:pt x="1674893" y="208934"/>
                </a:lnTo>
                <a:lnTo>
                  <a:pt x="1721482" y="192484"/>
                </a:lnTo>
                <a:lnTo>
                  <a:pt x="1768506" y="176658"/>
                </a:lnTo>
                <a:lnTo>
                  <a:pt x="1815958" y="161463"/>
                </a:lnTo>
                <a:lnTo>
                  <a:pt x="1863828" y="146904"/>
                </a:lnTo>
                <a:lnTo>
                  <a:pt x="1912108" y="132990"/>
                </a:lnTo>
                <a:lnTo>
                  <a:pt x="1960788" y="119726"/>
                </a:lnTo>
                <a:lnTo>
                  <a:pt x="2009860" y="107120"/>
                </a:lnTo>
                <a:lnTo>
                  <a:pt x="2059316" y="95178"/>
                </a:lnTo>
                <a:lnTo>
                  <a:pt x="2109147" y="83907"/>
                </a:lnTo>
                <a:lnTo>
                  <a:pt x="2159343" y="73314"/>
                </a:lnTo>
                <a:lnTo>
                  <a:pt x="2209896" y="63406"/>
                </a:lnTo>
                <a:lnTo>
                  <a:pt x="2260797" y="54189"/>
                </a:lnTo>
                <a:lnTo>
                  <a:pt x="2312038" y="45671"/>
                </a:lnTo>
                <a:lnTo>
                  <a:pt x="2363610" y="37858"/>
                </a:lnTo>
                <a:lnTo>
                  <a:pt x="2415504" y="30756"/>
                </a:lnTo>
                <a:lnTo>
                  <a:pt x="2467712" y="24374"/>
                </a:lnTo>
                <a:lnTo>
                  <a:pt x="2520223" y="18717"/>
                </a:lnTo>
                <a:lnTo>
                  <a:pt x="2573031" y="13792"/>
                </a:lnTo>
                <a:lnTo>
                  <a:pt x="2626126" y="9606"/>
                </a:lnTo>
                <a:lnTo>
                  <a:pt x="2679499" y="6166"/>
                </a:lnTo>
                <a:lnTo>
                  <a:pt x="2733142" y="3478"/>
                </a:lnTo>
                <a:lnTo>
                  <a:pt x="2787045" y="1550"/>
                </a:lnTo>
                <a:lnTo>
                  <a:pt x="2841201" y="388"/>
                </a:lnTo>
                <a:lnTo>
                  <a:pt x="2895600" y="0"/>
                </a:lnTo>
                <a:lnTo>
                  <a:pt x="2949998" y="388"/>
                </a:lnTo>
                <a:lnTo>
                  <a:pt x="3004154" y="1550"/>
                </a:lnTo>
                <a:lnTo>
                  <a:pt x="3058057" y="3478"/>
                </a:lnTo>
                <a:lnTo>
                  <a:pt x="3111700" y="6166"/>
                </a:lnTo>
                <a:lnTo>
                  <a:pt x="3165073" y="9606"/>
                </a:lnTo>
                <a:lnTo>
                  <a:pt x="3218168" y="13792"/>
                </a:lnTo>
                <a:lnTo>
                  <a:pt x="3270976" y="18717"/>
                </a:lnTo>
                <a:lnTo>
                  <a:pt x="3323487" y="24374"/>
                </a:lnTo>
                <a:lnTo>
                  <a:pt x="3375695" y="30756"/>
                </a:lnTo>
                <a:lnTo>
                  <a:pt x="3427589" y="37858"/>
                </a:lnTo>
                <a:lnTo>
                  <a:pt x="3479161" y="45671"/>
                </a:lnTo>
                <a:lnTo>
                  <a:pt x="3530402" y="54189"/>
                </a:lnTo>
                <a:lnTo>
                  <a:pt x="3581303" y="63406"/>
                </a:lnTo>
                <a:lnTo>
                  <a:pt x="3631856" y="73314"/>
                </a:lnTo>
                <a:lnTo>
                  <a:pt x="3682052" y="83907"/>
                </a:lnTo>
                <a:lnTo>
                  <a:pt x="3731883" y="95178"/>
                </a:lnTo>
                <a:lnTo>
                  <a:pt x="3781339" y="107120"/>
                </a:lnTo>
                <a:lnTo>
                  <a:pt x="3830411" y="119726"/>
                </a:lnTo>
                <a:lnTo>
                  <a:pt x="3879091" y="132990"/>
                </a:lnTo>
                <a:lnTo>
                  <a:pt x="3927371" y="146904"/>
                </a:lnTo>
                <a:lnTo>
                  <a:pt x="3975241" y="161463"/>
                </a:lnTo>
                <a:lnTo>
                  <a:pt x="4022693" y="176658"/>
                </a:lnTo>
                <a:lnTo>
                  <a:pt x="4069717" y="192484"/>
                </a:lnTo>
                <a:lnTo>
                  <a:pt x="4116306" y="208934"/>
                </a:lnTo>
                <a:lnTo>
                  <a:pt x="4162451" y="226000"/>
                </a:lnTo>
                <a:lnTo>
                  <a:pt x="4208142" y="243677"/>
                </a:lnTo>
                <a:lnTo>
                  <a:pt x="4253371" y="261956"/>
                </a:lnTo>
                <a:lnTo>
                  <a:pt x="4298129" y="280832"/>
                </a:lnTo>
                <a:lnTo>
                  <a:pt x="4342408" y="300298"/>
                </a:lnTo>
                <a:lnTo>
                  <a:pt x="4386198" y="320346"/>
                </a:lnTo>
                <a:lnTo>
                  <a:pt x="4429491" y="340971"/>
                </a:lnTo>
                <a:lnTo>
                  <a:pt x="4472279" y="362164"/>
                </a:lnTo>
                <a:lnTo>
                  <a:pt x="4514552" y="383920"/>
                </a:lnTo>
                <a:lnTo>
                  <a:pt x="4556302" y="406232"/>
                </a:lnTo>
                <a:lnTo>
                  <a:pt x="4597519" y="429093"/>
                </a:lnTo>
                <a:lnTo>
                  <a:pt x="4638196" y="452495"/>
                </a:lnTo>
                <a:lnTo>
                  <a:pt x="4678324" y="476433"/>
                </a:lnTo>
                <a:lnTo>
                  <a:pt x="4717893" y="500899"/>
                </a:lnTo>
                <a:lnTo>
                  <a:pt x="4756895" y="525887"/>
                </a:lnTo>
                <a:lnTo>
                  <a:pt x="4795321" y="551390"/>
                </a:lnTo>
                <a:lnTo>
                  <a:pt x="4833163" y="577401"/>
                </a:lnTo>
                <a:lnTo>
                  <a:pt x="4870411" y="603914"/>
                </a:lnTo>
                <a:lnTo>
                  <a:pt x="4907058" y="630921"/>
                </a:lnTo>
                <a:lnTo>
                  <a:pt x="4943093" y="658415"/>
                </a:lnTo>
                <a:lnTo>
                  <a:pt x="4978510" y="686391"/>
                </a:lnTo>
                <a:lnTo>
                  <a:pt x="5013298" y="714840"/>
                </a:lnTo>
                <a:lnTo>
                  <a:pt x="5047449" y="743757"/>
                </a:lnTo>
                <a:lnTo>
                  <a:pt x="5080954" y="773135"/>
                </a:lnTo>
                <a:lnTo>
                  <a:pt x="5113804" y="802966"/>
                </a:lnTo>
                <a:lnTo>
                  <a:pt x="5145992" y="833244"/>
                </a:lnTo>
                <a:lnTo>
                  <a:pt x="5177507" y="863962"/>
                </a:lnTo>
                <a:lnTo>
                  <a:pt x="5208342" y="895114"/>
                </a:lnTo>
                <a:lnTo>
                  <a:pt x="5238487" y="926693"/>
                </a:lnTo>
                <a:lnTo>
                  <a:pt x="5267934" y="958691"/>
                </a:lnTo>
                <a:lnTo>
                  <a:pt x="5296673" y="991102"/>
                </a:lnTo>
                <a:lnTo>
                  <a:pt x="5324697" y="1023919"/>
                </a:lnTo>
                <a:lnTo>
                  <a:pt x="5351997" y="1057136"/>
                </a:lnTo>
                <a:lnTo>
                  <a:pt x="5378563" y="1090745"/>
                </a:lnTo>
                <a:lnTo>
                  <a:pt x="5404388" y="1124740"/>
                </a:lnTo>
                <a:lnTo>
                  <a:pt x="5429461" y="1159115"/>
                </a:lnTo>
                <a:lnTo>
                  <a:pt x="5453775" y="1193861"/>
                </a:lnTo>
                <a:lnTo>
                  <a:pt x="5477321" y="1228973"/>
                </a:lnTo>
                <a:lnTo>
                  <a:pt x="5500090" y="1264443"/>
                </a:lnTo>
                <a:lnTo>
                  <a:pt x="5522073" y="1300266"/>
                </a:lnTo>
                <a:lnTo>
                  <a:pt x="5543262" y="1336433"/>
                </a:lnTo>
                <a:lnTo>
                  <a:pt x="5563647" y="1372939"/>
                </a:lnTo>
                <a:lnTo>
                  <a:pt x="5583221" y="1409776"/>
                </a:lnTo>
                <a:lnTo>
                  <a:pt x="5601973" y="1446938"/>
                </a:lnTo>
                <a:lnTo>
                  <a:pt x="5619896" y="1484418"/>
                </a:lnTo>
                <a:lnTo>
                  <a:pt x="5636981" y="1522209"/>
                </a:lnTo>
                <a:lnTo>
                  <a:pt x="5653219" y="1560304"/>
                </a:lnTo>
                <a:lnTo>
                  <a:pt x="5668602" y="1598697"/>
                </a:lnTo>
                <a:lnTo>
                  <a:pt x="5683119" y="1637380"/>
                </a:lnTo>
                <a:lnTo>
                  <a:pt x="5696764" y="1676348"/>
                </a:lnTo>
                <a:lnTo>
                  <a:pt x="5709527" y="1715592"/>
                </a:lnTo>
                <a:lnTo>
                  <a:pt x="5721398" y="1755107"/>
                </a:lnTo>
                <a:lnTo>
                  <a:pt x="5732371" y="1794885"/>
                </a:lnTo>
                <a:lnTo>
                  <a:pt x="5742435" y="1834920"/>
                </a:lnTo>
                <a:lnTo>
                  <a:pt x="5751582" y="1875206"/>
                </a:lnTo>
                <a:lnTo>
                  <a:pt x="5759803" y="1915734"/>
                </a:lnTo>
                <a:lnTo>
                  <a:pt x="5767090" y="1956499"/>
                </a:lnTo>
                <a:lnTo>
                  <a:pt x="5773434" y="1997493"/>
                </a:lnTo>
                <a:lnTo>
                  <a:pt x="5778826" y="2038710"/>
                </a:lnTo>
                <a:lnTo>
                  <a:pt x="5783257" y="2080143"/>
                </a:lnTo>
                <a:lnTo>
                  <a:pt x="5786719" y="2121785"/>
                </a:lnTo>
                <a:lnTo>
                  <a:pt x="5789202" y="2163630"/>
                </a:lnTo>
                <a:lnTo>
                  <a:pt x="5790699" y="2205670"/>
                </a:lnTo>
                <a:lnTo>
                  <a:pt x="5791200" y="2247900"/>
                </a:lnTo>
                <a:lnTo>
                  <a:pt x="5790699" y="2290129"/>
                </a:lnTo>
                <a:lnTo>
                  <a:pt x="5789202" y="2332169"/>
                </a:lnTo>
                <a:lnTo>
                  <a:pt x="5786719" y="2374014"/>
                </a:lnTo>
                <a:lnTo>
                  <a:pt x="5783257" y="2415656"/>
                </a:lnTo>
                <a:lnTo>
                  <a:pt x="5778826" y="2457089"/>
                </a:lnTo>
                <a:lnTo>
                  <a:pt x="5773434" y="2498306"/>
                </a:lnTo>
                <a:lnTo>
                  <a:pt x="5767090" y="2539300"/>
                </a:lnTo>
                <a:lnTo>
                  <a:pt x="5759803" y="2580065"/>
                </a:lnTo>
                <a:lnTo>
                  <a:pt x="5751582" y="2620593"/>
                </a:lnTo>
                <a:lnTo>
                  <a:pt x="5742435" y="2660879"/>
                </a:lnTo>
                <a:lnTo>
                  <a:pt x="5732371" y="2700914"/>
                </a:lnTo>
                <a:lnTo>
                  <a:pt x="5721398" y="2740692"/>
                </a:lnTo>
                <a:lnTo>
                  <a:pt x="5709527" y="2780207"/>
                </a:lnTo>
                <a:lnTo>
                  <a:pt x="5696764" y="2819451"/>
                </a:lnTo>
                <a:lnTo>
                  <a:pt x="5683119" y="2858419"/>
                </a:lnTo>
                <a:lnTo>
                  <a:pt x="5668602" y="2897102"/>
                </a:lnTo>
                <a:lnTo>
                  <a:pt x="5653219" y="2935495"/>
                </a:lnTo>
                <a:lnTo>
                  <a:pt x="5636981" y="2973590"/>
                </a:lnTo>
                <a:lnTo>
                  <a:pt x="5619896" y="3011381"/>
                </a:lnTo>
                <a:lnTo>
                  <a:pt x="5601973" y="3048861"/>
                </a:lnTo>
                <a:lnTo>
                  <a:pt x="5583221" y="3086023"/>
                </a:lnTo>
                <a:lnTo>
                  <a:pt x="5563647" y="3122860"/>
                </a:lnTo>
                <a:lnTo>
                  <a:pt x="5543262" y="3159366"/>
                </a:lnTo>
                <a:lnTo>
                  <a:pt x="5522073" y="3195533"/>
                </a:lnTo>
                <a:lnTo>
                  <a:pt x="5500090" y="3231356"/>
                </a:lnTo>
                <a:lnTo>
                  <a:pt x="5477321" y="3266826"/>
                </a:lnTo>
                <a:lnTo>
                  <a:pt x="5453775" y="3301938"/>
                </a:lnTo>
                <a:lnTo>
                  <a:pt x="5429461" y="3336684"/>
                </a:lnTo>
                <a:lnTo>
                  <a:pt x="5404388" y="3371059"/>
                </a:lnTo>
                <a:lnTo>
                  <a:pt x="5378563" y="3405054"/>
                </a:lnTo>
                <a:lnTo>
                  <a:pt x="5351997" y="3438663"/>
                </a:lnTo>
                <a:lnTo>
                  <a:pt x="5324697" y="3471880"/>
                </a:lnTo>
                <a:lnTo>
                  <a:pt x="5296673" y="3504697"/>
                </a:lnTo>
                <a:lnTo>
                  <a:pt x="5267934" y="3537108"/>
                </a:lnTo>
                <a:lnTo>
                  <a:pt x="5238487" y="3569106"/>
                </a:lnTo>
                <a:lnTo>
                  <a:pt x="5208342" y="3600685"/>
                </a:lnTo>
                <a:lnTo>
                  <a:pt x="5177507" y="3631837"/>
                </a:lnTo>
                <a:lnTo>
                  <a:pt x="5145992" y="3662555"/>
                </a:lnTo>
                <a:lnTo>
                  <a:pt x="5113804" y="3692833"/>
                </a:lnTo>
                <a:lnTo>
                  <a:pt x="5080954" y="3722664"/>
                </a:lnTo>
                <a:lnTo>
                  <a:pt x="5047449" y="3752042"/>
                </a:lnTo>
                <a:lnTo>
                  <a:pt x="5013298" y="3780959"/>
                </a:lnTo>
                <a:lnTo>
                  <a:pt x="4978510" y="3809408"/>
                </a:lnTo>
                <a:lnTo>
                  <a:pt x="4943093" y="3837384"/>
                </a:lnTo>
                <a:lnTo>
                  <a:pt x="4907058" y="3864878"/>
                </a:lnTo>
                <a:lnTo>
                  <a:pt x="4870411" y="3891885"/>
                </a:lnTo>
                <a:lnTo>
                  <a:pt x="4833163" y="3918398"/>
                </a:lnTo>
                <a:lnTo>
                  <a:pt x="4795321" y="3944409"/>
                </a:lnTo>
                <a:lnTo>
                  <a:pt x="4756895" y="3969912"/>
                </a:lnTo>
                <a:lnTo>
                  <a:pt x="4717893" y="3994900"/>
                </a:lnTo>
                <a:lnTo>
                  <a:pt x="4678324" y="4019366"/>
                </a:lnTo>
                <a:lnTo>
                  <a:pt x="4638196" y="4043304"/>
                </a:lnTo>
                <a:lnTo>
                  <a:pt x="4597519" y="4066706"/>
                </a:lnTo>
                <a:lnTo>
                  <a:pt x="4556302" y="4089567"/>
                </a:lnTo>
                <a:lnTo>
                  <a:pt x="4514552" y="4111879"/>
                </a:lnTo>
                <a:lnTo>
                  <a:pt x="4472279" y="4133635"/>
                </a:lnTo>
                <a:lnTo>
                  <a:pt x="4429491" y="4154828"/>
                </a:lnTo>
                <a:lnTo>
                  <a:pt x="4386198" y="4175453"/>
                </a:lnTo>
                <a:lnTo>
                  <a:pt x="4342408" y="4195501"/>
                </a:lnTo>
                <a:lnTo>
                  <a:pt x="4298129" y="4214967"/>
                </a:lnTo>
                <a:lnTo>
                  <a:pt x="4253371" y="4233843"/>
                </a:lnTo>
                <a:lnTo>
                  <a:pt x="4208142" y="4252122"/>
                </a:lnTo>
                <a:lnTo>
                  <a:pt x="4162451" y="4269799"/>
                </a:lnTo>
                <a:lnTo>
                  <a:pt x="4116306" y="4286865"/>
                </a:lnTo>
                <a:lnTo>
                  <a:pt x="4069717" y="4303315"/>
                </a:lnTo>
                <a:lnTo>
                  <a:pt x="4022693" y="4319141"/>
                </a:lnTo>
                <a:lnTo>
                  <a:pt x="3975241" y="4334336"/>
                </a:lnTo>
                <a:lnTo>
                  <a:pt x="3927371" y="4348895"/>
                </a:lnTo>
                <a:lnTo>
                  <a:pt x="3879091" y="4362809"/>
                </a:lnTo>
                <a:lnTo>
                  <a:pt x="3830411" y="4376073"/>
                </a:lnTo>
                <a:lnTo>
                  <a:pt x="3781339" y="4388679"/>
                </a:lnTo>
                <a:lnTo>
                  <a:pt x="3731883" y="4400621"/>
                </a:lnTo>
                <a:lnTo>
                  <a:pt x="3682052" y="4411892"/>
                </a:lnTo>
                <a:lnTo>
                  <a:pt x="3631856" y="4422485"/>
                </a:lnTo>
                <a:lnTo>
                  <a:pt x="3581303" y="4432393"/>
                </a:lnTo>
                <a:lnTo>
                  <a:pt x="3530402" y="4441610"/>
                </a:lnTo>
                <a:lnTo>
                  <a:pt x="3479161" y="4450128"/>
                </a:lnTo>
                <a:lnTo>
                  <a:pt x="3427589" y="4457941"/>
                </a:lnTo>
                <a:lnTo>
                  <a:pt x="3375695" y="4465043"/>
                </a:lnTo>
                <a:lnTo>
                  <a:pt x="3323487" y="4471425"/>
                </a:lnTo>
                <a:lnTo>
                  <a:pt x="3270976" y="4477082"/>
                </a:lnTo>
                <a:lnTo>
                  <a:pt x="3218168" y="4482007"/>
                </a:lnTo>
                <a:lnTo>
                  <a:pt x="3165073" y="4486193"/>
                </a:lnTo>
                <a:lnTo>
                  <a:pt x="3111700" y="4489633"/>
                </a:lnTo>
                <a:lnTo>
                  <a:pt x="3058057" y="4492321"/>
                </a:lnTo>
                <a:lnTo>
                  <a:pt x="3004154" y="4494249"/>
                </a:lnTo>
                <a:lnTo>
                  <a:pt x="2949998" y="4495411"/>
                </a:lnTo>
                <a:lnTo>
                  <a:pt x="2895600" y="4495800"/>
                </a:lnTo>
                <a:lnTo>
                  <a:pt x="2841201" y="4495411"/>
                </a:lnTo>
                <a:lnTo>
                  <a:pt x="2787045" y="4494249"/>
                </a:lnTo>
                <a:lnTo>
                  <a:pt x="2733142" y="4492321"/>
                </a:lnTo>
                <a:lnTo>
                  <a:pt x="2679499" y="4489633"/>
                </a:lnTo>
                <a:lnTo>
                  <a:pt x="2626126" y="4486193"/>
                </a:lnTo>
                <a:lnTo>
                  <a:pt x="2573031" y="4482007"/>
                </a:lnTo>
                <a:lnTo>
                  <a:pt x="2520223" y="4477082"/>
                </a:lnTo>
                <a:lnTo>
                  <a:pt x="2467712" y="4471425"/>
                </a:lnTo>
                <a:lnTo>
                  <a:pt x="2415504" y="4465043"/>
                </a:lnTo>
                <a:lnTo>
                  <a:pt x="2363610" y="4457941"/>
                </a:lnTo>
                <a:lnTo>
                  <a:pt x="2312038" y="4450128"/>
                </a:lnTo>
                <a:lnTo>
                  <a:pt x="2260797" y="4441610"/>
                </a:lnTo>
                <a:lnTo>
                  <a:pt x="2209896" y="4432393"/>
                </a:lnTo>
                <a:lnTo>
                  <a:pt x="2159343" y="4422485"/>
                </a:lnTo>
                <a:lnTo>
                  <a:pt x="2109147" y="4411892"/>
                </a:lnTo>
                <a:lnTo>
                  <a:pt x="2059316" y="4400621"/>
                </a:lnTo>
                <a:lnTo>
                  <a:pt x="2009860" y="4388679"/>
                </a:lnTo>
                <a:lnTo>
                  <a:pt x="1960788" y="4376073"/>
                </a:lnTo>
                <a:lnTo>
                  <a:pt x="1912108" y="4362809"/>
                </a:lnTo>
                <a:lnTo>
                  <a:pt x="1863828" y="4348895"/>
                </a:lnTo>
                <a:lnTo>
                  <a:pt x="1815958" y="4334336"/>
                </a:lnTo>
                <a:lnTo>
                  <a:pt x="1768506" y="4319141"/>
                </a:lnTo>
                <a:lnTo>
                  <a:pt x="1721482" y="4303315"/>
                </a:lnTo>
                <a:lnTo>
                  <a:pt x="1674893" y="4286865"/>
                </a:lnTo>
                <a:lnTo>
                  <a:pt x="1628748" y="4269799"/>
                </a:lnTo>
                <a:lnTo>
                  <a:pt x="1583057" y="4252122"/>
                </a:lnTo>
                <a:lnTo>
                  <a:pt x="1537828" y="4233843"/>
                </a:lnTo>
                <a:lnTo>
                  <a:pt x="1493070" y="4214967"/>
                </a:lnTo>
                <a:lnTo>
                  <a:pt x="1448791" y="4195501"/>
                </a:lnTo>
                <a:lnTo>
                  <a:pt x="1405001" y="4175453"/>
                </a:lnTo>
                <a:lnTo>
                  <a:pt x="1361708" y="4154828"/>
                </a:lnTo>
                <a:lnTo>
                  <a:pt x="1318920" y="4133635"/>
                </a:lnTo>
                <a:lnTo>
                  <a:pt x="1276647" y="4111879"/>
                </a:lnTo>
                <a:lnTo>
                  <a:pt x="1234897" y="4089567"/>
                </a:lnTo>
                <a:lnTo>
                  <a:pt x="1193680" y="4066706"/>
                </a:lnTo>
                <a:lnTo>
                  <a:pt x="1153003" y="4043304"/>
                </a:lnTo>
                <a:lnTo>
                  <a:pt x="1112875" y="4019366"/>
                </a:lnTo>
                <a:lnTo>
                  <a:pt x="1073306" y="3994900"/>
                </a:lnTo>
                <a:lnTo>
                  <a:pt x="1034304" y="3969912"/>
                </a:lnTo>
                <a:lnTo>
                  <a:pt x="995878" y="3944409"/>
                </a:lnTo>
                <a:lnTo>
                  <a:pt x="958036" y="3918398"/>
                </a:lnTo>
                <a:lnTo>
                  <a:pt x="920788" y="3891885"/>
                </a:lnTo>
                <a:lnTo>
                  <a:pt x="884141" y="3864878"/>
                </a:lnTo>
                <a:lnTo>
                  <a:pt x="848105" y="3837384"/>
                </a:lnTo>
                <a:lnTo>
                  <a:pt x="812689" y="3809408"/>
                </a:lnTo>
                <a:lnTo>
                  <a:pt x="777901" y="3780959"/>
                </a:lnTo>
                <a:lnTo>
                  <a:pt x="743750" y="3752042"/>
                </a:lnTo>
                <a:lnTo>
                  <a:pt x="710245" y="3722664"/>
                </a:lnTo>
                <a:lnTo>
                  <a:pt x="677395" y="3692833"/>
                </a:lnTo>
                <a:lnTo>
                  <a:pt x="645207" y="3662555"/>
                </a:lnTo>
                <a:lnTo>
                  <a:pt x="613692" y="3631837"/>
                </a:lnTo>
                <a:lnTo>
                  <a:pt x="582857" y="3600685"/>
                </a:lnTo>
                <a:lnTo>
                  <a:pt x="552712" y="3569106"/>
                </a:lnTo>
                <a:lnTo>
                  <a:pt x="523265" y="3537108"/>
                </a:lnTo>
                <a:lnTo>
                  <a:pt x="494526" y="3504697"/>
                </a:lnTo>
                <a:lnTo>
                  <a:pt x="466502" y="3471880"/>
                </a:lnTo>
                <a:lnTo>
                  <a:pt x="439202" y="3438663"/>
                </a:lnTo>
                <a:lnTo>
                  <a:pt x="412636" y="3405054"/>
                </a:lnTo>
                <a:lnTo>
                  <a:pt x="386811" y="3371059"/>
                </a:lnTo>
                <a:lnTo>
                  <a:pt x="361738" y="3336684"/>
                </a:lnTo>
                <a:lnTo>
                  <a:pt x="337424" y="3301938"/>
                </a:lnTo>
                <a:lnTo>
                  <a:pt x="313878" y="3266826"/>
                </a:lnTo>
                <a:lnTo>
                  <a:pt x="291109" y="3231356"/>
                </a:lnTo>
                <a:lnTo>
                  <a:pt x="269126" y="3195533"/>
                </a:lnTo>
                <a:lnTo>
                  <a:pt x="247937" y="3159366"/>
                </a:lnTo>
                <a:lnTo>
                  <a:pt x="227552" y="3122860"/>
                </a:lnTo>
                <a:lnTo>
                  <a:pt x="207978" y="3086023"/>
                </a:lnTo>
                <a:lnTo>
                  <a:pt x="189226" y="3048861"/>
                </a:lnTo>
                <a:lnTo>
                  <a:pt x="171303" y="3011381"/>
                </a:lnTo>
                <a:lnTo>
                  <a:pt x="154218" y="2973590"/>
                </a:lnTo>
                <a:lnTo>
                  <a:pt x="137980" y="2935495"/>
                </a:lnTo>
                <a:lnTo>
                  <a:pt x="122597" y="2897102"/>
                </a:lnTo>
                <a:lnTo>
                  <a:pt x="108080" y="2858419"/>
                </a:lnTo>
                <a:lnTo>
                  <a:pt x="94435" y="2819451"/>
                </a:lnTo>
                <a:lnTo>
                  <a:pt x="81672" y="2780207"/>
                </a:lnTo>
                <a:lnTo>
                  <a:pt x="69801" y="2740692"/>
                </a:lnTo>
                <a:lnTo>
                  <a:pt x="58828" y="2700914"/>
                </a:lnTo>
                <a:lnTo>
                  <a:pt x="48764" y="2660879"/>
                </a:lnTo>
                <a:lnTo>
                  <a:pt x="39617" y="2620593"/>
                </a:lnTo>
                <a:lnTo>
                  <a:pt x="31396" y="2580065"/>
                </a:lnTo>
                <a:lnTo>
                  <a:pt x="24109" y="2539300"/>
                </a:lnTo>
                <a:lnTo>
                  <a:pt x="17765" y="2498306"/>
                </a:lnTo>
                <a:lnTo>
                  <a:pt x="12373" y="2457089"/>
                </a:lnTo>
                <a:lnTo>
                  <a:pt x="7942" y="2415656"/>
                </a:lnTo>
                <a:lnTo>
                  <a:pt x="4480" y="2374014"/>
                </a:lnTo>
                <a:lnTo>
                  <a:pt x="1997" y="2332169"/>
                </a:lnTo>
                <a:lnTo>
                  <a:pt x="500" y="2290129"/>
                </a:lnTo>
                <a:lnTo>
                  <a:pt x="0" y="2247900"/>
                </a:lnTo>
                <a:close/>
              </a:path>
            </a:pathLst>
          </a:custGeom>
          <a:ln w="6096">
            <a:solidFill>
              <a:srgbClr val="000000"/>
            </a:solidFill>
          </a:ln>
        </p:spPr>
        <p:txBody>
          <a:bodyPr wrap="square" lIns="0" tIns="0" rIns="0" bIns="0" rtlCol="0"/>
          <a:lstStyle/>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335523" y="3961382"/>
            <a:ext cx="532130" cy="839979"/>
          </a:xfrm>
          <a:custGeom>
            <a:avLst/>
            <a:gdLst/>
            <a:ahLst/>
            <a:cxnLst/>
            <a:rect l="l" t="t" r="r" b="b"/>
            <a:pathLst>
              <a:path w="532129" h="914400">
                <a:moveTo>
                  <a:pt x="431291" y="763524"/>
                </a:moveTo>
                <a:lnTo>
                  <a:pt x="381000" y="763524"/>
                </a:lnTo>
                <a:lnTo>
                  <a:pt x="456438" y="914400"/>
                </a:lnTo>
                <a:lnTo>
                  <a:pt x="519302" y="788669"/>
                </a:lnTo>
                <a:lnTo>
                  <a:pt x="431291" y="788669"/>
                </a:lnTo>
                <a:lnTo>
                  <a:pt x="431291" y="763524"/>
                </a:lnTo>
                <a:close/>
              </a:path>
              <a:path w="532129" h="914400">
                <a:moveTo>
                  <a:pt x="431291" y="382905"/>
                </a:moveTo>
                <a:lnTo>
                  <a:pt x="431291" y="788669"/>
                </a:lnTo>
                <a:lnTo>
                  <a:pt x="481584" y="788669"/>
                </a:lnTo>
                <a:lnTo>
                  <a:pt x="481584" y="408050"/>
                </a:lnTo>
                <a:lnTo>
                  <a:pt x="456438" y="408050"/>
                </a:lnTo>
                <a:lnTo>
                  <a:pt x="431291" y="382905"/>
                </a:lnTo>
                <a:close/>
              </a:path>
              <a:path w="532129" h="914400">
                <a:moveTo>
                  <a:pt x="531876" y="763524"/>
                </a:moveTo>
                <a:lnTo>
                  <a:pt x="481584" y="763524"/>
                </a:lnTo>
                <a:lnTo>
                  <a:pt x="481584" y="788669"/>
                </a:lnTo>
                <a:lnTo>
                  <a:pt x="519302" y="788669"/>
                </a:lnTo>
                <a:lnTo>
                  <a:pt x="531876" y="763524"/>
                </a:lnTo>
                <a:close/>
              </a:path>
              <a:path w="532129" h="914400">
                <a:moveTo>
                  <a:pt x="100584" y="125730"/>
                </a:moveTo>
                <a:lnTo>
                  <a:pt x="50291" y="125730"/>
                </a:lnTo>
                <a:lnTo>
                  <a:pt x="50291" y="408050"/>
                </a:lnTo>
                <a:lnTo>
                  <a:pt x="431291" y="408050"/>
                </a:lnTo>
                <a:lnTo>
                  <a:pt x="431291" y="382905"/>
                </a:lnTo>
                <a:lnTo>
                  <a:pt x="100584" y="382905"/>
                </a:lnTo>
                <a:lnTo>
                  <a:pt x="75437" y="357758"/>
                </a:lnTo>
                <a:lnTo>
                  <a:pt x="100584" y="357758"/>
                </a:lnTo>
                <a:lnTo>
                  <a:pt x="100584" y="125730"/>
                </a:lnTo>
                <a:close/>
              </a:path>
              <a:path w="532129" h="914400">
                <a:moveTo>
                  <a:pt x="481584" y="357758"/>
                </a:moveTo>
                <a:lnTo>
                  <a:pt x="100584" y="357758"/>
                </a:lnTo>
                <a:lnTo>
                  <a:pt x="100584" y="382905"/>
                </a:lnTo>
                <a:lnTo>
                  <a:pt x="431291" y="382905"/>
                </a:lnTo>
                <a:lnTo>
                  <a:pt x="456438" y="408050"/>
                </a:lnTo>
                <a:lnTo>
                  <a:pt x="481584" y="408050"/>
                </a:lnTo>
                <a:lnTo>
                  <a:pt x="481584" y="357758"/>
                </a:lnTo>
                <a:close/>
              </a:path>
              <a:path w="532129" h="914400">
                <a:moveTo>
                  <a:pt x="100584" y="357758"/>
                </a:moveTo>
                <a:lnTo>
                  <a:pt x="75437" y="357758"/>
                </a:lnTo>
                <a:lnTo>
                  <a:pt x="100584" y="382905"/>
                </a:lnTo>
                <a:lnTo>
                  <a:pt x="100584" y="357758"/>
                </a:lnTo>
                <a:close/>
              </a:path>
              <a:path w="532129" h="914400">
                <a:moveTo>
                  <a:pt x="75437" y="0"/>
                </a:moveTo>
                <a:lnTo>
                  <a:pt x="0" y="150875"/>
                </a:lnTo>
                <a:lnTo>
                  <a:pt x="50291" y="150875"/>
                </a:lnTo>
                <a:lnTo>
                  <a:pt x="50291" y="125730"/>
                </a:lnTo>
                <a:lnTo>
                  <a:pt x="138302" y="125730"/>
                </a:lnTo>
                <a:lnTo>
                  <a:pt x="75437" y="0"/>
                </a:lnTo>
                <a:close/>
              </a:path>
              <a:path w="532129" h="9144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p:txBody>
      </p:sp>
      <p:sp>
        <p:nvSpPr>
          <p:cNvPr id="4" name="object 4"/>
          <p:cNvSpPr/>
          <p:nvPr/>
        </p:nvSpPr>
        <p:spPr>
          <a:xfrm>
            <a:off x="6221819" y="3518914"/>
            <a:ext cx="435684" cy="1334908"/>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6249923" y="3546729"/>
            <a:ext cx="379730" cy="1254632"/>
          </a:xfrm>
          <a:custGeom>
            <a:avLst/>
            <a:gdLst/>
            <a:ahLst/>
            <a:cxnLst/>
            <a:rect l="l" t="t" r="r" b="b"/>
            <a:pathLst>
              <a:path w="379729" h="1752600">
                <a:moveTo>
                  <a:pt x="278892" y="1601724"/>
                </a:moveTo>
                <a:lnTo>
                  <a:pt x="228600" y="1601724"/>
                </a:lnTo>
                <a:lnTo>
                  <a:pt x="304037" y="1752600"/>
                </a:lnTo>
                <a:lnTo>
                  <a:pt x="366902" y="1626870"/>
                </a:lnTo>
                <a:lnTo>
                  <a:pt x="278892" y="1626870"/>
                </a:lnTo>
                <a:lnTo>
                  <a:pt x="278892" y="1601724"/>
                </a:lnTo>
                <a:close/>
              </a:path>
              <a:path w="379729" h="1752600">
                <a:moveTo>
                  <a:pt x="278892" y="876300"/>
                </a:moveTo>
                <a:lnTo>
                  <a:pt x="278892" y="1626870"/>
                </a:lnTo>
                <a:lnTo>
                  <a:pt x="329183" y="1626870"/>
                </a:lnTo>
                <a:lnTo>
                  <a:pt x="329183" y="901445"/>
                </a:lnTo>
                <a:lnTo>
                  <a:pt x="304037" y="901445"/>
                </a:lnTo>
                <a:lnTo>
                  <a:pt x="278892" y="876300"/>
                </a:lnTo>
                <a:close/>
              </a:path>
              <a:path w="379729" h="1752600">
                <a:moveTo>
                  <a:pt x="379475" y="1601724"/>
                </a:moveTo>
                <a:lnTo>
                  <a:pt x="329183" y="1601724"/>
                </a:lnTo>
                <a:lnTo>
                  <a:pt x="329183" y="1626870"/>
                </a:lnTo>
                <a:lnTo>
                  <a:pt x="366902" y="1626870"/>
                </a:lnTo>
                <a:lnTo>
                  <a:pt x="379475" y="1601724"/>
                </a:lnTo>
                <a:close/>
              </a:path>
              <a:path w="379729" h="1752600">
                <a:moveTo>
                  <a:pt x="100584" y="125729"/>
                </a:moveTo>
                <a:lnTo>
                  <a:pt x="50291" y="125729"/>
                </a:lnTo>
                <a:lnTo>
                  <a:pt x="50291" y="901445"/>
                </a:lnTo>
                <a:lnTo>
                  <a:pt x="278892" y="901445"/>
                </a:lnTo>
                <a:lnTo>
                  <a:pt x="278892" y="876300"/>
                </a:lnTo>
                <a:lnTo>
                  <a:pt x="100584" y="876300"/>
                </a:lnTo>
                <a:lnTo>
                  <a:pt x="75437" y="851154"/>
                </a:lnTo>
                <a:lnTo>
                  <a:pt x="100584" y="851154"/>
                </a:lnTo>
                <a:lnTo>
                  <a:pt x="100584" y="125729"/>
                </a:lnTo>
                <a:close/>
              </a:path>
              <a:path w="379729" h="1752600">
                <a:moveTo>
                  <a:pt x="329183" y="851154"/>
                </a:moveTo>
                <a:lnTo>
                  <a:pt x="100584" y="851154"/>
                </a:lnTo>
                <a:lnTo>
                  <a:pt x="100584" y="876300"/>
                </a:lnTo>
                <a:lnTo>
                  <a:pt x="278892" y="876300"/>
                </a:lnTo>
                <a:lnTo>
                  <a:pt x="304037" y="901445"/>
                </a:lnTo>
                <a:lnTo>
                  <a:pt x="329183" y="901445"/>
                </a:lnTo>
                <a:lnTo>
                  <a:pt x="329183" y="851154"/>
                </a:lnTo>
                <a:close/>
              </a:path>
              <a:path w="379729" h="1752600">
                <a:moveTo>
                  <a:pt x="100584" y="851154"/>
                </a:moveTo>
                <a:lnTo>
                  <a:pt x="75437" y="851154"/>
                </a:lnTo>
                <a:lnTo>
                  <a:pt x="100584" y="876300"/>
                </a:lnTo>
                <a:lnTo>
                  <a:pt x="100584" y="851154"/>
                </a:lnTo>
                <a:close/>
              </a:path>
              <a:path w="379729" h="1752600">
                <a:moveTo>
                  <a:pt x="75437" y="0"/>
                </a:moveTo>
                <a:lnTo>
                  <a:pt x="0" y="150875"/>
                </a:lnTo>
                <a:lnTo>
                  <a:pt x="50291" y="150875"/>
                </a:lnTo>
                <a:lnTo>
                  <a:pt x="50291" y="125729"/>
                </a:lnTo>
                <a:lnTo>
                  <a:pt x="138302" y="125729"/>
                </a:lnTo>
                <a:lnTo>
                  <a:pt x="75437" y="0"/>
                </a:lnTo>
                <a:close/>
              </a:path>
              <a:path w="379729" h="1752600">
                <a:moveTo>
                  <a:pt x="138302" y="125729"/>
                </a:moveTo>
                <a:lnTo>
                  <a:pt x="100584" y="125729"/>
                </a:lnTo>
                <a:lnTo>
                  <a:pt x="100584" y="150875"/>
                </a:lnTo>
                <a:lnTo>
                  <a:pt x="150875" y="150875"/>
                </a:lnTo>
                <a:lnTo>
                  <a:pt x="138302" y="125729"/>
                </a:lnTo>
                <a:close/>
              </a:path>
            </a:pathLst>
          </a:custGeom>
          <a:solidFill>
            <a:srgbClr val="3A812E"/>
          </a:solidFill>
        </p:spPr>
        <p:txBody>
          <a:bodyPr wrap="square" lIns="0" tIns="0" rIns="0" bIns="0" rtlCol="0"/>
          <a:lstStyle/>
          <a:p/>
        </p:txBody>
      </p:sp>
      <p:sp>
        <p:nvSpPr>
          <p:cNvPr id="6" name="object 6"/>
          <p:cNvSpPr txBox="1">
            <a:spLocks noGrp="1"/>
          </p:cNvSpPr>
          <p:nvPr>
            <p:ph type="title"/>
          </p:nvPr>
        </p:nvSpPr>
        <p:spPr>
          <a:xfrm>
            <a:off x="307339" y="188078"/>
            <a:ext cx="6322314"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10" dirty="0"/>
              <a:t>Chip</a:t>
            </a:r>
            <a:endParaRPr sz="3600" spc="-10" dirty="0"/>
          </a:p>
        </p:txBody>
      </p:sp>
      <p:sp>
        <p:nvSpPr>
          <p:cNvPr id="7" name="object 7"/>
          <p:cNvSpPr/>
          <p:nvPr/>
        </p:nvSpPr>
        <p:spPr>
          <a:xfrm>
            <a:off x="1296161" y="2591561"/>
            <a:ext cx="609600" cy="990600"/>
          </a:xfrm>
          <a:custGeom>
            <a:avLst/>
            <a:gdLst/>
            <a:ahLst/>
            <a:cxnLst/>
            <a:rect l="l" t="t" r="r" b="b"/>
            <a:pathLst>
              <a:path w="609600" h="990600">
                <a:moveTo>
                  <a:pt x="609600" y="0"/>
                </a:moveTo>
                <a:lnTo>
                  <a:pt x="0" y="0"/>
                </a:lnTo>
                <a:lnTo>
                  <a:pt x="0" y="990600"/>
                </a:lnTo>
                <a:lnTo>
                  <a:pt x="609600" y="990600"/>
                </a:lnTo>
                <a:lnTo>
                  <a:pt x="609600" y="0"/>
                </a:lnTo>
                <a:close/>
              </a:path>
            </a:pathLst>
          </a:custGeom>
          <a:solidFill>
            <a:srgbClr val="000000"/>
          </a:solidFill>
        </p:spPr>
        <p:txBody>
          <a:bodyPr wrap="square" lIns="0" tIns="0" rIns="0" bIns="0" rtlCol="0"/>
          <a:lstStyle/>
          <a:p/>
        </p:txBody>
      </p:sp>
      <p:sp>
        <p:nvSpPr>
          <p:cNvPr id="8" name="object 8"/>
          <p:cNvSpPr/>
          <p:nvPr/>
        </p:nvSpPr>
        <p:spPr>
          <a:xfrm>
            <a:off x="1296161" y="2591561"/>
            <a:ext cx="609600" cy="990600"/>
          </a:xfrm>
          <a:custGeom>
            <a:avLst/>
            <a:gdLst/>
            <a:ahLst/>
            <a:cxnLst/>
            <a:rect l="l" t="t" r="r" b="b"/>
            <a:pathLst>
              <a:path w="609600" h="990600">
                <a:moveTo>
                  <a:pt x="0" y="990600"/>
                </a:moveTo>
                <a:lnTo>
                  <a:pt x="609600" y="990600"/>
                </a:lnTo>
                <a:lnTo>
                  <a:pt x="609600" y="0"/>
                </a:lnTo>
                <a:lnTo>
                  <a:pt x="0" y="0"/>
                </a:lnTo>
                <a:lnTo>
                  <a:pt x="0" y="990600"/>
                </a:lnTo>
                <a:close/>
              </a:path>
            </a:pathLst>
          </a:custGeom>
          <a:ln w="25908">
            <a:solidFill>
              <a:srgbClr val="000000"/>
            </a:solidFill>
          </a:ln>
        </p:spPr>
        <p:txBody>
          <a:bodyPr wrap="square" lIns="0" tIns="0" rIns="0" bIns="0" rtlCol="0"/>
          <a:lstStyle/>
          <a:p/>
        </p:txBody>
      </p:sp>
      <p:sp>
        <p:nvSpPr>
          <p:cNvPr id="9" name="object 9"/>
          <p:cNvSpPr txBox="1"/>
          <p:nvPr/>
        </p:nvSpPr>
        <p:spPr>
          <a:xfrm>
            <a:off x="1492503" y="2782946"/>
            <a:ext cx="254000" cy="608965"/>
          </a:xfrm>
          <a:prstGeom prst="rect">
            <a:avLst/>
          </a:prstGeom>
        </p:spPr>
        <p:txBody>
          <a:bodyPr vert="vert270" wrap="square" lIns="0" tIns="0" rIns="0" bIns="0" rtlCol="0">
            <a:spAutoFit/>
          </a:bodyPr>
          <a:lstStyle/>
          <a:p>
            <a:pPr marL="12700">
              <a:lnSpc>
                <a:spcPts val="1810"/>
              </a:lnSpc>
            </a:pPr>
            <a:r>
              <a:rPr sz="1800" spc="-5" dirty="0">
                <a:solidFill>
                  <a:srgbClr val="FFFFFF"/>
                </a:solidFill>
                <a:latin typeface="Calibri" panose="020F0502020204030204" charset="0"/>
                <a:cs typeface="Calibri" panose="020F0502020204030204" charset="0"/>
              </a:rPr>
              <a:t>Chip</a:t>
            </a:r>
            <a:r>
              <a:rPr sz="1800" spc="-65" dirty="0">
                <a:solidFill>
                  <a:srgbClr val="FFFFFF"/>
                </a:solidFill>
                <a:latin typeface="Calibri" panose="020F0502020204030204" charset="0"/>
                <a:cs typeface="Calibri" panose="020F0502020204030204" charset="0"/>
              </a:rPr>
              <a:t> </a:t>
            </a:r>
            <a:r>
              <a:rPr sz="1800" dirty="0">
                <a:solidFill>
                  <a:srgbClr val="FFFFFF"/>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0" name="object 10"/>
          <p:cNvSpPr/>
          <p:nvPr/>
        </p:nvSpPr>
        <p:spPr>
          <a:xfrm>
            <a:off x="1395983" y="3410711"/>
            <a:ext cx="390143" cy="1455420"/>
          </a:xfrm>
          <a:prstGeom prst="rect">
            <a:avLst/>
          </a:prstGeom>
          <a:blipFill>
            <a:blip r:embed="rId2" cstate="print"/>
            <a:stretch>
              <a:fillRect/>
            </a:stretch>
          </a:blipFill>
        </p:spPr>
        <p:txBody>
          <a:bodyPr wrap="square" lIns="0" tIns="0" rIns="0" bIns="0" rtlCol="0"/>
          <a:lstStyle/>
          <a:p/>
        </p:txBody>
      </p:sp>
      <p:sp>
        <p:nvSpPr>
          <p:cNvPr id="11" name="object 11"/>
          <p:cNvSpPr/>
          <p:nvPr/>
        </p:nvSpPr>
        <p:spPr>
          <a:xfrm>
            <a:off x="1514855" y="3582161"/>
            <a:ext cx="152400" cy="1066800"/>
          </a:xfrm>
          <a:custGeom>
            <a:avLst/>
            <a:gdLst/>
            <a:ahLst/>
            <a:cxnLst/>
            <a:rect l="l" t="t" r="r" b="b"/>
            <a:pathLst>
              <a:path w="152400" h="1066800">
                <a:moveTo>
                  <a:pt x="50291" y="915924"/>
                </a:moveTo>
                <a:lnTo>
                  <a:pt x="0" y="915924"/>
                </a:lnTo>
                <a:lnTo>
                  <a:pt x="75437" y="1066800"/>
                </a:lnTo>
                <a:lnTo>
                  <a:pt x="138302"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2" y="941069"/>
                </a:lnTo>
                <a:lnTo>
                  <a:pt x="150875" y="915924"/>
                </a:lnTo>
                <a:close/>
              </a:path>
              <a:path w="152400" h="1066800">
                <a:moveTo>
                  <a:pt x="100584" y="533400"/>
                </a:moveTo>
                <a:lnTo>
                  <a:pt x="75437" y="558545"/>
                </a:lnTo>
                <a:lnTo>
                  <a:pt x="100584" y="558545"/>
                </a:lnTo>
                <a:lnTo>
                  <a:pt x="100584" y="533400"/>
                </a:lnTo>
                <a:close/>
              </a:path>
              <a:path w="152400" h="1066800">
                <a:moveTo>
                  <a:pt x="102107" y="508254"/>
                </a:moveTo>
                <a:lnTo>
                  <a:pt x="76962" y="508254"/>
                </a:lnTo>
                <a:lnTo>
                  <a:pt x="51815" y="533400"/>
                </a:lnTo>
                <a:lnTo>
                  <a:pt x="100584" y="533400"/>
                </a:lnTo>
                <a:lnTo>
                  <a:pt x="100584" y="558545"/>
                </a:lnTo>
                <a:lnTo>
                  <a:pt x="102107" y="558545"/>
                </a:lnTo>
                <a:lnTo>
                  <a:pt x="102107" y="508254"/>
                </a:lnTo>
                <a:close/>
              </a:path>
              <a:path w="152400" h="1066800">
                <a:moveTo>
                  <a:pt x="102107" y="125730"/>
                </a:moveTo>
                <a:lnTo>
                  <a:pt x="51815" y="125730"/>
                </a:lnTo>
                <a:lnTo>
                  <a:pt x="51815" y="533400"/>
                </a:lnTo>
                <a:lnTo>
                  <a:pt x="76962" y="508254"/>
                </a:lnTo>
                <a:lnTo>
                  <a:pt x="102107" y="508254"/>
                </a:lnTo>
                <a:lnTo>
                  <a:pt x="102107" y="125730"/>
                </a:lnTo>
                <a:close/>
              </a:path>
              <a:path w="152400" h="1066800">
                <a:moveTo>
                  <a:pt x="76962" y="0"/>
                </a:moveTo>
                <a:lnTo>
                  <a:pt x="1524" y="150875"/>
                </a:lnTo>
                <a:lnTo>
                  <a:pt x="51815" y="150875"/>
                </a:lnTo>
                <a:lnTo>
                  <a:pt x="51815" y="125730"/>
                </a:lnTo>
                <a:lnTo>
                  <a:pt x="139827" y="125730"/>
                </a:lnTo>
                <a:lnTo>
                  <a:pt x="76962" y="0"/>
                </a:lnTo>
                <a:close/>
              </a:path>
              <a:path w="152400" h="1066800">
                <a:moveTo>
                  <a:pt x="139827" y="125730"/>
                </a:moveTo>
                <a:lnTo>
                  <a:pt x="102107" y="125730"/>
                </a:lnTo>
                <a:lnTo>
                  <a:pt x="102107" y="150875"/>
                </a:lnTo>
                <a:lnTo>
                  <a:pt x="152400" y="150875"/>
                </a:lnTo>
                <a:lnTo>
                  <a:pt x="139827" y="125730"/>
                </a:lnTo>
                <a:close/>
              </a:path>
            </a:pathLst>
          </a:custGeom>
          <a:solidFill>
            <a:srgbClr val="3A812E"/>
          </a:solidFill>
        </p:spPr>
        <p:txBody>
          <a:bodyPr wrap="square" lIns="0" tIns="0" rIns="0" bIns="0" rtlCol="0"/>
          <a:lstStyle/>
          <a:p/>
        </p:txBody>
      </p:sp>
      <p:sp>
        <p:nvSpPr>
          <p:cNvPr id="12" name="object 12"/>
          <p:cNvSpPr txBox="1"/>
          <p:nvPr/>
        </p:nvSpPr>
        <p:spPr>
          <a:xfrm>
            <a:off x="1294383" y="38039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3" name="object 13"/>
          <p:cNvSpPr/>
          <p:nvPr/>
        </p:nvSpPr>
        <p:spPr>
          <a:xfrm>
            <a:off x="5636005" y="1714500"/>
            <a:ext cx="0" cy="159385"/>
          </a:xfrm>
          <a:custGeom>
            <a:avLst/>
            <a:gdLst/>
            <a:ahLst/>
            <a:cxnLst/>
            <a:rect l="l" t="t" r="r" b="b"/>
            <a:pathLst>
              <a:path h="159385">
                <a:moveTo>
                  <a:pt x="0" y="0"/>
                </a:moveTo>
                <a:lnTo>
                  <a:pt x="0" y="159258"/>
                </a:lnTo>
              </a:path>
            </a:pathLst>
          </a:custGeom>
          <a:ln w="7111">
            <a:solidFill>
              <a:srgbClr val="000000"/>
            </a:solidFill>
          </a:ln>
        </p:spPr>
        <p:txBody>
          <a:bodyPr wrap="square" lIns="0" tIns="0" rIns="0" bIns="0" rtlCol="0"/>
          <a:lstStyle/>
          <a:p/>
        </p:txBody>
      </p:sp>
      <p:sp>
        <p:nvSpPr>
          <p:cNvPr id="14" name="object 14"/>
          <p:cNvSpPr/>
          <p:nvPr/>
        </p:nvSpPr>
        <p:spPr>
          <a:xfrm>
            <a:off x="5632450" y="1717929"/>
            <a:ext cx="1262380" cy="0"/>
          </a:xfrm>
          <a:custGeom>
            <a:avLst/>
            <a:gdLst/>
            <a:ahLst/>
            <a:cxnLst/>
            <a:rect l="l" t="t" r="r" b="b"/>
            <a:pathLst>
              <a:path w="1262379">
                <a:moveTo>
                  <a:pt x="0" y="0"/>
                </a:moveTo>
                <a:lnTo>
                  <a:pt x="1262126" y="0"/>
                </a:lnTo>
              </a:path>
            </a:pathLst>
          </a:custGeom>
          <a:ln w="6858">
            <a:solidFill>
              <a:srgbClr val="000000"/>
            </a:solidFill>
          </a:ln>
        </p:spPr>
        <p:txBody>
          <a:bodyPr wrap="square" lIns="0" tIns="0" rIns="0" bIns="0" rtlCol="0"/>
          <a:lstStyle/>
          <a:p/>
        </p:txBody>
      </p:sp>
      <p:sp>
        <p:nvSpPr>
          <p:cNvPr id="15" name="object 15"/>
          <p:cNvSpPr/>
          <p:nvPr/>
        </p:nvSpPr>
        <p:spPr>
          <a:xfrm>
            <a:off x="5639561" y="17213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p:txBody>
      </p:sp>
      <p:sp>
        <p:nvSpPr>
          <p:cNvPr id="16" name="object 16"/>
          <p:cNvSpPr/>
          <p:nvPr/>
        </p:nvSpPr>
        <p:spPr>
          <a:xfrm>
            <a:off x="5639561" y="17213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p:txBody>
      </p:sp>
      <p:sp>
        <p:nvSpPr>
          <p:cNvPr id="17" name="object 17"/>
          <p:cNvSpPr/>
          <p:nvPr/>
        </p:nvSpPr>
        <p:spPr>
          <a:xfrm>
            <a:off x="5487161" y="18737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p:txBody>
      </p:sp>
      <p:sp>
        <p:nvSpPr>
          <p:cNvPr id="18" name="object 18"/>
          <p:cNvSpPr/>
          <p:nvPr/>
        </p:nvSpPr>
        <p:spPr>
          <a:xfrm>
            <a:off x="5487161" y="18737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p:txBody>
      </p:sp>
      <p:sp>
        <p:nvSpPr>
          <p:cNvPr id="19" name="object 19"/>
          <p:cNvSpPr/>
          <p:nvPr/>
        </p:nvSpPr>
        <p:spPr>
          <a:xfrm>
            <a:off x="5334761" y="2026157"/>
            <a:ext cx="1295400" cy="1219200"/>
          </a:xfrm>
          <a:custGeom>
            <a:avLst/>
            <a:gdLst/>
            <a:ahLst/>
            <a:cxnLst/>
            <a:rect l="l" t="t" r="r" b="b"/>
            <a:pathLst>
              <a:path w="1295400" h="1219200">
                <a:moveTo>
                  <a:pt x="1295399" y="0"/>
                </a:moveTo>
                <a:lnTo>
                  <a:pt x="0" y="0"/>
                </a:lnTo>
                <a:lnTo>
                  <a:pt x="0" y="1219200"/>
                </a:lnTo>
                <a:lnTo>
                  <a:pt x="1295399" y="1219200"/>
                </a:lnTo>
                <a:lnTo>
                  <a:pt x="1295399" y="0"/>
                </a:lnTo>
                <a:close/>
              </a:path>
            </a:pathLst>
          </a:custGeom>
          <a:solidFill>
            <a:srgbClr val="FFFFFF"/>
          </a:solidFill>
        </p:spPr>
        <p:txBody>
          <a:bodyPr wrap="square" lIns="0" tIns="0" rIns="0" bIns="0" rtlCol="0"/>
          <a:lstStyle/>
          <a:p/>
        </p:txBody>
      </p:sp>
      <p:sp>
        <p:nvSpPr>
          <p:cNvPr id="20" name="object 20"/>
          <p:cNvSpPr/>
          <p:nvPr/>
        </p:nvSpPr>
        <p:spPr>
          <a:xfrm>
            <a:off x="5334761" y="2026157"/>
            <a:ext cx="1295400" cy="1219200"/>
          </a:xfrm>
          <a:custGeom>
            <a:avLst/>
            <a:gdLst/>
            <a:ahLst/>
            <a:cxnLst/>
            <a:rect l="l" t="t" r="r" b="b"/>
            <a:pathLst>
              <a:path w="1295400" h="1219200">
                <a:moveTo>
                  <a:pt x="0" y="1219200"/>
                </a:moveTo>
                <a:lnTo>
                  <a:pt x="1295399" y="1219200"/>
                </a:lnTo>
                <a:lnTo>
                  <a:pt x="1295399" y="0"/>
                </a:lnTo>
                <a:lnTo>
                  <a:pt x="0" y="0"/>
                </a:lnTo>
                <a:lnTo>
                  <a:pt x="0" y="1219200"/>
                </a:lnTo>
                <a:close/>
              </a:path>
            </a:pathLst>
          </a:custGeom>
          <a:ln w="38100">
            <a:solidFill>
              <a:srgbClr val="BBBBBB"/>
            </a:solidFill>
          </a:ln>
        </p:spPr>
        <p:txBody>
          <a:bodyPr wrap="square" lIns="0" tIns="0" rIns="0" bIns="0" rtlCol="0"/>
          <a:lstStyle/>
          <a:p/>
        </p:txBody>
      </p:sp>
      <p:sp>
        <p:nvSpPr>
          <p:cNvPr id="21" name="object 21"/>
          <p:cNvSpPr/>
          <p:nvPr/>
        </p:nvSpPr>
        <p:spPr>
          <a:xfrm>
            <a:off x="5182361" y="21785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p:txBody>
      </p:sp>
      <p:sp>
        <p:nvSpPr>
          <p:cNvPr id="22" name="object 22"/>
          <p:cNvSpPr/>
          <p:nvPr/>
        </p:nvSpPr>
        <p:spPr>
          <a:xfrm>
            <a:off x="5182361" y="21785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p:txBody>
      </p:sp>
      <p:sp>
        <p:nvSpPr>
          <p:cNvPr id="23" name="object 23"/>
          <p:cNvSpPr/>
          <p:nvPr/>
        </p:nvSpPr>
        <p:spPr>
          <a:xfrm>
            <a:off x="5026405" y="2324100"/>
            <a:ext cx="0" cy="159385"/>
          </a:xfrm>
          <a:custGeom>
            <a:avLst/>
            <a:gdLst/>
            <a:ahLst/>
            <a:cxnLst/>
            <a:rect l="l" t="t" r="r" b="b"/>
            <a:pathLst>
              <a:path h="159385">
                <a:moveTo>
                  <a:pt x="0" y="0"/>
                </a:moveTo>
                <a:lnTo>
                  <a:pt x="0" y="159257"/>
                </a:lnTo>
              </a:path>
            </a:pathLst>
          </a:custGeom>
          <a:ln w="7111">
            <a:solidFill>
              <a:srgbClr val="000000"/>
            </a:solidFill>
          </a:ln>
        </p:spPr>
        <p:txBody>
          <a:bodyPr wrap="square" lIns="0" tIns="0" rIns="0" bIns="0" rtlCol="0"/>
          <a:lstStyle/>
          <a:p/>
        </p:txBody>
      </p:sp>
      <p:sp>
        <p:nvSpPr>
          <p:cNvPr id="24" name="object 24"/>
          <p:cNvSpPr/>
          <p:nvPr/>
        </p:nvSpPr>
        <p:spPr>
          <a:xfrm>
            <a:off x="5022850" y="2327529"/>
            <a:ext cx="1262380" cy="0"/>
          </a:xfrm>
          <a:custGeom>
            <a:avLst/>
            <a:gdLst/>
            <a:ahLst/>
            <a:cxnLst/>
            <a:rect l="l" t="t" r="r" b="b"/>
            <a:pathLst>
              <a:path w="1262379">
                <a:moveTo>
                  <a:pt x="0" y="0"/>
                </a:moveTo>
                <a:lnTo>
                  <a:pt x="1262126" y="0"/>
                </a:lnTo>
              </a:path>
            </a:pathLst>
          </a:custGeom>
          <a:ln w="6858">
            <a:solidFill>
              <a:srgbClr val="000000"/>
            </a:solidFill>
          </a:ln>
        </p:spPr>
        <p:txBody>
          <a:bodyPr wrap="square" lIns="0" tIns="0" rIns="0" bIns="0" rtlCol="0"/>
          <a:lstStyle/>
          <a:p/>
        </p:txBody>
      </p:sp>
      <p:sp>
        <p:nvSpPr>
          <p:cNvPr id="25" name="object 25"/>
          <p:cNvSpPr/>
          <p:nvPr/>
        </p:nvSpPr>
        <p:spPr>
          <a:xfrm>
            <a:off x="5029961" y="23309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p:txBody>
      </p:sp>
      <p:sp>
        <p:nvSpPr>
          <p:cNvPr id="26" name="object 26"/>
          <p:cNvSpPr/>
          <p:nvPr/>
        </p:nvSpPr>
        <p:spPr>
          <a:xfrm>
            <a:off x="5029961" y="23309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p:txBody>
      </p:sp>
      <p:sp>
        <p:nvSpPr>
          <p:cNvPr id="27" name="object 27"/>
          <p:cNvSpPr/>
          <p:nvPr/>
        </p:nvSpPr>
        <p:spPr>
          <a:xfrm>
            <a:off x="4877561" y="24833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p:txBody>
      </p:sp>
      <p:sp>
        <p:nvSpPr>
          <p:cNvPr id="28" name="object 28"/>
          <p:cNvSpPr/>
          <p:nvPr/>
        </p:nvSpPr>
        <p:spPr>
          <a:xfrm>
            <a:off x="4877561" y="24833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p:txBody>
      </p:sp>
      <p:sp>
        <p:nvSpPr>
          <p:cNvPr id="29" name="object 29"/>
          <p:cNvSpPr/>
          <p:nvPr/>
        </p:nvSpPr>
        <p:spPr>
          <a:xfrm>
            <a:off x="4725161" y="26357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p:txBody>
      </p:sp>
      <p:sp>
        <p:nvSpPr>
          <p:cNvPr id="30" name="object 30"/>
          <p:cNvSpPr/>
          <p:nvPr/>
        </p:nvSpPr>
        <p:spPr>
          <a:xfrm>
            <a:off x="4725161" y="26357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p:txBody>
      </p:sp>
      <p:sp>
        <p:nvSpPr>
          <p:cNvPr id="31" name="object 31"/>
          <p:cNvSpPr/>
          <p:nvPr/>
        </p:nvSpPr>
        <p:spPr>
          <a:xfrm>
            <a:off x="4496561" y="1721357"/>
            <a:ext cx="914400" cy="990600"/>
          </a:xfrm>
          <a:custGeom>
            <a:avLst/>
            <a:gdLst/>
            <a:ahLst/>
            <a:cxnLst/>
            <a:rect l="l" t="t" r="r" b="b"/>
            <a:pathLst>
              <a:path w="914400" h="990600">
                <a:moveTo>
                  <a:pt x="32638" y="869695"/>
                </a:moveTo>
                <a:lnTo>
                  <a:pt x="25653" y="874140"/>
                </a:lnTo>
                <a:lnTo>
                  <a:pt x="24129" y="881126"/>
                </a:lnTo>
                <a:lnTo>
                  <a:pt x="0" y="990600"/>
                </a:lnTo>
                <a:lnTo>
                  <a:pt x="32821" y="980566"/>
                </a:lnTo>
                <a:lnTo>
                  <a:pt x="26924" y="980566"/>
                </a:lnTo>
                <a:lnTo>
                  <a:pt x="7874" y="962913"/>
                </a:lnTo>
                <a:lnTo>
                  <a:pt x="40406" y="927671"/>
                </a:lnTo>
                <a:lnTo>
                  <a:pt x="49402" y="886713"/>
                </a:lnTo>
                <a:lnTo>
                  <a:pt x="51053" y="879728"/>
                </a:lnTo>
                <a:lnTo>
                  <a:pt x="46609" y="872743"/>
                </a:lnTo>
                <a:lnTo>
                  <a:pt x="32638" y="869695"/>
                </a:lnTo>
                <a:close/>
              </a:path>
              <a:path w="914400" h="990600">
                <a:moveTo>
                  <a:pt x="40406" y="927671"/>
                </a:moveTo>
                <a:lnTo>
                  <a:pt x="7874" y="962913"/>
                </a:lnTo>
                <a:lnTo>
                  <a:pt x="26924" y="980566"/>
                </a:lnTo>
                <a:lnTo>
                  <a:pt x="32433" y="974597"/>
                </a:lnTo>
                <a:lnTo>
                  <a:pt x="30099" y="974597"/>
                </a:lnTo>
                <a:lnTo>
                  <a:pt x="13588" y="959357"/>
                </a:lnTo>
                <a:lnTo>
                  <a:pt x="34873" y="952859"/>
                </a:lnTo>
                <a:lnTo>
                  <a:pt x="40406" y="927671"/>
                </a:lnTo>
                <a:close/>
              </a:path>
              <a:path w="914400" h="990600">
                <a:moveTo>
                  <a:pt x="106425" y="930909"/>
                </a:moveTo>
                <a:lnTo>
                  <a:pt x="99695" y="933068"/>
                </a:lnTo>
                <a:lnTo>
                  <a:pt x="59417" y="945365"/>
                </a:lnTo>
                <a:lnTo>
                  <a:pt x="26924" y="980566"/>
                </a:lnTo>
                <a:lnTo>
                  <a:pt x="32821" y="980566"/>
                </a:lnTo>
                <a:lnTo>
                  <a:pt x="114046" y="955675"/>
                </a:lnTo>
                <a:lnTo>
                  <a:pt x="117855" y="948436"/>
                </a:lnTo>
                <a:lnTo>
                  <a:pt x="115824" y="941577"/>
                </a:lnTo>
                <a:lnTo>
                  <a:pt x="113664" y="934719"/>
                </a:lnTo>
                <a:lnTo>
                  <a:pt x="106425" y="930909"/>
                </a:lnTo>
                <a:close/>
              </a:path>
              <a:path w="914400" h="990600">
                <a:moveTo>
                  <a:pt x="34873" y="952859"/>
                </a:moveTo>
                <a:lnTo>
                  <a:pt x="13588" y="959357"/>
                </a:lnTo>
                <a:lnTo>
                  <a:pt x="30099" y="974597"/>
                </a:lnTo>
                <a:lnTo>
                  <a:pt x="34873" y="952859"/>
                </a:lnTo>
                <a:close/>
              </a:path>
              <a:path w="914400" h="990600">
                <a:moveTo>
                  <a:pt x="59417" y="945365"/>
                </a:moveTo>
                <a:lnTo>
                  <a:pt x="34873" y="952859"/>
                </a:lnTo>
                <a:lnTo>
                  <a:pt x="30099" y="974597"/>
                </a:lnTo>
                <a:lnTo>
                  <a:pt x="32433" y="974597"/>
                </a:lnTo>
                <a:lnTo>
                  <a:pt x="59417" y="945365"/>
                </a:lnTo>
                <a:close/>
              </a:path>
              <a:path w="914400" h="990600">
                <a:moveTo>
                  <a:pt x="879526" y="37740"/>
                </a:moveTo>
                <a:lnTo>
                  <a:pt x="854982" y="45234"/>
                </a:lnTo>
                <a:lnTo>
                  <a:pt x="40406" y="927671"/>
                </a:lnTo>
                <a:lnTo>
                  <a:pt x="34873" y="952859"/>
                </a:lnTo>
                <a:lnTo>
                  <a:pt x="59417" y="945365"/>
                </a:lnTo>
                <a:lnTo>
                  <a:pt x="873993" y="62928"/>
                </a:lnTo>
                <a:lnTo>
                  <a:pt x="879526" y="37740"/>
                </a:lnTo>
                <a:close/>
              </a:path>
              <a:path w="914400" h="990600">
                <a:moveTo>
                  <a:pt x="912188" y="10032"/>
                </a:moveTo>
                <a:lnTo>
                  <a:pt x="887476" y="10032"/>
                </a:lnTo>
                <a:lnTo>
                  <a:pt x="906526" y="27686"/>
                </a:lnTo>
                <a:lnTo>
                  <a:pt x="873993" y="62928"/>
                </a:lnTo>
                <a:lnTo>
                  <a:pt x="864997" y="103886"/>
                </a:lnTo>
                <a:lnTo>
                  <a:pt x="863346" y="110870"/>
                </a:lnTo>
                <a:lnTo>
                  <a:pt x="867790" y="117855"/>
                </a:lnTo>
                <a:lnTo>
                  <a:pt x="881761" y="120903"/>
                </a:lnTo>
                <a:lnTo>
                  <a:pt x="888746" y="116458"/>
                </a:lnTo>
                <a:lnTo>
                  <a:pt x="890270" y="109474"/>
                </a:lnTo>
                <a:lnTo>
                  <a:pt x="912188" y="10032"/>
                </a:lnTo>
                <a:close/>
              </a:path>
              <a:path w="914400" h="990600">
                <a:moveTo>
                  <a:pt x="893917" y="16001"/>
                </a:moveTo>
                <a:lnTo>
                  <a:pt x="884301" y="16001"/>
                </a:lnTo>
                <a:lnTo>
                  <a:pt x="900811" y="31241"/>
                </a:lnTo>
                <a:lnTo>
                  <a:pt x="879526" y="37740"/>
                </a:lnTo>
                <a:lnTo>
                  <a:pt x="873993" y="62928"/>
                </a:lnTo>
                <a:lnTo>
                  <a:pt x="906526" y="27686"/>
                </a:lnTo>
                <a:lnTo>
                  <a:pt x="893917" y="16001"/>
                </a:lnTo>
                <a:close/>
              </a:path>
              <a:path w="914400" h="990600">
                <a:moveTo>
                  <a:pt x="914400" y="0"/>
                </a:moveTo>
                <a:lnTo>
                  <a:pt x="800353" y="34925"/>
                </a:lnTo>
                <a:lnTo>
                  <a:pt x="796543" y="42163"/>
                </a:lnTo>
                <a:lnTo>
                  <a:pt x="798576" y="49021"/>
                </a:lnTo>
                <a:lnTo>
                  <a:pt x="800735" y="55879"/>
                </a:lnTo>
                <a:lnTo>
                  <a:pt x="807974" y="59689"/>
                </a:lnTo>
                <a:lnTo>
                  <a:pt x="814704" y="57530"/>
                </a:lnTo>
                <a:lnTo>
                  <a:pt x="854982" y="45234"/>
                </a:lnTo>
                <a:lnTo>
                  <a:pt x="887476" y="10032"/>
                </a:lnTo>
                <a:lnTo>
                  <a:pt x="912188" y="10032"/>
                </a:lnTo>
                <a:lnTo>
                  <a:pt x="914400" y="0"/>
                </a:lnTo>
                <a:close/>
              </a:path>
              <a:path w="914400" h="990600">
                <a:moveTo>
                  <a:pt x="887476" y="10032"/>
                </a:moveTo>
                <a:lnTo>
                  <a:pt x="854982" y="45234"/>
                </a:lnTo>
                <a:lnTo>
                  <a:pt x="879526" y="37740"/>
                </a:lnTo>
                <a:lnTo>
                  <a:pt x="884301" y="16001"/>
                </a:lnTo>
                <a:lnTo>
                  <a:pt x="893917" y="16001"/>
                </a:lnTo>
                <a:lnTo>
                  <a:pt x="887476" y="10032"/>
                </a:lnTo>
                <a:close/>
              </a:path>
              <a:path w="914400" h="990600">
                <a:moveTo>
                  <a:pt x="884301" y="16001"/>
                </a:moveTo>
                <a:lnTo>
                  <a:pt x="879526" y="37740"/>
                </a:lnTo>
                <a:lnTo>
                  <a:pt x="900811" y="31241"/>
                </a:lnTo>
                <a:lnTo>
                  <a:pt x="884301" y="16001"/>
                </a:lnTo>
                <a:close/>
              </a:path>
            </a:pathLst>
          </a:custGeom>
          <a:solidFill>
            <a:srgbClr val="000000"/>
          </a:solidFill>
        </p:spPr>
        <p:txBody>
          <a:bodyPr wrap="square" lIns="0" tIns="0" rIns="0" bIns="0" rtlCol="0"/>
          <a:lstStyle/>
          <a:p/>
        </p:txBody>
      </p:sp>
      <p:sp>
        <p:nvSpPr>
          <p:cNvPr id="32" name="object 32"/>
          <p:cNvSpPr/>
          <p:nvPr/>
        </p:nvSpPr>
        <p:spPr>
          <a:xfrm>
            <a:off x="4543552" y="1770888"/>
            <a:ext cx="561340" cy="574040"/>
          </a:xfrm>
          <a:custGeom>
            <a:avLst/>
            <a:gdLst/>
            <a:ahLst/>
            <a:cxnLst/>
            <a:rect l="l" t="t" r="r" b="b"/>
            <a:pathLst>
              <a:path w="561339" h="574039">
                <a:moveTo>
                  <a:pt x="75564" y="516889"/>
                </a:moveTo>
                <a:lnTo>
                  <a:pt x="55245" y="516889"/>
                </a:lnTo>
                <a:lnTo>
                  <a:pt x="53848" y="521969"/>
                </a:lnTo>
                <a:lnTo>
                  <a:pt x="52959" y="527050"/>
                </a:lnTo>
                <a:lnTo>
                  <a:pt x="52197" y="534669"/>
                </a:lnTo>
                <a:lnTo>
                  <a:pt x="52070" y="539750"/>
                </a:lnTo>
                <a:lnTo>
                  <a:pt x="53339" y="547369"/>
                </a:lnTo>
                <a:lnTo>
                  <a:pt x="82296" y="574039"/>
                </a:lnTo>
                <a:lnTo>
                  <a:pt x="92456" y="574039"/>
                </a:lnTo>
                <a:lnTo>
                  <a:pt x="97662" y="572769"/>
                </a:lnTo>
                <a:lnTo>
                  <a:pt x="102870" y="570229"/>
                </a:lnTo>
                <a:lnTo>
                  <a:pt x="108331" y="567689"/>
                </a:lnTo>
                <a:lnTo>
                  <a:pt x="113664" y="563879"/>
                </a:lnTo>
                <a:lnTo>
                  <a:pt x="119125" y="558800"/>
                </a:lnTo>
                <a:lnTo>
                  <a:pt x="124713" y="553719"/>
                </a:lnTo>
                <a:lnTo>
                  <a:pt x="130556" y="547369"/>
                </a:lnTo>
                <a:lnTo>
                  <a:pt x="90424" y="547369"/>
                </a:lnTo>
                <a:lnTo>
                  <a:pt x="85978" y="544829"/>
                </a:lnTo>
                <a:lnTo>
                  <a:pt x="81661" y="541019"/>
                </a:lnTo>
                <a:lnTo>
                  <a:pt x="79756" y="539750"/>
                </a:lnTo>
                <a:lnTo>
                  <a:pt x="78232" y="537210"/>
                </a:lnTo>
                <a:lnTo>
                  <a:pt x="77215" y="535939"/>
                </a:lnTo>
                <a:lnTo>
                  <a:pt x="76073" y="533400"/>
                </a:lnTo>
                <a:lnTo>
                  <a:pt x="75437" y="530860"/>
                </a:lnTo>
                <a:lnTo>
                  <a:pt x="74675" y="525779"/>
                </a:lnTo>
                <a:lnTo>
                  <a:pt x="74802" y="523239"/>
                </a:lnTo>
                <a:lnTo>
                  <a:pt x="75564" y="516889"/>
                </a:lnTo>
                <a:close/>
              </a:path>
              <a:path w="561339" h="574039">
                <a:moveTo>
                  <a:pt x="142335" y="504189"/>
                </a:moveTo>
                <a:lnTo>
                  <a:pt x="103124" y="504189"/>
                </a:lnTo>
                <a:lnTo>
                  <a:pt x="105410" y="505460"/>
                </a:lnTo>
                <a:lnTo>
                  <a:pt x="107696" y="505460"/>
                </a:lnTo>
                <a:lnTo>
                  <a:pt x="109855" y="506729"/>
                </a:lnTo>
                <a:lnTo>
                  <a:pt x="111887" y="509269"/>
                </a:lnTo>
                <a:lnTo>
                  <a:pt x="115950" y="513079"/>
                </a:lnTo>
                <a:lnTo>
                  <a:pt x="117856" y="516889"/>
                </a:lnTo>
                <a:lnTo>
                  <a:pt x="117601" y="527050"/>
                </a:lnTo>
                <a:lnTo>
                  <a:pt x="114935" y="532129"/>
                </a:lnTo>
                <a:lnTo>
                  <a:pt x="105028" y="542289"/>
                </a:lnTo>
                <a:lnTo>
                  <a:pt x="100075" y="546100"/>
                </a:lnTo>
                <a:lnTo>
                  <a:pt x="95250" y="546100"/>
                </a:lnTo>
                <a:lnTo>
                  <a:pt x="90424" y="547369"/>
                </a:lnTo>
                <a:lnTo>
                  <a:pt x="130556" y="547369"/>
                </a:lnTo>
                <a:lnTo>
                  <a:pt x="135000" y="541019"/>
                </a:lnTo>
                <a:lnTo>
                  <a:pt x="138049" y="534669"/>
                </a:lnTo>
                <a:lnTo>
                  <a:pt x="141224" y="528319"/>
                </a:lnTo>
                <a:lnTo>
                  <a:pt x="143001" y="523239"/>
                </a:lnTo>
                <a:lnTo>
                  <a:pt x="143763" y="511810"/>
                </a:lnTo>
                <a:lnTo>
                  <a:pt x="142875" y="505460"/>
                </a:lnTo>
                <a:lnTo>
                  <a:pt x="142335" y="504189"/>
                </a:lnTo>
                <a:close/>
              </a:path>
              <a:path w="561339" h="574039">
                <a:moveTo>
                  <a:pt x="57023" y="430529"/>
                </a:moveTo>
                <a:lnTo>
                  <a:pt x="42925" y="430529"/>
                </a:lnTo>
                <a:lnTo>
                  <a:pt x="37973" y="433069"/>
                </a:lnTo>
                <a:lnTo>
                  <a:pt x="27812" y="439419"/>
                </a:lnTo>
                <a:lnTo>
                  <a:pt x="22478" y="443229"/>
                </a:lnTo>
                <a:lnTo>
                  <a:pt x="17145" y="449579"/>
                </a:lnTo>
                <a:lnTo>
                  <a:pt x="11684" y="454660"/>
                </a:lnTo>
                <a:lnTo>
                  <a:pt x="0" y="488950"/>
                </a:lnTo>
                <a:lnTo>
                  <a:pt x="1015" y="494029"/>
                </a:lnTo>
                <a:lnTo>
                  <a:pt x="3048" y="497839"/>
                </a:lnTo>
                <a:lnTo>
                  <a:pt x="5207" y="502919"/>
                </a:lnTo>
                <a:lnTo>
                  <a:pt x="8382" y="506729"/>
                </a:lnTo>
                <a:lnTo>
                  <a:pt x="12573" y="511810"/>
                </a:lnTo>
                <a:lnTo>
                  <a:pt x="15494" y="514350"/>
                </a:lnTo>
                <a:lnTo>
                  <a:pt x="18669" y="515619"/>
                </a:lnTo>
                <a:lnTo>
                  <a:pt x="21971" y="518160"/>
                </a:lnTo>
                <a:lnTo>
                  <a:pt x="25146" y="519429"/>
                </a:lnTo>
                <a:lnTo>
                  <a:pt x="28575" y="519429"/>
                </a:lnTo>
                <a:lnTo>
                  <a:pt x="32131" y="520700"/>
                </a:lnTo>
                <a:lnTo>
                  <a:pt x="39497" y="520700"/>
                </a:lnTo>
                <a:lnTo>
                  <a:pt x="47117" y="519429"/>
                </a:lnTo>
                <a:lnTo>
                  <a:pt x="55245" y="516889"/>
                </a:lnTo>
                <a:lnTo>
                  <a:pt x="75564" y="516889"/>
                </a:lnTo>
                <a:lnTo>
                  <a:pt x="76200" y="513079"/>
                </a:lnTo>
                <a:lnTo>
                  <a:pt x="77215" y="509269"/>
                </a:lnTo>
                <a:lnTo>
                  <a:pt x="81280" y="508000"/>
                </a:lnTo>
                <a:lnTo>
                  <a:pt x="85089" y="506729"/>
                </a:lnTo>
                <a:lnTo>
                  <a:pt x="88392" y="505460"/>
                </a:lnTo>
                <a:lnTo>
                  <a:pt x="91821" y="504189"/>
                </a:lnTo>
                <a:lnTo>
                  <a:pt x="142335" y="504189"/>
                </a:lnTo>
                <a:lnTo>
                  <a:pt x="140715" y="500379"/>
                </a:lnTo>
                <a:lnTo>
                  <a:pt x="138430" y="495300"/>
                </a:lnTo>
                <a:lnTo>
                  <a:pt x="137244" y="494029"/>
                </a:lnTo>
                <a:lnTo>
                  <a:pt x="38481" y="494029"/>
                </a:lnTo>
                <a:lnTo>
                  <a:pt x="36449" y="492760"/>
                </a:lnTo>
                <a:lnTo>
                  <a:pt x="34544" y="492760"/>
                </a:lnTo>
                <a:lnTo>
                  <a:pt x="32638" y="491489"/>
                </a:lnTo>
                <a:lnTo>
                  <a:pt x="27177" y="486410"/>
                </a:lnTo>
                <a:lnTo>
                  <a:pt x="25273" y="482600"/>
                </a:lnTo>
                <a:lnTo>
                  <a:pt x="25146" y="473710"/>
                </a:lnTo>
                <a:lnTo>
                  <a:pt x="27305" y="469900"/>
                </a:lnTo>
                <a:lnTo>
                  <a:pt x="31496" y="464819"/>
                </a:lnTo>
                <a:lnTo>
                  <a:pt x="33782" y="462279"/>
                </a:lnTo>
                <a:lnTo>
                  <a:pt x="35940" y="461010"/>
                </a:lnTo>
                <a:lnTo>
                  <a:pt x="37973" y="459739"/>
                </a:lnTo>
                <a:lnTo>
                  <a:pt x="40132" y="458469"/>
                </a:lnTo>
                <a:lnTo>
                  <a:pt x="42290" y="458469"/>
                </a:lnTo>
                <a:lnTo>
                  <a:pt x="44450" y="457200"/>
                </a:lnTo>
                <a:lnTo>
                  <a:pt x="83566" y="457200"/>
                </a:lnTo>
                <a:lnTo>
                  <a:pt x="83058" y="454660"/>
                </a:lnTo>
                <a:lnTo>
                  <a:pt x="81787" y="450850"/>
                </a:lnTo>
                <a:lnTo>
                  <a:pt x="78486" y="445769"/>
                </a:lnTo>
                <a:lnTo>
                  <a:pt x="76453" y="441960"/>
                </a:lnTo>
                <a:lnTo>
                  <a:pt x="73913" y="440689"/>
                </a:lnTo>
                <a:lnTo>
                  <a:pt x="69976" y="436879"/>
                </a:lnTo>
                <a:lnTo>
                  <a:pt x="65912" y="434339"/>
                </a:lnTo>
                <a:lnTo>
                  <a:pt x="57023" y="430529"/>
                </a:lnTo>
                <a:close/>
              </a:path>
              <a:path w="561339" h="574039">
                <a:moveTo>
                  <a:pt x="83566" y="457200"/>
                </a:moveTo>
                <a:lnTo>
                  <a:pt x="46609" y="457200"/>
                </a:lnTo>
                <a:lnTo>
                  <a:pt x="48640" y="458469"/>
                </a:lnTo>
                <a:lnTo>
                  <a:pt x="50673" y="458469"/>
                </a:lnTo>
                <a:lnTo>
                  <a:pt x="52832" y="459739"/>
                </a:lnTo>
                <a:lnTo>
                  <a:pt x="63119" y="481329"/>
                </a:lnTo>
                <a:lnTo>
                  <a:pt x="62992" y="483869"/>
                </a:lnTo>
                <a:lnTo>
                  <a:pt x="61595" y="490219"/>
                </a:lnTo>
                <a:lnTo>
                  <a:pt x="57785" y="491489"/>
                </a:lnTo>
                <a:lnTo>
                  <a:pt x="54356" y="492760"/>
                </a:lnTo>
                <a:lnTo>
                  <a:pt x="48260" y="494029"/>
                </a:lnTo>
                <a:lnTo>
                  <a:pt x="137244" y="494029"/>
                </a:lnTo>
                <a:lnTo>
                  <a:pt x="134874" y="491489"/>
                </a:lnTo>
                <a:lnTo>
                  <a:pt x="130048" y="486410"/>
                </a:lnTo>
                <a:lnTo>
                  <a:pt x="127126" y="483869"/>
                </a:lnTo>
                <a:lnTo>
                  <a:pt x="125476" y="482600"/>
                </a:lnTo>
                <a:lnTo>
                  <a:pt x="83058" y="482600"/>
                </a:lnTo>
                <a:lnTo>
                  <a:pt x="84074" y="477519"/>
                </a:lnTo>
                <a:lnTo>
                  <a:pt x="84582" y="473710"/>
                </a:lnTo>
                <a:lnTo>
                  <a:pt x="84709" y="469900"/>
                </a:lnTo>
                <a:lnTo>
                  <a:pt x="84836" y="464819"/>
                </a:lnTo>
                <a:lnTo>
                  <a:pt x="84582" y="462279"/>
                </a:lnTo>
                <a:lnTo>
                  <a:pt x="83566" y="457200"/>
                </a:lnTo>
                <a:close/>
              </a:path>
              <a:path w="561339" h="574039">
                <a:moveTo>
                  <a:pt x="113284" y="477519"/>
                </a:moveTo>
                <a:lnTo>
                  <a:pt x="101219" y="477519"/>
                </a:lnTo>
                <a:lnTo>
                  <a:pt x="96900" y="478789"/>
                </a:lnTo>
                <a:lnTo>
                  <a:pt x="92456" y="478789"/>
                </a:lnTo>
                <a:lnTo>
                  <a:pt x="87884" y="480060"/>
                </a:lnTo>
                <a:lnTo>
                  <a:pt x="83058" y="482600"/>
                </a:lnTo>
                <a:lnTo>
                  <a:pt x="125476" y="482600"/>
                </a:lnTo>
                <a:lnTo>
                  <a:pt x="123825" y="481329"/>
                </a:lnTo>
                <a:lnTo>
                  <a:pt x="116967" y="478789"/>
                </a:lnTo>
                <a:lnTo>
                  <a:pt x="113284" y="477519"/>
                </a:lnTo>
                <a:close/>
              </a:path>
              <a:path w="561339" h="574039">
                <a:moveTo>
                  <a:pt x="208534" y="457200"/>
                </a:moveTo>
                <a:lnTo>
                  <a:pt x="206375" y="457200"/>
                </a:lnTo>
                <a:lnTo>
                  <a:pt x="207645" y="458469"/>
                </a:lnTo>
                <a:lnTo>
                  <a:pt x="208534" y="457200"/>
                </a:lnTo>
                <a:close/>
              </a:path>
              <a:path w="561339" h="574039">
                <a:moveTo>
                  <a:pt x="115950" y="335279"/>
                </a:moveTo>
                <a:lnTo>
                  <a:pt x="112902" y="335279"/>
                </a:lnTo>
                <a:lnTo>
                  <a:pt x="110871" y="336550"/>
                </a:lnTo>
                <a:lnTo>
                  <a:pt x="108331" y="339089"/>
                </a:lnTo>
                <a:lnTo>
                  <a:pt x="106934" y="340360"/>
                </a:lnTo>
                <a:lnTo>
                  <a:pt x="105283" y="341629"/>
                </a:lnTo>
                <a:lnTo>
                  <a:pt x="103377" y="344169"/>
                </a:lnTo>
                <a:lnTo>
                  <a:pt x="101600" y="345439"/>
                </a:lnTo>
                <a:lnTo>
                  <a:pt x="100075" y="346710"/>
                </a:lnTo>
                <a:lnTo>
                  <a:pt x="99060" y="349250"/>
                </a:lnTo>
                <a:lnTo>
                  <a:pt x="98044" y="350519"/>
                </a:lnTo>
                <a:lnTo>
                  <a:pt x="97282" y="351789"/>
                </a:lnTo>
                <a:lnTo>
                  <a:pt x="96774" y="353060"/>
                </a:lnTo>
                <a:lnTo>
                  <a:pt x="96393" y="353060"/>
                </a:lnTo>
                <a:lnTo>
                  <a:pt x="96265" y="354329"/>
                </a:lnTo>
                <a:lnTo>
                  <a:pt x="96520" y="355600"/>
                </a:lnTo>
                <a:lnTo>
                  <a:pt x="96900" y="356869"/>
                </a:lnTo>
                <a:lnTo>
                  <a:pt x="97409" y="356869"/>
                </a:lnTo>
                <a:lnTo>
                  <a:pt x="205105" y="457200"/>
                </a:lnTo>
                <a:lnTo>
                  <a:pt x="210312" y="457200"/>
                </a:lnTo>
                <a:lnTo>
                  <a:pt x="211327" y="455929"/>
                </a:lnTo>
                <a:lnTo>
                  <a:pt x="213613" y="453389"/>
                </a:lnTo>
                <a:lnTo>
                  <a:pt x="215011" y="452119"/>
                </a:lnTo>
                <a:lnTo>
                  <a:pt x="219328" y="448310"/>
                </a:lnTo>
                <a:lnTo>
                  <a:pt x="220218" y="447039"/>
                </a:lnTo>
                <a:lnTo>
                  <a:pt x="221234" y="445769"/>
                </a:lnTo>
                <a:lnTo>
                  <a:pt x="221869" y="444500"/>
                </a:lnTo>
                <a:lnTo>
                  <a:pt x="222250" y="443229"/>
                </a:lnTo>
                <a:lnTo>
                  <a:pt x="222503" y="441960"/>
                </a:lnTo>
                <a:lnTo>
                  <a:pt x="222631" y="441960"/>
                </a:lnTo>
                <a:lnTo>
                  <a:pt x="222376" y="440689"/>
                </a:lnTo>
                <a:lnTo>
                  <a:pt x="221996" y="439419"/>
                </a:lnTo>
                <a:lnTo>
                  <a:pt x="221487" y="439419"/>
                </a:lnTo>
                <a:lnTo>
                  <a:pt x="213487" y="431800"/>
                </a:lnTo>
                <a:lnTo>
                  <a:pt x="221234" y="431800"/>
                </a:lnTo>
                <a:lnTo>
                  <a:pt x="227837" y="430529"/>
                </a:lnTo>
                <a:lnTo>
                  <a:pt x="231012" y="430529"/>
                </a:lnTo>
                <a:lnTo>
                  <a:pt x="236600" y="427989"/>
                </a:lnTo>
                <a:lnTo>
                  <a:pt x="239268" y="426719"/>
                </a:lnTo>
                <a:lnTo>
                  <a:pt x="241681" y="425450"/>
                </a:lnTo>
                <a:lnTo>
                  <a:pt x="244094" y="422910"/>
                </a:lnTo>
                <a:lnTo>
                  <a:pt x="246507" y="421639"/>
                </a:lnTo>
                <a:lnTo>
                  <a:pt x="253364" y="414019"/>
                </a:lnTo>
                <a:lnTo>
                  <a:pt x="200025" y="414019"/>
                </a:lnTo>
                <a:lnTo>
                  <a:pt x="175768" y="391160"/>
                </a:lnTo>
                <a:lnTo>
                  <a:pt x="175006" y="387350"/>
                </a:lnTo>
                <a:lnTo>
                  <a:pt x="174625" y="384810"/>
                </a:lnTo>
                <a:lnTo>
                  <a:pt x="174625" y="375919"/>
                </a:lnTo>
                <a:lnTo>
                  <a:pt x="174878" y="373379"/>
                </a:lnTo>
                <a:lnTo>
                  <a:pt x="156845" y="373379"/>
                </a:lnTo>
                <a:lnTo>
                  <a:pt x="116459" y="336550"/>
                </a:lnTo>
                <a:lnTo>
                  <a:pt x="115950" y="335279"/>
                </a:lnTo>
                <a:close/>
              </a:path>
              <a:path w="561339" h="574039">
                <a:moveTo>
                  <a:pt x="245313" y="358139"/>
                </a:moveTo>
                <a:lnTo>
                  <a:pt x="194437" y="358139"/>
                </a:lnTo>
                <a:lnTo>
                  <a:pt x="197738" y="359410"/>
                </a:lnTo>
                <a:lnTo>
                  <a:pt x="201040" y="359410"/>
                </a:lnTo>
                <a:lnTo>
                  <a:pt x="204343" y="360679"/>
                </a:lnTo>
                <a:lnTo>
                  <a:pt x="207645" y="363219"/>
                </a:lnTo>
                <a:lnTo>
                  <a:pt x="211074" y="365760"/>
                </a:lnTo>
                <a:lnTo>
                  <a:pt x="217424" y="370839"/>
                </a:lnTo>
                <a:lnTo>
                  <a:pt x="220090" y="373379"/>
                </a:lnTo>
                <a:lnTo>
                  <a:pt x="222631" y="377189"/>
                </a:lnTo>
                <a:lnTo>
                  <a:pt x="227202" y="383539"/>
                </a:lnTo>
                <a:lnTo>
                  <a:pt x="228853" y="386079"/>
                </a:lnTo>
                <a:lnTo>
                  <a:pt x="229997" y="389889"/>
                </a:lnTo>
                <a:lnTo>
                  <a:pt x="231012" y="392429"/>
                </a:lnTo>
                <a:lnTo>
                  <a:pt x="220599" y="412750"/>
                </a:lnTo>
                <a:lnTo>
                  <a:pt x="216153" y="412750"/>
                </a:lnTo>
                <a:lnTo>
                  <a:pt x="211836" y="414019"/>
                </a:lnTo>
                <a:lnTo>
                  <a:pt x="253364" y="414019"/>
                </a:lnTo>
                <a:lnTo>
                  <a:pt x="256539" y="408939"/>
                </a:lnTo>
                <a:lnTo>
                  <a:pt x="259842" y="397510"/>
                </a:lnTo>
                <a:lnTo>
                  <a:pt x="259969" y="391160"/>
                </a:lnTo>
                <a:lnTo>
                  <a:pt x="257683" y="379729"/>
                </a:lnTo>
                <a:lnTo>
                  <a:pt x="255143" y="373379"/>
                </a:lnTo>
                <a:lnTo>
                  <a:pt x="251206" y="367029"/>
                </a:lnTo>
                <a:lnTo>
                  <a:pt x="247396" y="360679"/>
                </a:lnTo>
                <a:lnTo>
                  <a:pt x="245313" y="358139"/>
                </a:lnTo>
                <a:close/>
              </a:path>
              <a:path w="561339" h="574039">
                <a:moveTo>
                  <a:pt x="195199" y="327660"/>
                </a:moveTo>
                <a:lnTo>
                  <a:pt x="183769" y="330200"/>
                </a:lnTo>
                <a:lnTo>
                  <a:pt x="178181" y="332739"/>
                </a:lnTo>
                <a:lnTo>
                  <a:pt x="172847" y="335279"/>
                </a:lnTo>
                <a:lnTo>
                  <a:pt x="167894" y="341629"/>
                </a:lnTo>
                <a:lnTo>
                  <a:pt x="165862" y="342900"/>
                </a:lnTo>
                <a:lnTo>
                  <a:pt x="164084" y="345439"/>
                </a:lnTo>
                <a:lnTo>
                  <a:pt x="162687" y="347979"/>
                </a:lnTo>
                <a:lnTo>
                  <a:pt x="161162" y="350519"/>
                </a:lnTo>
                <a:lnTo>
                  <a:pt x="160020" y="353060"/>
                </a:lnTo>
                <a:lnTo>
                  <a:pt x="159258" y="355600"/>
                </a:lnTo>
                <a:lnTo>
                  <a:pt x="158369" y="358139"/>
                </a:lnTo>
                <a:lnTo>
                  <a:pt x="157734" y="360679"/>
                </a:lnTo>
                <a:lnTo>
                  <a:pt x="157225" y="364489"/>
                </a:lnTo>
                <a:lnTo>
                  <a:pt x="156845" y="367029"/>
                </a:lnTo>
                <a:lnTo>
                  <a:pt x="156845" y="373379"/>
                </a:lnTo>
                <a:lnTo>
                  <a:pt x="174878" y="373379"/>
                </a:lnTo>
                <a:lnTo>
                  <a:pt x="175260" y="372110"/>
                </a:lnTo>
                <a:lnTo>
                  <a:pt x="175895" y="369569"/>
                </a:lnTo>
                <a:lnTo>
                  <a:pt x="176657" y="368300"/>
                </a:lnTo>
                <a:lnTo>
                  <a:pt x="177546" y="365760"/>
                </a:lnTo>
                <a:lnTo>
                  <a:pt x="178562" y="364489"/>
                </a:lnTo>
                <a:lnTo>
                  <a:pt x="182372" y="360679"/>
                </a:lnTo>
                <a:lnTo>
                  <a:pt x="188213" y="358139"/>
                </a:lnTo>
                <a:lnTo>
                  <a:pt x="245313" y="358139"/>
                </a:lnTo>
                <a:lnTo>
                  <a:pt x="242188" y="354329"/>
                </a:lnTo>
                <a:lnTo>
                  <a:pt x="206883" y="330200"/>
                </a:lnTo>
                <a:lnTo>
                  <a:pt x="195199" y="327660"/>
                </a:lnTo>
                <a:close/>
              </a:path>
              <a:path w="561339" h="574039">
                <a:moveTo>
                  <a:pt x="313465" y="273050"/>
                </a:moveTo>
                <a:lnTo>
                  <a:pt x="270637" y="273050"/>
                </a:lnTo>
                <a:lnTo>
                  <a:pt x="272796" y="274319"/>
                </a:lnTo>
                <a:lnTo>
                  <a:pt x="274827" y="275589"/>
                </a:lnTo>
                <a:lnTo>
                  <a:pt x="277113" y="276860"/>
                </a:lnTo>
                <a:lnTo>
                  <a:pt x="279400" y="279400"/>
                </a:lnTo>
                <a:lnTo>
                  <a:pt x="283845" y="283210"/>
                </a:lnTo>
                <a:lnTo>
                  <a:pt x="277240" y="290829"/>
                </a:lnTo>
                <a:lnTo>
                  <a:pt x="271272" y="297179"/>
                </a:lnTo>
                <a:lnTo>
                  <a:pt x="266446" y="303529"/>
                </a:lnTo>
                <a:lnTo>
                  <a:pt x="259334" y="314960"/>
                </a:lnTo>
                <a:lnTo>
                  <a:pt x="257048" y="320039"/>
                </a:lnTo>
                <a:lnTo>
                  <a:pt x="255015" y="330200"/>
                </a:lnTo>
                <a:lnTo>
                  <a:pt x="255270" y="335279"/>
                </a:lnTo>
                <a:lnTo>
                  <a:pt x="256921" y="340360"/>
                </a:lnTo>
                <a:lnTo>
                  <a:pt x="258445" y="345439"/>
                </a:lnTo>
                <a:lnTo>
                  <a:pt x="261493" y="349250"/>
                </a:lnTo>
                <a:lnTo>
                  <a:pt x="269621" y="356869"/>
                </a:lnTo>
                <a:lnTo>
                  <a:pt x="273685" y="359410"/>
                </a:lnTo>
                <a:lnTo>
                  <a:pt x="282067" y="361950"/>
                </a:lnTo>
                <a:lnTo>
                  <a:pt x="286131" y="361950"/>
                </a:lnTo>
                <a:lnTo>
                  <a:pt x="314071" y="347979"/>
                </a:lnTo>
                <a:lnTo>
                  <a:pt x="318388" y="344169"/>
                </a:lnTo>
                <a:lnTo>
                  <a:pt x="321437" y="339089"/>
                </a:lnTo>
                <a:lnTo>
                  <a:pt x="322148" y="336550"/>
                </a:lnTo>
                <a:lnTo>
                  <a:pt x="290068" y="336550"/>
                </a:lnTo>
                <a:lnTo>
                  <a:pt x="286765" y="335279"/>
                </a:lnTo>
                <a:lnTo>
                  <a:pt x="281939" y="330200"/>
                </a:lnTo>
                <a:lnTo>
                  <a:pt x="280543" y="328929"/>
                </a:lnTo>
                <a:lnTo>
                  <a:pt x="279781" y="326389"/>
                </a:lnTo>
                <a:lnTo>
                  <a:pt x="279019" y="325119"/>
                </a:lnTo>
                <a:lnTo>
                  <a:pt x="278892" y="322579"/>
                </a:lnTo>
                <a:lnTo>
                  <a:pt x="279653" y="317500"/>
                </a:lnTo>
                <a:lnTo>
                  <a:pt x="280670" y="314960"/>
                </a:lnTo>
                <a:lnTo>
                  <a:pt x="282321" y="312419"/>
                </a:lnTo>
                <a:lnTo>
                  <a:pt x="284099" y="309879"/>
                </a:lnTo>
                <a:lnTo>
                  <a:pt x="286385" y="306069"/>
                </a:lnTo>
                <a:lnTo>
                  <a:pt x="289560" y="303529"/>
                </a:lnTo>
                <a:lnTo>
                  <a:pt x="296799" y="295910"/>
                </a:lnTo>
                <a:lnTo>
                  <a:pt x="338494" y="295910"/>
                </a:lnTo>
                <a:lnTo>
                  <a:pt x="313465" y="273050"/>
                </a:lnTo>
                <a:close/>
              </a:path>
              <a:path w="561339" h="574039">
                <a:moveTo>
                  <a:pt x="338494" y="295910"/>
                </a:moveTo>
                <a:lnTo>
                  <a:pt x="296799" y="295910"/>
                </a:lnTo>
                <a:lnTo>
                  <a:pt x="309245" y="307339"/>
                </a:lnTo>
                <a:lnTo>
                  <a:pt x="309499" y="309879"/>
                </a:lnTo>
                <a:lnTo>
                  <a:pt x="309625" y="316229"/>
                </a:lnTo>
                <a:lnTo>
                  <a:pt x="308101" y="323850"/>
                </a:lnTo>
                <a:lnTo>
                  <a:pt x="306324" y="327660"/>
                </a:lnTo>
                <a:lnTo>
                  <a:pt x="303657" y="330200"/>
                </a:lnTo>
                <a:lnTo>
                  <a:pt x="300482" y="334010"/>
                </a:lnTo>
                <a:lnTo>
                  <a:pt x="297180" y="335279"/>
                </a:lnTo>
                <a:lnTo>
                  <a:pt x="293624" y="335279"/>
                </a:lnTo>
                <a:lnTo>
                  <a:pt x="290068" y="336550"/>
                </a:lnTo>
                <a:lnTo>
                  <a:pt x="322148" y="336550"/>
                </a:lnTo>
                <a:lnTo>
                  <a:pt x="323214" y="332739"/>
                </a:lnTo>
                <a:lnTo>
                  <a:pt x="324993" y="327660"/>
                </a:lnTo>
                <a:lnTo>
                  <a:pt x="325500" y="322579"/>
                </a:lnTo>
                <a:lnTo>
                  <a:pt x="325532" y="320039"/>
                </a:lnTo>
                <a:lnTo>
                  <a:pt x="325247" y="316229"/>
                </a:lnTo>
                <a:lnTo>
                  <a:pt x="341079" y="316229"/>
                </a:lnTo>
                <a:lnTo>
                  <a:pt x="344043" y="313689"/>
                </a:lnTo>
                <a:lnTo>
                  <a:pt x="345567" y="311150"/>
                </a:lnTo>
                <a:lnTo>
                  <a:pt x="347345" y="308610"/>
                </a:lnTo>
                <a:lnTo>
                  <a:pt x="347725" y="307339"/>
                </a:lnTo>
                <a:lnTo>
                  <a:pt x="347980" y="306069"/>
                </a:lnTo>
                <a:lnTo>
                  <a:pt x="347599" y="304800"/>
                </a:lnTo>
                <a:lnTo>
                  <a:pt x="346837" y="303529"/>
                </a:lnTo>
                <a:lnTo>
                  <a:pt x="338494" y="295910"/>
                </a:lnTo>
                <a:close/>
              </a:path>
              <a:path w="561339" h="574039">
                <a:moveTo>
                  <a:pt x="341079" y="316229"/>
                </a:moveTo>
                <a:lnTo>
                  <a:pt x="325247" y="316229"/>
                </a:lnTo>
                <a:lnTo>
                  <a:pt x="331088" y="321310"/>
                </a:lnTo>
                <a:lnTo>
                  <a:pt x="331850" y="321310"/>
                </a:lnTo>
                <a:lnTo>
                  <a:pt x="332613" y="322579"/>
                </a:lnTo>
                <a:lnTo>
                  <a:pt x="334390" y="322579"/>
                </a:lnTo>
                <a:lnTo>
                  <a:pt x="335407" y="321310"/>
                </a:lnTo>
                <a:lnTo>
                  <a:pt x="337820" y="320039"/>
                </a:lnTo>
                <a:lnTo>
                  <a:pt x="339598" y="317500"/>
                </a:lnTo>
                <a:lnTo>
                  <a:pt x="341079" y="316229"/>
                </a:lnTo>
                <a:close/>
              </a:path>
              <a:path w="561339" h="574039">
                <a:moveTo>
                  <a:pt x="236600" y="312419"/>
                </a:moveTo>
                <a:lnTo>
                  <a:pt x="232410" y="312419"/>
                </a:lnTo>
                <a:lnTo>
                  <a:pt x="233425" y="313689"/>
                </a:lnTo>
                <a:lnTo>
                  <a:pt x="235965" y="313689"/>
                </a:lnTo>
                <a:lnTo>
                  <a:pt x="236600" y="312419"/>
                </a:lnTo>
                <a:close/>
              </a:path>
              <a:path w="561339" h="574039">
                <a:moveTo>
                  <a:pt x="273431" y="245110"/>
                </a:moveTo>
                <a:lnTo>
                  <a:pt x="263906" y="246379"/>
                </a:lnTo>
                <a:lnTo>
                  <a:pt x="259080" y="247650"/>
                </a:lnTo>
                <a:lnTo>
                  <a:pt x="254253" y="251460"/>
                </a:lnTo>
                <a:lnTo>
                  <a:pt x="249300" y="254000"/>
                </a:lnTo>
                <a:lnTo>
                  <a:pt x="244221" y="259079"/>
                </a:lnTo>
                <a:lnTo>
                  <a:pt x="238887" y="264160"/>
                </a:lnTo>
                <a:lnTo>
                  <a:pt x="235965" y="267969"/>
                </a:lnTo>
                <a:lnTo>
                  <a:pt x="233299" y="270510"/>
                </a:lnTo>
                <a:lnTo>
                  <a:pt x="228726" y="278129"/>
                </a:lnTo>
                <a:lnTo>
                  <a:pt x="226822" y="280669"/>
                </a:lnTo>
                <a:lnTo>
                  <a:pt x="223774" y="288289"/>
                </a:lnTo>
                <a:lnTo>
                  <a:pt x="222503" y="290829"/>
                </a:lnTo>
                <a:lnTo>
                  <a:pt x="221742" y="293369"/>
                </a:lnTo>
                <a:lnTo>
                  <a:pt x="220852" y="297179"/>
                </a:lnTo>
                <a:lnTo>
                  <a:pt x="220725" y="300989"/>
                </a:lnTo>
                <a:lnTo>
                  <a:pt x="221107" y="303529"/>
                </a:lnTo>
                <a:lnTo>
                  <a:pt x="221869" y="303529"/>
                </a:lnTo>
                <a:lnTo>
                  <a:pt x="222631" y="306069"/>
                </a:lnTo>
                <a:lnTo>
                  <a:pt x="223774" y="307339"/>
                </a:lnTo>
                <a:lnTo>
                  <a:pt x="225425" y="308610"/>
                </a:lnTo>
                <a:lnTo>
                  <a:pt x="226695" y="309879"/>
                </a:lnTo>
                <a:lnTo>
                  <a:pt x="227964" y="309879"/>
                </a:lnTo>
                <a:lnTo>
                  <a:pt x="229108" y="311150"/>
                </a:lnTo>
                <a:lnTo>
                  <a:pt x="231394" y="312419"/>
                </a:lnTo>
                <a:lnTo>
                  <a:pt x="237236" y="312419"/>
                </a:lnTo>
                <a:lnTo>
                  <a:pt x="237998" y="311150"/>
                </a:lnTo>
                <a:lnTo>
                  <a:pt x="238633" y="309879"/>
                </a:lnTo>
                <a:lnTo>
                  <a:pt x="239140" y="307339"/>
                </a:lnTo>
                <a:lnTo>
                  <a:pt x="239649" y="306069"/>
                </a:lnTo>
                <a:lnTo>
                  <a:pt x="240411" y="303529"/>
                </a:lnTo>
                <a:lnTo>
                  <a:pt x="242443" y="297179"/>
                </a:lnTo>
                <a:lnTo>
                  <a:pt x="243839" y="294639"/>
                </a:lnTo>
                <a:lnTo>
                  <a:pt x="245490" y="290829"/>
                </a:lnTo>
                <a:lnTo>
                  <a:pt x="247269" y="287019"/>
                </a:lnTo>
                <a:lnTo>
                  <a:pt x="249682" y="284479"/>
                </a:lnTo>
                <a:lnTo>
                  <a:pt x="252857" y="280669"/>
                </a:lnTo>
                <a:lnTo>
                  <a:pt x="255397" y="278129"/>
                </a:lnTo>
                <a:lnTo>
                  <a:pt x="257683" y="275589"/>
                </a:lnTo>
                <a:lnTo>
                  <a:pt x="262000" y="273050"/>
                </a:lnTo>
                <a:lnTo>
                  <a:pt x="313465" y="273050"/>
                </a:lnTo>
                <a:lnTo>
                  <a:pt x="292608" y="254000"/>
                </a:lnTo>
                <a:lnTo>
                  <a:pt x="287655" y="250189"/>
                </a:lnTo>
                <a:lnTo>
                  <a:pt x="282956" y="248919"/>
                </a:lnTo>
                <a:lnTo>
                  <a:pt x="278130" y="246379"/>
                </a:lnTo>
                <a:lnTo>
                  <a:pt x="273431" y="245110"/>
                </a:lnTo>
                <a:close/>
              </a:path>
              <a:path w="561339" h="574039">
                <a:moveTo>
                  <a:pt x="308737" y="198119"/>
                </a:moveTo>
                <a:lnTo>
                  <a:pt x="302768" y="198119"/>
                </a:lnTo>
                <a:lnTo>
                  <a:pt x="301498" y="199389"/>
                </a:lnTo>
                <a:lnTo>
                  <a:pt x="300355" y="200660"/>
                </a:lnTo>
                <a:lnTo>
                  <a:pt x="298958" y="201929"/>
                </a:lnTo>
                <a:lnTo>
                  <a:pt x="295783" y="205739"/>
                </a:lnTo>
                <a:lnTo>
                  <a:pt x="294513" y="207010"/>
                </a:lnTo>
                <a:lnTo>
                  <a:pt x="292735" y="209550"/>
                </a:lnTo>
                <a:lnTo>
                  <a:pt x="292100" y="210819"/>
                </a:lnTo>
                <a:lnTo>
                  <a:pt x="291719" y="212089"/>
                </a:lnTo>
                <a:lnTo>
                  <a:pt x="291338" y="212089"/>
                </a:lnTo>
                <a:lnTo>
                  <a:pt x="291338" y="214629"/>
                </a:lnTo>
                <a:lnTo>
                  <a:pt x="291846" y="214629"/>
                </a:lnTo>
                <a:lnTo>
                  <a:pt x="292481" y="215900"/>
                </a:lnTo>
                <a:lnTo>
                  <a:pt x="365506" y="283210"/>
                </a:lnTo>
                <a:lnTo>
                  <a:pt x="366013" y="284479"/>
                </a:lnTo>
                <a:lnTo>
                  <a:pt x="368935" y="284479"/>
                </a:lnTo>
                <a:lnTo>
                  <a:pt x="369950" y="283210"/>
                </a:lnTo>
                <a:lnTo>
                  <a:pt x="372237" y="281939"/>
                </a:lnTo>
                <a:lnTo>
                  <a:pt x="373507" y="280669"/>
                </a:lnTo>
                <a:lnTo>
                  <a:pt x="385572" y="265429"/>
                </a:lnTo>
                <a:lnTo>
                  <a:pt x="385190" y="262889"/>
                </a:lnTo>
                <a:lnTo>
                  <a:pt x="384683" y="262889"/>
                </a:lnTo>
                <a:lnTo>
                  <a:pt x="336042" y="217169"/>
                </a:lnTo>
                <a:lnTo>
                  <a:pt x="335025" y="212089"/>
                </a:lnTo>
                <a:lnTo>
                  <a:pt x="334899" y="205739"/>
                </a:lnTo>
                <a:lnTo>
                  <a:pt x="317119" y="205739"/>
                </a:lnTo>
                <a:lnTo>
                  <a:pt x="308737" y="198119"/>
                </a:lnTo>
                <a:close/>
              </a:path>
              <a:path w="561339" h="574039">
                <a:moveTo>
                  <a:pt x="400007" y="185419"/>
                </a:moveTo>
                <a:lnTo>
                  <a:pt x="352933" y="185419"/>
                </a:lnTo>
                <a:lnTo>
                  <a:pt x="355346" y="186689"/>
                </a:lnTo>
                <a:lnTo>
                  <a:pt x="357759" y="186689"/>
                </a:lnTo>
                <a:lnTo>
                  <a:pt x="362838" y="189229"/>
                </a:lnTo>
                <a:lnTo>
                  <a:pt x="365760" y="191769"/>
                </a:lnTo>
                <a:lnTo>
                  <a:pt x="411099" y="233679"/>
                </a:lnTo>
                <a:lnTo>
                  <a:pt x="411607" y="234950"/>
                </a:lnTo>
                <a:lnTo>
                  <a:pt x="414527" y="234950"/>
                </a:lnTo>
                <a:lnTo>
                  <a:pt x="415544" y="233679"/>
                </a:lnTo>
                <a:lnTo>
                  <a:pt x="416433" y="233679"/>
                </a:lnTo>
                <a:lnTo>
                  <a:pt x="417702" y="232410"/>
                </a:lnTo>
                <a:lnTo>
                  <a:pt x="419100" y="231139"/>
                </a:lnTo>
                <a:lnTo>
                  <a:pt x="422021" y="228600"/>
                </a:lnTo>
                <a:lnTo>
                  <a:pt x="425703" y="224789"/>
                </a:lnTo>
                <a:lnTo>
                  <a:pt x="427227" y="223519"/>
                </a:lnTo>
                <a:lnTo>
                  <a:pt x="428244" y="220979"/>
                </a:lnTo>
                <a:lnTo>
                  <a:pt x="429387" y="219710"/>
                </a:lnTo>
                <a:lnTo>
                  <a:pt x="430149" y="218439"/>
                </a:lnTo>
                <a:lnTo>
                  <a:pt x="430530" y="218439"/>
                </a:lnTo>
                <a:lnTo>
                  <a:pt x="431038" y="217169"/>
                </a:lnTo>
                <a:lnTo>
                  <a:pt x="431164" y="215900"/>
                </a:lnTo>
                <a:lnTo>
                  <a:pt x="430911" y="214629"/>
                </a:lnTo>
                <a:lnTo>
                  <a:pt x="430657" y="214629"/>
                </a:lnTo>
                <a:lnTo>
                  <a:pt x="430149" y="213360"/>
                </a:lnTo>
                <a:lnTo>
                  <a:pt x="400007" y="185419"/>
                </a:lnTo>
                <a:close/>
              </a:path>
              <a:path w="561339" h="574039">
                <a:moveTo>
                  <a:pt x="351155" y="154939"/>
                </a:moveTo>
                <a:lnTo>
                  <a:pt x="341630" y="157479"/>
                </a:lnTo>
                <a:lnTo>
                  <a:pt x="336803" y="160019"/>
                </a:lnTo>
                <a:lnTo>
                  <a:pt x="332105" y="163829"/>
                </a:lnTo>
                <a:lnTo>
                  <a:pt x="327533" y="168910"/>
                </a:lnTo>
                <a:lnTo>
                  <a:pt x="323342" y="172719"/>
                </a:lnTo>
                <a:lnTo>
                  <a:pt x="320421" y="177800"/>
                </a:lnTo>
                <a:lnTo>
                  <a:pt x="317119" y="190500"/>
                </a:lnTo>
                <a:lnTo>
                  <a:pt x="316589" y="196850"/>
                </a:lnTo>
                <a:lnTo>
                  <a:pt x="316589" y="199389"/>
                </a:lnTo>
                <a:lnTo>
                  <a:pt x="317119" y="205739"/>
                </a:lnTo>
                <a:lnTo>
                  <a:pt x="334899" y="205739"/>
                </a:lnTo>
                <a:lnTo>
                  <a:pt x="335914" y="196850"/>
                </a:lnTo>
                <a:lnTo>
                  <a:pt x="337438" y="193039"/>
                </a:lnTo>
                <a:lnTo>
                  <a:pt x="339851" y="190500"/>
                </a:lnTo>
                <a:lnTo>
                  <a:pt x="341757" y="189229"/>
                </a:lnTo>
                <a:lnTo>
                  <a:pt x="346075" y="186689"/>
                </a:lnTo>
                <a:lnTo>
                  <a:pt x="348361" y="185419"/>
                </a:lnTo>
                <a:lnTo>
                  <a:pt x="400007" y="185419"/>
                </a:lnTo>
                <a:lnTo>
                  <a:pt x="384937" y="171450"/>
                </a:lnTo>
                <a:lnTo>
                  <a:pt x="360680" y="156210"/>
                </a:lnTo>
                <a:lnTo>
                  <a:pt x="351155" y="154939"/>
                </a:lnTo>
                <a:close/>
              </a:path>
              <a:path w="561339" h="574039">
                <a:moveTo>
                  <a:pt x="307594" y="196850"/>
                </a:moveTo>
                <a:lnTo>
                  <a:pt x="305435" y="196850"/>
                </a:lnTo>
                <a:lnTo>
                  <a:pt x="304673" y="198119"/>
                </a:lnTo>
                <a:lnTo>
                  <a:pt x="308228" y="198119"/>
                </a:lnTo>
                <a:lnTo>
                  <a:pt x="307594" y="196850"/>
                </a:lnTo>
                <a:close/>
              </a:path>
              <a:path w="561339" h="574039">
                <a:moveTo>
                  <a:pt x="359537" y="71119"/>
                </a:moveTo>
                <a:lnTo>
                  <a:pt x="357124" y="71119"/>
                </a:lnTo>
                <a:lnTo>
                  <a:pt x="355092" y="72389"/>
                </a:lnTo>
                <a:lnTo>
                  <a:pt x="353822" y="73660"/>
                </a:lnTo>
                <a:lnTo>
                  <a:pt x="352425" y="74929"/>
                </a:lnTo>
                <a:lnTo>
                  <a:pt x="351155" y="76200"/>
                </a:lnTo>
                <a:lnTo>
                  <a:pt x="347599" y="78739"/>
                </a:lnTo>
                <a:lnTo>
                  <a:pt x="345694" y="81279"/>
                </a:lnTo>
                <a:lnTo>
                  <a:pt x="344297" y="83819"/>
                </a:lnTo>
                <a:lnTo>
                  <a:pt x="343281" y="85089"/>
                </a:lnTo>
                <a:lnTo>
                  <a:pt x="342138" y="86360"/>
                </a:lnTo>
                <a:lnTo>
                  <a:pt x="341375" y="87629"/>
                </a:lnTo>
                <a:lnTo>
                  <a:pt x="340613" y="90169"/>
                </a:lnTo>
                <a:lnTo>
                  <a:pt x="340360" y="90169"/>
                </a:lnTo>
                <a:lnTo>
                  <a:pt x="340613" y="91439"/>
                </a:lnTo>
                <a:lnTo>
                  <a:pt x="340995" y="92710"/>
                </a:lnTo>
                <a:lnTo>
                  <a:pt x="341630" y="92710"/>
                </a:lnTo>
                <a:lnTo>
                  <a:pt x="449325" y="193039"/>
                </a:lnTo>
                <a:lnTo>
                  <a:pt x="452755" y="193039"/>
                </a:lnTo>
                <a:lnTo>
                  <a:pt x="454787" y="191769"/>
                </a:lnTo>
                <a:lnTo>
                  <a:pt x="455930" y="191769"/>
                </a:lnTo>
                <a:lnTo>
                  <a:pt x="458724" y="189229"/>
                </a:lnTo>
                <a:lnTo>
                  <a:pt x="460248" y="187960"/>
                </a:lnTo>
                <a:lnTo>
                  <a:pt x="464058" y="182879"/>
                </a:lnTo>
                <a:lnTo>
                  <a:pt x="469519" y="173989"/>
                </a:lnTo>
                <a:lnTo>
                  <a:pt x="469264" y="172719"/>
                </a:lnTo>
                <a:lnTo>
                  <a:pt x="469011" y="172719"/>
                </a:lnTo>
                <a:lnTo>
                  <a:pt x="468375" y="171450"/>
                </a:lnTo>
                <a:lnTo>
                  <a:pt x="429768" y="135889"/>
                </a:lnTo>
                <a:lnTo>
                  <a:pt x="507619" y="135889"/>
                </a:lnTo>
                <a:lnTo>
                  <a:pt x="509143" y="134619"/>
                </a:lnTo>
                <a:lnTo>
                  <a:pt x="511428" y="132079"/>
                </a:lnTo>
                <a:lnTo>
                  <a:pt x="424814" y="132079"/>
                </a:lnTo>
                <a:lnTo>
                  <a:pt x="360680" y="72389"/>
                </a:lnTo>
                <a:lnTo>
                  <a:pt x="360172" y="72389"/>
                </a:lnTo>
                <a:lnTo>
                  <a:pt x="359537" y="71119"/>
                </a:lnTo>
                <a:close/>
              </a:path>
              <a:path w="561339" h="574039">
                <a:moveTo>
                  <a:pt x="494664" y="147319"/>
                </a:moveTo>
                <a:lnTo>
                  <a:pt x="491871" y="147319"/>
                </a:lnTo>
                <a:lnTo>
                  <a:pt x="492887" y="148589"/>
                </a:lnTo>
                <a:lnTo>
                  <a:pt x="494664" y="147319"/>
                </a:lnTo>
                <a:close/>
              </a:path>
              <a:path w="561339" h="574039">
                <a:moveTo>
                  <a:pt x="507619" y="135889"/>
                </a:moveTo>
                <a:lnTo>
                  <a:pt x="429768" y="135889"/>
                </a:lnTo>
                <a:lnTo>
                  <a:pt x="490727" y="147319"/>
                </a:lnTo>
                <a:lnTo>
                  <a:pt x="496697" y="147319"/>
                </a:lnTo>
                <a:lnTo>
                  <a:pt x="497713" y="146050"/>
                </a:lnTo>
                <a:lnTo>
                  <a:pt x="498983" y="144779"/>
                </a:lnTo>
                <a:lnTo>
                  <a:pt x="501776" y="142239"/>
                </a:lnTo>
                <a:lnTo>
                  <a:pt x="503555" y="140969"/>
                </a:lnTo>
                <a:lnTo>
                  <a:pt x="507619" y="135889"/>
                </a:lnTo>
                <a:close/>
              </a:path>
              <a:path w="561339" h="574039">
                <a:moveTo>
                  <a:pt x="436625" y="59689"/>
                </a:moveTo>
                <a:lnTo>
                  <a:pt x="431926" y="59689"/>
                </a:lnTo>
                <a:lnTo>
                  <a:pt x="430911" y="60960"/>
                </a:lnTo>
                <a:lnTo>
                  <a:pt x="429640" y="60960"/>
                </a:lnTo>
                <a:lnTo>
                  <a:pt x="426847" y="63500"/>
                </a:lnTo>
                <a:lnTo>
                  <a:pt x="423290" y="67310"/>
                </a:lnTo>
                <a:lnTo>
                  <a:pt x="421386" y="69850"/>
                </a:lnTo>
                <a:lnTo>
                  <a:pt x="419862" y="71119"/>
                </a:lnTo>
                <a:lnTo>
                  <a:pt x="418719" y="72389"/>
                </a:lnTo>
                <a:lnTo>
                  <a:pt x="417702" y="74929"/>
                </a:lnTo>
                <a:lnTo>
                  <a:pt x="416813" y="76200"/>
                </a:lnTo>
                <a:lnTo>
                  <a:pt x="416306" y="77469"/>
                </a:lnTo>
                <a:lnTo>
                  <a:pt x="415671" y="77469"/>
                </a:lnTo>
                <a:lnTo>
                  <a:pt x="415544" y="82550"/>
                </a:lnTo>
                <a:lnTo>
                  <a:pt x="415798" y="83819"/>
                </a:lnTo>
                <a:lnTo>
                  <a:pt x="424814" y="132079"/>
                </a:lnTo>
                <a:lnTo>
                  <a:pt x="511428" y="132079"/>
                </a:lnTo>
                <a:lnTo>
                  <a:pt x="512190" y="129539"/>
                </a:lnTo>
                <a:lnTo>
                  <a:pt x="513207" y="128269"/>
                </a:lnTo>
                <a:lnTo>
                  <a:pt x="513461" y="127000"/>
                </a:lnTo>
                <a:lnTo>
                  <a:pt x="513207" y="127000"/>
                </a:lnTo>
                <a:lnTo>
                  <a:pt x="513080" y="125729"/>
                </a:lnTo>
                <a:lnTo>
                  <a:pt x="512825" y="125729"/>
                </a:lnTo>
                <a:lnTo>
                  <a:pt x="512190" y="124460"/>
                </a:lnTo>
                <a:lnTo>
                  <a:pt x="511556" y="124460"/>
                </a:lnTo>
                <a:lnTo>
                  <a:pt x="510667" y="123189"/>
                </a:lnTo>
                <a:lnTo>
                  <a:pt x="508635" y="123189"/>
                </a:lnTo>
                <a:lnTo>
                  <a:pt x="507238" y="121919"/>
                </a:lnTo>
                <a:lnTo>
                  <a:pt x="505460" y="121919"/>
                </a:lnTo>
                <a:lnTo>
                  <a:pt x="444373" y="111760"/>
                </a:lnTo>
                <a:lnTo>
                  <a:pt x="439927" y="67310"/>
                </a:lnTo>
                <a:lnTo>
                  <a:pt x="439165" y="64769"/>
                </a:lnTo>
                <a:lnTo>
                  <a:pt x="438658" y="63500"/>
                </a:lnTo>
                <a:lnTo>
                  <a:pt x="437388" y="60960"/>
                </a:lnTo>
                <a:lnTo>
                  <a:pt x="436625" y="59689"/>
                </a:lnTo>
                <a:close/>
              </a:path>
              <a:path w="561339" h="574039">
                <a:moveTo>
                  <a:pt x="560641" y="62229"/>
                </a:moveTo>
                <a:lnTo>
                  <a:pt x="531240" y="62229"/>
                </a:lnTo>
                <a:lnTo>
                  <a:pt x="532764" y="64769"/>
                </a:lnTo>
                <a:lnTo>
                  <a:pt x="534288" y="66039"/>
                </a:lnTo>
                <a:lnTo>
                  <a:pt x="535305" y="67310"/>
                </a:lnTo>
                <a:lnTo>
                  <a:pt x="535813" y="68579"/>
                </a:lnTo>
                <a:lnTo>
                  <a:pt x="536448" y="69850"/>
                </a:lnTo>
                <a:lnTo>
                  <a:pt x="536575" y="72389"/>
                </a:lnTo>
                <a:lnTo>
                  <a:pt x="536067" y="74929"/>
                </a:lnTo>
                <a:lnTo>
                  <a:pt x="535432" y="77469"/>
                </a:lnTo>
                <a:lnTo>
                  <a:pt x="534415" y="78739"/>
                </a:lnTo>
                <a:lnTo>
                  <a:pt x="533526" y="80010"/>
                </a:lnTo>
                <a:lnTo>
                  <a:pt x="519175" y="92710"/>
                </a:lnTo>
                <a:lnTo>
                  <a:pt x="516509" y="93979"/>
                </a:lnTo>
                <a:lnTo>
                  <a:pt x="511683" y="96519"/>
                </a:lnTo>
                <a:lnTo>
                  <a:pt x="509524" y="96519"/>
                </a:lnTo>
                <a:lnTo>
                  <a:pt x="507873" y="97789"/>
                </a:lnTo>
                <a:lnTo>
                  <a:pt x="506095" y="97789"/>
                </a:lnTo>
                <a:lnTo>
                  <a:pt x="504825" y="99060"/>
                </a:lnTo>
                <a:lnTo>
                  <a:pt x="504317" y="99060"/>
                </a:lnTo>
                <a:lnTo>
                  <a:pt x="503809" y="100329"/>
                </a:lnTo>
                <a:lnTo>
                  <a:pt x="503555" y="100329"/>
                </a:lnTo>
                <a:lnTo>
                  <a:pt x="503300" y="101600"/>
                </a:lnTo>
                <a:lnTo>
                  <a:pt x="503555" y="101600"/>
                </a:lnTo>
                <a:lnTo>
                  <a:pt x="503809" y="102869"/>
                </a:lnTo>
                <a:lnTo>
                  <a:pt x="504189" y="102869"/>
                </a:lnTo>
                <a:lnTo>
                  <a:pt x="504825" y="104139"/>
                </a:lnTo>
                <a:lnTo>
                  <a:pt x="507746" y="107950"/>
                </a:lnTo>
                <a:lnTo>
                  <a:pt x="509397" y="109219"/>
                </a:lnTo>
                <a:lnTo>
                  <a:pt x="511810" y="110489"/>
                </a:lnTo>
                <a:lnTo>
                  <a:pt x="513714" y="113029"/>
                </a:lnTo>
                <a:lnTo>
                  <a:pt x="516763" y="114300"/>
                </a:lnTo>
                <a:lnTo>
                  <a:pt x="521843" y="114300"/>
                </a:lnTo>
                <a:lnTo>
                  <a:pt x="523748" y="113029"/>
                </a:lnTo>
                <a:lnTo>
                  <a:pt x="525652" y="113029"/>
                </a:lnTo>
                <a:lnTo>
                  <a:pt x="527812" y="111760"/>
                </a:lnTo>
                <a:lnTo>
                  <a:pt x="532638" y="109219"/>
                </a:lnTo>
                <a:lnTo>
                  <a:pt x="535305" y="106679"/>
                </a:lnTo>
                <a:lnTo>
                  <a:pt x="537972" y="105410"/>
                </a:lnTo>
                <a:lnTo>
                  <a:pt x="543306" y="100329"/>
                </a:lnTo>
                <a:lnTo>
                  <a:pt x="545846" y="97789"/>
                </a:lnTo>
                <a:lnTo>
                  <a:pt x="550037" y="92710"/>
                </a:lnTo>
                <a:lnTo>
                  <a:pt x="553338" y="88900"/>
                </a:lnTo>
                <a:lnTo>
                  <a:pt x="558419" y="78739"/>
                </a:lnTo>
                <a:lnTo>
                  <a:pt x="559943" y="73660"/>
                </a:lnTo>
                <a:lnTo>
                  <a:pt x="560959" y="64769"/>
                </a:lnTo>
                <a:lnTo>
                  <a:pt x="560641" y="62229"/>
                </a:lnTo>
                <a:close/>
              </a:path>
              <a:path w="561339" h="574039">
                <a:moveTo>
                  <a:pt x="496570" y="1269"/>
                </a:moveTo>
                <a:lnTo>
                  <a:pt x="487934" y="1269"/>
                </a:lnTo>
                <a:lnTo>
                  <a:pt x="486283" y="2539"/>
                </a:lnTo>
                <a:lnTo>
                  <a:pt x="484377" y="3810"/>
                </a:lnTo>
                <a:lnTo>
                  <a:pt x="477900" y="7619"/>
                </a:lnTo>
                <a:lnTo>
                  <a:pt x="475614" y="8889"/>
                </a:lnTo>
                <a:lnTo>
                  <a:pt x="473201" y="11429"/>
                </a:lnTo>
                <a:lnTo>
                  <a:pt x="471043" y="12700"/>
                </a:lnTo>
                <a:lnTo>
                  <a:pt x="468884" y="15239"/>
                </a:lnTo>
                <a:lnTo>
                  <a:pt x="464693" y="20319"/>
                </a:lnTo>
                <a:lnTo>
                  <a:pt x="461390" y="24129"/>
                </a:lnTo>
                <a:lnTo>
                  <a:pt x="456819" y="34289"/>
                </a:lnTo>
                <a:lnTo>
                  <a:pt x="455549" y="39369"/>
                </a:lnTo>
                <a:lnTo>
                  <a:pt x="455040" y="48260"/>
                </a:lnTo>
                <a:lnTo>
                  <a:pt x="455675" y="52069"/>
                </a:lnTo>
                <a:lnTo>
                  <a:pt x="475361" y="73660"/>
                </a:lnTo>
                <a:lnTo>
                  <a:pt x="478663" y="74929"/>
                </a:lnTo>
                <a:lnTo>
                  <a:pt x="482092" y="76200"/>
                </a:lnTo>
                <a:lnTo>
                  <a:pt x="485394" y="76200"/>
                </a:lnTo>
                <a:lnTo>
                  <a:pt x="488696" y="74929"/>
                </a:lnTo>
                <a:lnTo>
                  <a:pt x="491871" y="74929"/>
                </a:lnTo>
                <a:lnTo>
                  <a:pt x="498221" y="72389"/>
                </a:lnTo>
                <a:lnTo>
                  <a:pt x="501269" y="72389"/>
                </a:lnTo>
                <a:lnTo>
                  <a:pt x="504189" y="71119"/>
                </a:lnTo>
                <a:lnTo>
                  <a:pt x="510032" y="67310"/>
                </a:lnTo>
                <a:lnTo>
                  <a:pt x="512699" y="66039"/>
                </a:lnTo>
                <a:lnTo>
                  <a:pt x="515493" y="64769"/>
                </a:lnTo>
                <a:lnTo>
                  <a:pt x="518033" y="63500"/>
                </a:lnTo>
                <a:lnTo>
                  <a:pt x="520446" y="63500"/>
                </a:lnTo>
                <a:lnTo>
                  <a:pt x="522859" y="62229"/>
                </a:lnTo>
                <a:lnTo>
                  <a:pt x="560641" y="62229"/>
                </a:lnTo>
                <a:lnTo>
                  <a:pt x="560324" y="59689"/>
                </a:lnTo>
                <a:lnTo>
                  <a:pt x="558546" y="54610"/>
                </a:lnTo>
                <a:lnTo>
                  <a:pt x="556895" y="50800"/>
                </a:lnTo>
                <a:lnTo>
                  <a:pt x="555878" y="49529"/>
                </a:lnTo>
                <a:lnTo>
                  <a:pt x="485267" y="49529"/>
                </a:lnTo>
                <a:lnTo>
                  <a:pt x="483362" y="48260"/>
                </a:lnTo>
                <a:lnTo>
                  <a:pt x="480695" y="45719"/>
                </a:lnTo>
                <a:lnTo>
                  <a:pt x="479806" y="44450"/>
                </a:lnTo>
                <a:lnTo>
                  <a:pt x="479298" y="43179"/>
                </a:lnTo>
                <a:lnTo>
                  <a:pt x="478663" y="41910"/>
                </a:lnTo>
                <a:lnTo>
                  <a:pt x="478663" y="36829"/>
                </a:lnTo>
                <a:lnTo>
                  <a:pt x="479171" y="35560"/>
                </a:lnTo>
                <a:lnTo>
                  <a:pt x="480060" y="34289"/>
                </a:lnTo>
                <a:lnTo>
                  <a:pt x="480949" y="31750"/>
                </a:lnTo>
                <a:lnTo>
                  <a:pt x="482219" y="30479"/>
                </a:lnTo>
                <a:lnTo>
                  <a:pt x="483997" y="27939"/>
                </a:lnTo>
                <a:lnTo>
                  <a:pt x="486410" y="25400"/>
                </a:lnTo>
                <a:lnTo>
                  <a:pt x="488823" y="24129"/>
                </a:lnTo>
                <a:lnTo>
                  <a:pt x="491236" y="21589"/>
                </a:lnTo>
                <a:lnTo>
                  <a:pt x="496062" y="19050"/>
                </a:lnTo>
                <a:lnTo>
                  <a:pt x="498094" y="19050"/>
                </a:lnTo>
                <a:lnTo>
                  <a:pt x="500252" y="17779"/>
                </a:lnTo>
                <a:lnTo>
                  <a:pt x="502031" y="16510"/>
                </a:lnTo>
                <a:lnTo>
                  <a:pt x="505078" y="15239"/>
                </a:lnTo>
                <a:lnTo>
                  <a:pt x="506095" y="15239"/>
                </a:lnTo>
                <a:lnTo>
                  <a:pt x="506984" y="13969"/>
                </a:lnTo>
                <a:lnTo>
                  <a:pt x="507238" y="13969"/>
                </a:lnTo>
                <a:lnTo>
                  <a:pt x="507492" y="12700"/>
                </a:lnTo>
                <a:lnTo>
                  <a:pt x="507364" y="12700"/>
                </a:lnTo>
                <a:lnTo>
                  <a:pt x="506984" y="11429"/>
                </a:lnTo>
                <a:lnTo>
                  <a:pt x="506602" y="11429"/>
                </a:lnTo>
                <a:lnTo>
                  <a:pt x="505968" y="10160"/>
                </a:lnTo>
                <a:lnTo>
                  <a:pt x="505078" y="8889"/>
                </a:lnTo>
                <a:lnTo>
                  <a:pt x="504317" y="8889"/>
                </a:lnTo>
                <a:lnTo>
                  <a:pt x="503047" y="7619"/>
                </a:lnTo>
                <a:lnTo>
                  <a:pt x="501650" y="5079"/>
                </a:lnTo>
                <a:lnTo>
                  <a:pt x="500380" y="5079"/>
                </a:lnTo>
                <a:lnTo>
                  <a:pt x="499237" y="3810"/>
                </a:lnTo>
                <a:lnTo>
                  <a:pt x="498348" y="2539"/>
                </a:lnTo>
                <a:lnTo>
                  <a:pt x="496570" y="1269"/>
                </a:lnTo>
                <a:close/>
              </a:path>
              <a:path w="561339" h="574039">
                <a:moveTo>
                  <a:pt x="532892" y="34289"/>
                </a:moveTo>
                <a:lnTo>
                  <a:pt x="526288" y="34289"/>
                </a:lnTo>
                <a:lnTo>
                  <a:pt x="522986" y="35560"/>
                </a:lnTo>
                <a:lnTo>
                  <a:pt x="516636" y="36829"/>
                </a:lnTo>
                <a:lnTo>
                  <a:pt x="513588" y="38100"/>
                </a:lnTo>
                <a:lnTo>
                  <a:pt x="510667" y="39369"/>
                </a:lnTo>
                <a:lnTo>
                  <a:pt x="507619" y="40639"/>
                </a:lnTo>
                <a:lnTo>
                  <a:pt x="502031" y="44450"/>
                </a:lnTo>
                <a:lnTo>
                  <a:pt x="499237" y="45719"/>
                </a:lnTo>
                <a:lnTo>
                  <a:pt x="496697" y="46989"/>
                </a:lnTo>
                <a:lnTo>
                  <a:pt x="491871" y="48260"/>
                </a:lnTo>
                <a:lnTo>
                  <a:pt x="489585" y="49529"/>
                </a:lnTo>
                <a:lnTo>
                  <a:pt x="555878" y="49529"/>
                </a:lnTo>
                <a:lnTo>
                  <a:pt x="553847" y="46989"/>
                </a:lnTo>
                <a:lnTo>
                  <a:pt x="549783" y="43179"/>
                </a:lnTo>
                <a:lnTo>
                  <a:pt x="546353" y="39369"/>
                </a:lnTo>
                <a:lnTo>
                  <a:pt x="543051" y="36829"/>
                </a:lnTo>
                <a:lnTo>
                  <a:pt x="539623" y="36829"/>
                </a:lnTo>
                <a:lnTo>
                  <a:pt x="536321" y="35560"/>
                </a:lnTo>
                <a:lnTo>
                  <a:pt x="532892" y="34289"/>
                </a:lnTo>
                <a:close/>
              </a:path>
              <a:path w="561339" h="574039">
                <a:moveTo>
                  <a:pt x="494030" y="0"/>
                </a:moveTo>
                <a:lnTo>
                  <a:pt x="490855" y="0"/>
                </a:lnTo>
                <a:lnTo>
                  <a:pt x="489585" y="1269"/>
                </a:lnTo>
                <a:lnTo>
                  <a:pt x="495300" y="1269"/>
                </a:lnTo>
                <a:lnTo>
                  <a:pt x="494030" y="0"/>
                </a:lnTo>
                <a:close/>
              </a:path>
            </a:pathLst>
          </a:custGeom>
          <a:solidFill>
            <a:srgbClr val="000000"/>
          </a:solidFill>
        </p:spPr>
        <p:txBody>
          <a:bodyPr wrap="square" lIns="0" tIns="0" rIns="0" bIns="0" rtlCol="0"/>
          <a:lstStyle/>
          <a:p/>
        </p:txBody>
      </p:sp>
      <p:sp>
        <p:nvSpPr>
          <p:cNvPr id="34" name="object 34"/>
          <p:cNvSpPr/>
          <p:nvPr/>
        </p:nvSpPr>
        <p:spPr>
          <a:xfrm>
            <a:off x="5145023" y="3961382"/>
            <a:ext cx="570230" cy="839726"/>
          </a:xfrm>
          <a:custGeom>
            <a:avLst/>
            <a:gdLst/>
            <a:ahLst/>
            <a:cxnLst/>
            <a:rect l="l" t="t" r="r" b="b"/>
            <a:pathLst>
              <a:path w="570229" h="793750">
                <a:moveTo>
                  <a:pt x="469391" y="642874"/>
                </a:moveTo>
                <a:lnTo>
                  <a:pt x="419100" y="642874"/>
                </a:lnTo>
                <a:lnTo>
                  <a:pt x="494538" y="793750"/>
                </a:lnTo>
                <a:lnTo>
                  <a:pt x="557402" y="668020"/>
                </a:lnTo>
                <a:lnTo>
                  <a:pt x="469391" y="668020"/>
                </a:lnTo>
                <a:lnTo>
                  <a:pt x="469391" y="642874"/>
                </a:lnTo>
                <a:close/>
              </a:path>
              <a:path w="570229" h="793750">
                <a:moveTo>
                  <a:pt x="469391" y="382016"/>
                </a:moveTo>
                <a:lnTo>
                  <a:pt x="469391" y="668020"/>
                </a:lnTo>
                <a:lnTo>
                  <a:pt x="519684" y="668020"/>
                </a:lnTo>
                <a:lnTo>
                  <a:pt x="519684" y="407162"/>
                </a:lnTo>
                <a:lnTo>
                  <a:pt x="494538" y="407162"/>
                </a:lnTo>
                <a:lnTo>
                  <a:pt x="469391" y="382016"/>
                </a:lnTo>
                <a:close/>
              </a:path>
              <a:path w="570229" h="793750">
                <a:moveTo>
                  <a:pt x="569976" y="642874"/>
                </a:moveTo>
                <a:lnTo>
                  <a:pt x="519684" y="642874"/>
                </a:lnTo>
                <a:lnTo>
                  <a:pt x="519684" y="668020"/>
                </a:lnTo>
                <a:lnTo>
                  <a:pt x="557402" y="668020"/>
                </a:lnTo>
                <a:lnTo>
                  <a:pt x="569976" y="642874"/>
                </a:lnTo>
                <a:close/>
              </a:path>
              <a:path w="570229" h="793750">
                <a:moveTo>
                  <a:pt x="100584" y="125730"/>
                </a:moveTo>
                <a:lnTo>
                  <a:pt x="50291" y="125730"/>
                </a:lnTo>
                <a:lnTo>
                  <a:pt x="50291" y="407162"/>
                </a:lnTo>
                <a:lnTo>
                  <a:pt x="469391" y="407162"/>
                </a:lnTo>
                <a:lnTo>
                  <a:pt x="469391" y="382016"/>
                </a:lnTo>
                <a:lnTo>
                  <a:pt x="100584" y="382016"/>
                </a:lnTo>
                <a:lnTo>
                  <a:pt x="75437" y="356870"/>
                </a:lnTo>
                <a:lnTo>
                  <a:pt x="100584" y="356870"/>
                </a:lnTo>
                <a:lnTo>
                  <a:pt x="100584" y="125730"/>
                </a:lnTo>
                <a:close/>
              </a:path>
              <a:path w="570229" h="793750">
                <a:moveTo>
                  <a:pt x="519684" y="356870"/>
                </a:moveTo>
                <a:lnTo>
                  <a:pt x="100584" y="356870"/>
                </a:lnTo>
                <a:lnTo>
                  <a:pt x="100584" y="382016"/>
                </a:lnTo>
                <a:lnTo>
                  <a:pt x="469391" y="382016"/>
                </a:lnTo>
                <a:lnTo>
                  <a:pt x="494538" y="407162"/>
                </a:lnTo>
                <a:lnTo>
                  <a:pt x="519684" y="407162"/>
                </a:lnTo>
                <a:lnTo>
                  <a:pt x="519684" y="356870"/>
                </a:lnTo>
                <a:close/>
              </a:path>
              <a:path w="570229" h="793750">
                <a:moveTo>
                  <a:pt x="100584" y="356870"/>
                </a:moveTo>
                <a:lnTo>
                  <a:pt x="75437" y="356870"/>
                </a:lnTo>
                <a:lnTo>
                  <a:pt x="100584" y="382016"/>
                </a:lnTo>
                <a:lnTo>
                  <a:pt x="100584" y="356870"/>
                </a:lnTo>
                <a:close/>
              </a:path>
              <a:path w="570229" h="793750">
                <a:moveTo>
                  <a:pt x="75437" y="0"/>
                </a:moveTo>
                <a:lnTo>
                  <a:pt x="0" y="150876"/>
                </a:lnTo>
                <a:lnTo>
                  <a:pt x="50291" y="150876"/>
                </a:lnTo>
                <a:lnTo>
                  <a:pt x="50291" y="125730"/>
                </a:lnTo>
                <a:lnTo>
                  <a:pt x="138302" y="125730"/>
                </a:lnTo>
                <a:lnTo>
                  <a:pt x="75437" y="0"/>
                </a:lnTo>
                <a:close/>
              </a:path>
              <a:path w="570229" h="793750">
                <a:moveTo>
                  <a:pt x="138302" y="125730"/>
                </a:moveTo>
                <a:lnTo>
                  <a:pt x="100584" y="125730"/>
                </a:lnTo>
                <a:lnTo>
                  <a:pt x="100584" y="150876"/>
                </a:lnTo>
                <a:lnTo>
                  <a:pt x="150875" y="150876"/>
                </a:lnTo>
                <a:lnTo>
                  <a:pt x="138302" y="125730"/>
                </a:lnTo>
                <a:close/>
              </a:path>
            </a:pathLst>
          </a:custGeom>
          <a:solidFill>
            <a:srgbClr val="3A812E"/>
          </a:solidFill>
        </p:spPr>
        <p:txBody>
          <a:bodyPr wrap="square" lIns="0" tIns="0" rIns="0" bIns="0" rtlCol="0"/>
          <a:lstStyle/>
          <a:p/>
        </p:txBody>
      </p:sp>
      <p:sp>
        <p:nvSpPr>
          <p:cNvPr id="35" name="object 35"/>
          <p:cNvSpPr/>
          <p:nvPr/>
        </p:nvSpPr>
        <p:spPr>
          <a:xfrm>
            <a:off x="4572761" y="2788157"/>
            <a:ext cx="1295400" cy="1219200"/>
          </a:xfrm>
          <a:custGeom>
            <a:avLst/>
            <a:gdLst/>
            <a:ahLst/>
            <a:cxnLst/>
            <a:rect l="l" t="t" r="r" b="b"/>
            <a:pathLst>
              <a:path w="1295400" h="1219200">
                <a:moveTo>
                  <a:pt x="1295400" y="0"/>
                </a:moveTo>
                <a:lnTo>
                  <a:pt x="0" y="0"/>
                </a:lnTo>
                <a:lnTo>
                  <a:pt x="0" y="1219200"/>
                </a:lnTo>
                <a:lnTo>
                  <a:pt x="1295400" y="1219200"/>
                </a:lnTo>
                <a:lnTo>
                  <a:pt x="1295400" y="0"/>
                </a:lnTo>
                <a:close/>
              </a:path>
            </a:pathLst>
          </a:custGeom>
          <a:solidFill>
            <a:srgbClr val="FFFFFF"/>
          </a:solidFill>
        </p:spPr>
        <p:txBody>
          <a:bodyPr wrap="square" lIns="0" tIns="0" rIns="0" bIns="0" rtlCol="0"/>
          <a:lstStyle/>
          <a:p/>
        </p:txBody>
      </p:sp>
      <p:sp>
        <p:nvSpPr>
          <p:cNvPr id="36" name="object 36"/>
          <p:cNvSpPr/>
          <p:nvPr/>
        </p:nvSpPr>
        <p:spPr>
          <a:xfrm>
            <a:off x="4572761" y="2788157"/>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099">
            <a:solidFill>
              <a:srgbClr val="BBBBBB"/>
            </a:solidFill>
          </a:ln>
        </p:spPr>
        <p:txBody>
          <a:bodyPr wrap="square" lIns="0" tIns="0" rIns="0" bIns="0" rtlCol="0"/>
          <a:lstStyle/>
          <a:p/>
        </p:txBody>
      </p:sp>
      <p:sp>
        <p:nvSpPr>
          <p:cNvPr id="37" name="object 37"/>
          <p:cNvSpPr/>
          <p:nvPr/>
        </p:nvSpPr>
        <p:spPr>
          <a:xfrm>
            <a:off x="5485891" y="4760848"/>
            <a:ext cx="1293495" cy="323850"/>
          </a:xfrm>
          <a:custGeom>
            <a:avLst/>
            <a:gdLst/>
            <a:ahLst/>
            <a:cxnLst/>
            <a:rect l="l" t="t" r="r" b="b"/>
            <a:pathLst>
              <a:path w="1293495" h="323850">
                <a:moveTo>
                  <a:pt x="1293240" y="0"/>
                </a:moveTo>
                <a:lnTo>
                  <a:pt x="0" y="0"/>
                </a:lnTo>
                <a:lnTo>
                  <a:pt x="323342" y="323342"/>
                </a:lnTo>
                <a:lnTo>
                  <a:pt x="969899" y="323342"/>
                </a:lnTo>
                <a:lnTo>
                  <a:pt x="1293240" y="0"/>
                </a:lnTo>
                <a:close/>
              </a:path>
            </a:pathLst>
          </a:custGeom>
          <a:solidFill>
            <a:srgbClr val="000000"/>
          </a:solidFill>
        </p:spPr>
        <p:txBody>
          <a:bodyPr wrap="square" lIns="0" tIns="0" rIns="0" bIns="0" rtlCol="0"/>
          <a:lstStyle/>
          <a:p/>
        </p:txBody>
      </p:sp>
      <p:sp>
        <p:nvSpPr>
          <p:cNvPr id="38" name="object 38"/>
          <p:cNvSpPr/>
          <p:nvPr/>
        </p:nvSpPr>
        <p:spPr>
          <a:xfrm>
            <a:off x="5485891" y="4760848"/>
            <a:ext cx="1293495" cy="323850"/>
          </a:xfrm>
          <a:custGeom>
            <a:avLst/>
            <a:gdLst/>
            <a:ahLst/>
            <a:cxnLst/>
            <a:rect l="l" t="t" r="r" b="b"/>
            <a:pathLst>
              <a:path w="1293495" h="323850">
                <a:moveTo>
                  <a:pt x="969899" y="323342"/>
                </a:moveTo>
                <a:lnTo>
                  <a:pt x="323342" y="323342"/>
                </a:lnTo>
                <a:lnTo>
                  <a:pt x="0" y="0"/>
                </a:lnTo>
                <a:lnTo>
                  <a:pt x="1293240" y="0"/>
                </a:lnTo>
                <a:lnTo>
                  <a:pt x="969899" y="323342"/>
                </a:lnTo>
                <a:close/>
              </a:path>
            </a:pathLst>
          </a:custGeom>
          <a:ln w="25400">
            <a:solidFill>
              <a:srgbClr val="000000"/>
            </a:solidFill>
          </a:ln>
        </p:spPr>
        <p:txBody>
          <a:bodyPr wrap="square" lIns="0" tIns="0" rIns="0" bIns="0" rtlCol="0"/>
          <a:lstStyle/>
          <a:p/>
        </p:txBody>
      </p:sp>
      <p:sp>
        <p:nvSpPr>
          <p:cNvPr id="39" name="object 39"/>
          <p:cNvSpPr txBox="1"/>
          <p:nvPr/>
        </p:nvSpPr>
        <p:spPr>
          <a:xfrm>
            <a:off x="5490464" y="4015867"/>
            <a:ext cx="375285"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C0504D"/>
                </a:solidFill>
                <a:latin typeface="Calibri" panose="020F0502020204030204" charset="0"/>
                <a:cs typeface="Calibri" panose="020F0502020204030204" charset="0"/>
              </a:rPr>
              <a:t>&lt;</a:t>
            </a:r>
            <a:r>
              <a:rPr sz="1200" b="1" dirty="0">
                <a:solidFill>
                  <a:srgbClr val="C0504D"/>
                </a:solidFill>
                <a:latin typeface="Calibri" panose="020F0502020204030204" charset="0"/>
                <a:cs typeface="Calibri" panose="020F0502020204030204" charset="0"/>
              </a:rPr>
              <a:t>0:7&gt;</a:t>
            </a:r>
            <a:endParaRPr sz="1200">
              <a:latin typeface="Calibri" panose="020F0502020204030204" charset="0"/>
              <a:cs typeface="Calibri" panose="020F0502020204030204" charset="0"/>
            </a:endParaRPr>
          </a:p>
        </p:txBody>
      </p:sp>
      <p:sp>
        <p:nvSpPr>
          <p:cNvPr id="40" name="object 40"/>
          <p:cNvSpPr txBox="1"/>
          <p:nvPr/>
        </p:nvSpPr>
        <p:spPr>
          <a:xfrm>
            <a:off x="5185664" y="4444060"/>
            <a:ext cx="375285" cy="208915"/>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C0504D"/>
                </a:solidFill>
                <a:latin typeface="Calibri" panose="020F0502020204030204" charset="0"/>
                <a:cs typeface="Calibri" panose="020F0502020204030204" charset="0"/>
              </a:rPr>
              <a:t>&lt;0</a:t>
            </a:r>
            <a:r>
              <a:rPr sz="1200" b="1" spc="5" dirty="0">
                <a:solidFill>
                  <a:srgbClr val="C0504D"/>
                </a:solidFill>
                <a:latin typeface="Calibri" panose="020F0502020204030204" charset="0"/>
                <a:cs typeface="Calibri" panose="020F0502020204030204" charset="0"/>
              </a:rPr>
              <a:t>:</a:t>
            </a:r>
            <a:r>
              <a:rPr sz="1200" b="1" dirty="0">
                <a:solidFill>
                  <a:srgbClr val="C0504D"/>
                </a:solidFill>
                <a:latin typeface="Calibri" panose="020F0502020204030204" charset="0"/>
                <a:cs typeface="Calibri" panose="020F0502020204030204" charset="0"/>
              </a:rPr>
              <a:t>7&gt;</a:t>
            </a:r>
            <a:endParaRPr sz="1200" dirty="0">
              <a:latin typeface="Calibri" panose="020F0502020204030204" charset="0"/>
              <a:cs typeface="Calibri" panose="020F0502020204030204" charset="0"/>
            </a:endParaRPr>
          </a:p>
        </p:txBody>
      </p:sp>
      <p:sp>
        <p:nvSpPr>
          <p:cNvPr id="41" name="object 41"/>
          <p:cNvSpPr txBox="1"/>
          <p:nvPr/>
        </p:nvSpPr>
        <p:spPr>
          <a:xfrm>
            <a:off x="6404864" y="3711067"/>
            <a:ext cx="37655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C0504D"/>
                </a:solidFill>
                <a:latin typeface="Calibri" panose="020F0502020204030204" charset="0"/>
                <a:cs typeface="Calibri" panose="020F0502020204030204" charset="0"/>
              </a:rPr>
              <a:t>&lt;</a:t>
            </a:r>
            <a:r>
              <a:rPr sz="1200" b="1" spc="5" dirty="0">
                <a:solidFill>
                  <a:srgbClr val="C0504D"/>
                </a:solidFill>
                <a:latin typeface="Calibri" panose="020F0502020204030204" charset="0"/>
                <a:cs typeface="Calibri" panose="020F0502020204030204" charset="0"/>
              </a:rPr>
              <a:t>0</a:t>
            </a:r>
            <a:r>
              <a:rPr sz="1200" b="1" dirty="0">
                <a:solidFill>
                  <a:srgbClr val="C0504D"/>
                </a:solidFill>
                <a:latin typeface="Calibri" panose="020F0502020204030204" charset="0"/>
                <a:cs typeface="Calibri" panose="020F0502020204030204" charset="0"/>
              </a:rPr>
              <a:t>:</a:t>
            </a:r>
            <a:r>
              <a:rPr sz="1200" b="1" spc="5" dirty="0">
                <a:solidFill>
                  <a:srgbClr val="C0504D"/>
                </a:solidFill>
                <a:latin typeface="Calibri" panose="020F0502020204030204" charset="0"/>
                <a:cs typeface="Calibri" panose="020F0502020204030204" charset="0"/>
              </a:rPr>
              <a:t>7</a:t>
            </a:r>
            <a:r>
              <a:rPr sz="1200" b="1" dirty="0">
                <a:solidFill>
                  <a:srgbClr val="C0504D"/>
                </a:solidFill>
                <a:latin typeface="Calibri" panose="020F0502020204030204" charset="0"/>
                <a:cs typeface="Calibri" panose="020F0502020204030204" charset="0"/>
              </a:rPr>
              <a:t>&gt;</a:t>
            </a:r>
            <a:endParaRPr sz="1200">
              <a:latin typeface="Calibri" panose="020F0502020204030204" charset="0"/>
              <a:cs typeface="Calibri" panose="020F0502020204030204" charset="0"/>
            </a:endParaRPr>
          </a:p>
        </p:txBody>
      </p:sp>
      <p:sp>
        <p:nvSpPr>
          <p:cNvPr id="42" name="object 42"/>
          <p:cNvSpPr txBox="1"/>
          <p:nvPr/>
        </p:nvSpPr>
        <p:spPr>
          <a:xfrm>
            <a:off x="5997955" y="4046296"/>
            <a:ext cx="350520" cy="514350"/>
          </a:xfrm>
          <a:prstGeom prst="rect">
            <a:avLst/>
          </a:prstGeom>
        </p:spPr>
        <p:txBody>
          <a:bodyPr vert="horz" wrap="square" lIns="0" tIns="13335" rIns="0" bIns="0" rtlCol="0">
            <a:spAutoFit/>
          </a:bodyPr>
          <a:lstStyle/>
          <a:p>
            <a:pPr marL="12700">
              <a:lnSpc>
                <a:spcPct val="100000"/>
              </a:lnSpc>
              <a:spcBef>
                <a:spcPts val="105"/>
              </a:spcBef>
            </a:pPr>
            <a:r>
              <a:rPr sz="3200" b="1" spc="-5" dirty="0">
                <a:solidFill>
                  <a:srgbClr val="C0504D"/>
                </a:solidFill>
                <a:latin typeface="Calibri" panose="020F0502020204030204" charset="0"/>
                <a:cs typeface="Calibri" panose="020F0502020204030204" charset="0"/>
              </a:rPr>
              <a:t>...</a:t>
            </a:r>
            <a:endParaRPr sz="3200" dirty="0">
              <a:latin typeface="Calibri" panose="020F0502020204030204" charset="0"/>
              <a:cs typeface="Calibri" panose="020F0502020204030204" charset="0"/>
            </a:endParaRPr>
          </a:p>
        </p:txBody>
      </p:sp>
      <p:sp>
        <p:nvSpPr>
          <p:cNvPr id="43" name="object 43"/>
          <p:cNvSpPr/>
          <p:nvPr/>
        </p:nvSpPr>
        <p:spPr>
          <a:xfrm>
            <a:off x="5967984" y="4934711"/>
            <a:ext cx="390143" cy="1455420"/>
          </a:xfrm>
          <a:prstGeom prst="rect">
            <a:avLst/>
          </a:prstGeom>
          <a:blipFill>
            <a:blip r:embed="rId2" cstate="print"/>
            <a:stretch>
              <a:fillRect/>
            </a:stretch>
          </a:blipFill>
        </p:spPr>
        <p:txBody>
          <a:bodyPr wrap="square" lIns="0" tIns="0" rIns="0" bIns="0" rtlCol="0"/>
          <a:lstStyle/>
          <a:p/>
        </p:txBody>
      </p:sp>
      <p:sp>
        <p:nvSpPr>
          <p:cNvPr id="44" name="object 44"/>
          <p:cNvSpPr/>
          <p:nvPr/>
        </p:nvSpPr>
        <p:spPr>
          <a:xfrm>
            <a:off x="6086855" y="5106161"/>
            <a:ext cx="152400" cy="1066800"/>
          </a:xfrm>
          <a:custGeom>
            <a:avLst/>
            <a:gdLst/>
            <a:ahLst/>
            <a:cxnLst/>
            <a:rect l="l" t="t" r="r" b="b"/>
            <a:pathLst>
              <a:path w="152400" h="1066800">
                <a:moveTo>
                  <a:pt x="50292" y="915924"/>
                </a:moveTo>
                <a:lnTo>
                  <a:pt x="0" y="915924"/>
                </a:lnTo>
                <a:lnTo>
                  <a:pt x="75438" y="1066800"/>
                </a:lnTo>
                <a:lnTo>
                  <a:pt x="138303" y="941069"/>
                </a:lnTo>
                <a:lnTo>
                  <a:pt x="50292" y="941069"/>
                </a:lnTo>
                <a:lnTo>
                  <a:pt x="50292" y="915924"/>
                </a:lnTo>
                <a:close/>
              </a:path>
              <a:path w="152400" h="1066800">
                <a:moveTo>
                  <a:pt x="51816" y="508253"/>
                </a:moveTo>
                <a:lnTo>
                  <a:pt x="50292" y="508253"/>
                </a:lnTo>
                <a:lnTo>
                  <a:pt x="50292" y="941069"/>
                </a:lnTo>
                <a:lnTo>
                  <a:pt x="100584" y="941069"/>
                </a:lnTo>
                <a:lnTo>
                  <a:pt x="100584" y="558546"/>
                </a:lnTo>
                <a:lnTo>
                  <a:pt x="75438" y="558546"/>
                </a:lnTo>
                <a:lnTo>
                  <a:pt x="100584" y="533400"/>
                </a:lnTo>
                <a:lnTo>
                  <a:pt x="51816" y="533400"/>
                </a:lnTo>
                <a:lnTo>
                  <a:pt x="51816" y="508253"/>
                </a:lnTo>
                <a:close/>
              </a:path>
              <a:path w="152400" h="1066800">
                <a:moveTo>
                  <a:pt x="150876" y="915924"/>
                </a:moveTo>
                <a:lnTo>
                  <a:pt x="100584" y="915924"/>
                </a:lnTo>
                <a:lnTo>
                  <a:pt x="100584" y="941069"/>
                </a:lnTo>
                <a:lnTo>
                  <a:pt x="138303" y="941069"/>
                </a:lnTo>
                <a:lnTo>
                  <a:pt x="150876" y="915924"/>
                </a:lnTo>
                <a:close/>
              </a:path>
              <a:path w="152400" h="1066800">
                <a:moveTo>
                  <a:pt x="100584" y="533400"/>
                </a:moveTo>
                <a:lnTo>
                  <a:pt x="75438" y="558546"/>
                </a:lnTo>
                <a:lnTo>
                  <a:pt x="100584" y="558546"/>
                </a:lnTo>
                <a:lnTo>
                  <a:pt x="100584" y="533400"/>
                </a:lnTo>
                <a:close/>
              </a:path>
              <a:path w="152400" h="1066800">
                <a:moveTo>
                  <a:pt x="102108" y="508253"/>
                </a:moveTo>
                <a:lnTo>
                  <a:pt x="76962" y="508253"/>
                </a:lnTo>
                <a:lnTo>
                  <a:pt x="51816" y="533400"/>
                </a:lnTo>
                <a:lnTo>
                  <a:pt x="100584" y="533400"/>
                </a:lnTo>
                <a:lnTo>
                  <a:pt x="100584" y="558546"/>
                </a:lnTo>
                <a:lnTo>
                  <a:pt x="102108" y="558546"/>
                </a:lnTo>
                <a:lnTo>
                  <a:pt x="102108" y="508253"/>
                </a:lnTo>
                <a:close/>
              </a:path>
              <a:path w="152400" h="1066800">
                <a:moveTo>
                  <a:pt x="102108" y="125730"/>
                </a:moveTo>
                <a:lnTo>
                  <a:pt x="51816" y="125730"/>
                </a:lnTo>
                <a:lnTo>
                  <a:pt x="51816" y="533400"/>
                </a:lnTo>
                <a:lnTo>
                  <a:pt x="76962" y="508253"/>
                </a:lnTo>
                <a:lnTo>
                  <a:pt x="102108" y="508253"/>
                </a:lnTo>
                <a:lnTo>
                  <a:pt x="102108" y="125730"/>
                </a:lnTo>
                <a:close/>
              </a:path>
              <a:path w="152400" h="1066800">
                <a:moveTo>
                  <a:pt x="76962" y="0"/>
                </a:moveTo>
                <a:lnTo>
                  <a:pt x="1524" y="150875"/>
                </a:lnTo>
                <a:lnTo>
                  <a:pt x="51816" y="150875"/>
                </a:lnTo>
                <a:lnTo>
                  <a:pt x="51816" y="125730"/>
                </a:lnTo>
                <a:lnTo>
                  <a:pt x="139826" y="125730"/>
                </a:lnTo>
                <a:lnTo>
                  <a:pt x="76962" y="0"/>
                </a:lnTo>
                <a:close/>
              </a:path>
              <a:path w="152400" h="1066800">
                <a:moveTo>
                  <a:pt x="139826" y="125730"/>
                </a:moveTo>
                <a:lnTo>
                  <a:pt x="102108" y="125730"/>
                </a:lnTo>
                <a:lnTo>
                  <a:pt x="102108" y="150875"/>
                </a:lnTo>
                <a:lnTo>
                  <a:pt x="152400" y="150875"/>
                </a:lnTo>
                <a:lnTo>
                  <a:pt x="139826" y="125730"/>
                </a:lnTo>
                <a:close/>
              </a:path>
            </a:pathLst>
          </a:custGeom>
          <a:solidFill>
            <a:srgbClr val="3A812E"/>
          </a:solidFill>
        </p:spPr>
        <p:txBody>
          <a:bodyPr wrap="square" lIns="0" tIns="0" rIns="0" bIns="0" rtlCol="0"/>
          <a:lstStyle/>
          <a:p/>
        </p:txBody>
      </p:sp>
      <p:sp>
        <p:nvSpPr>
          <p:cNvPr id="45" name="object 45"/>
          <p:cNvSpPr txBox="1"/>
          <p:nvPr/>
        </p:nvSpPr>
        <p:spPr>
          <a:xfrm>
            <a:off x="5867019" y="5328292"/>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46" name="object 46"/>
          <p:cNvSpPr/>
          <p:nvPr/>
        </p:nvSpPr>
        <p:spPr>
          <a:xfrm>
            <a:off x="533400" y="2286000"/>
            <a:ext cx="2133600" cy="2514600"/>
          </a:xfrm>
          <a:custGeom>
            <a:avLst/>
            <a:gdLst/>
            <a:ahLst/>
            <a:cxnLst/>
            <a:rect l="l" t="t" r="r" b="b"/>
            <a:pathLst>
              <a:path w="2133600" h="2514600">
                <a:moveTo>
                  <a:pt x="0" y="1257300"/>
                </a:moveTo>
                <a:lnTo>
                  <a:pt x="889" y="1205470"/>
                </a:lnTo>
                <a:lnTo>
                  <a:pt x="3536" y="1154175"/>
                </a:lnTo>
                <a:lnTo>
                  <a:pt x="7905" y="1103454"/>
                </a:lnTo>
                <a:lnTo>
                  <a:pt x="13962" y="1053347"/>
                </a:lnTo>
                <a:lnTo>
                  <a:pt x="21673" y="1003896"/>
                </a:lnTo>
                <a:lnTo>
                  <a:pt x="31003" y="955140"/>
                </a:lnTo>
                <a:lnTo>
                  <a:pt x="41919" y="907120"/>
                </a:lnTo>
                <a:lnTo>
                  <a:pt x="54386" y="859877"/>
                </a:lnTo>
                <a:lnTo>
                  <a:pt x="68369" y="813450"/>
                </a:lnTo>
                <a:lnTo>
                  <a:pt x="83834" y="767881"/>
                </a:lnTo>
                <a:lnTo>
                  <a:pt x="100747" y="723210"/>
                </a:lnTo>
                <a:lnTo>
                  <a:pt x="119074" y="679476"/>
                </a:lnTo>
                <a:lnTo>
                  <a:pt x="138780" y="636722"/>
                </a:lnTo>
                <a:lnTo>
                  <a:pt x="159830" y="594986"/>
                </a:lnTo>
                <a:lnTo>
                  <a:pt x="182192" y="554310"/>
                </a:lnTo>
                <a:lnTo>
                  <a:pt x="205830" y="514734"/>
                </a:lnTo>
                <a:lnTo>
                  <a:pt x="230710" y="476298"/>
                </a:lnTo>
                <a:lnTo>
                  <a:pt x="256797" y="439042"/>
                </a:lnTo>
                <a:lnTo>
                  <a:pt x="284058" y="403008"/>
                </a:lnTo>
                <a:lnTo>
                  <a:pt x="312458" y="368236"/>
                </a:lnTo>
                <a:lnTo>
                  <a:pt x="341962" y="334766"/>
                </a:lnTo>
                <a:lnTo>
                  <a:pt x="372537" y="302638"/>
                </a:lnTo>
                <a:lnTo>
                  <a:pt x="404148" y="271893"/>
                </a:lnTo>
                <a:lnTo>
                  <a:pt x="436761" y="242572"/>
                </a:lnTo>
                <a:lnTo>
                  <a:pt x="470341" y="214714"/>
                </a:lnTo>
                <a:lnTo>
                  <a:pt x="504854" y="188360"/>
                </a:lnTo>
                <a:lnTo>
                  <a:pt x="540266" y="163552"/>
                </a:lnTo>
                <a:lnTo>
                  <a:pt x="576543" y="140328"/>
                </a:lnTo>
                <a:lnTo>
                  <a:pt x="613650" y="118730"/>
                </a:lnTo>
                <a:lnTo>
                  <a:pt x="651552" y="98798"/>
                </a:lnTo>
                <a:lnTo>
                  <a:pt x="690216" y="80572"/>
                </a:lnTo>
                <a:lnTo>
                  <a:pt x="729608" y="64093"/>
                </a:lnTo>
                <a:lnTo>
                  <a:pt x="769692" y="49401"/>
                </a:lnTo>
                <a:lnTo>
                  <a:pt x="810435" y="36537"/>
                </a:lnTo>
                <a:lnTo>
                  <a:pt x="851802" y="25541"/>
                </a:lnTo>
                <a:lnTo>
                  <a:pt x="893759" y="16454"/>
                </a:lnTo>
                <a:lnTo>
                  <a:pt x="936271" y="9316"/>
                </a:lnTo>
                <a:lnTo>
                  <a:pt x="979305" y="4167"/>
                </a:lnTo>
                <a:lnTo>
                  <a:pt x="1022826" y="1048"/>
                </a:lnTo>
                <a:lnTo>
                  <a:pt x="1066800" y="0"/>
                </a:lnTo>
                <a:lnTo>
                  <a:pt x="1110771" y="1048"/>
                </a:lnTo>
                <a:lnTo>
                  <a:pt x="1154290" y="4167"/>
                </a:lnTo>
                <a:lnTo>
                  <a:pt x="1197323" y="9316"/>
                </a:lnTo>
                <a:lnTo>
                  <a:pt x="1239834" y="16454"/>
                </a:lnTo>
                <a:lnTo>
                  <a:pt x="1281790" y="25541"/>
                </a:lnTo>
                <a:lnTo>
                  <a:pt x="1323156" y="36537"/>
                </a:lnTo>
                <a:lnTo>
                  <a:pt x="1363898" y="49401"/>
                </a:lnTo>
                <a:lnTo>
                  <a:pt x="1403981" y="64093"/>
                </a:lnTo>
                <a:lnTo>
                  <a:pt x="1443372" y="80572"/>
                </a:lnTo>
                <a:lnTo>
                  <a:pt x="1482036" y="98798"/>
                </a:lnTo>
                <a:lnTo>
                  <a:pt x="1519938" y="118730"/>
                </a:lnTo>
                <a:lnTo>
                  <a:pt x="1557045" y="140328"/>
                </a:lnTo>
                <a:lnTo>
                  <a:pt x="1593321" y="163552"/>
                </a:lnTo>
                <a:lnTo>
                  <a:pt x="1628733" y="188360"/>
                </a:lnTo>
                <a:lnTo>
                  <a:pt x="1663247" y="214714"/>
                </a:lnTo>
                <a:lnTo>
                  <a:pt x="1696827" y="242572"/>
                </a:lnTo>
                <a:lnTo>
                  <a:pt x="1729440" y="271893"/>
                </a:lnTo>
                <a:lnTo>
                  <a:pt x="1761052" y="302638"/>
                </a:lnTo>
                <a:lnTo>
                  <a:pt x="1791627" y="334766"/>
                </a:lnTo>
                <a:lnTo>
                  <a:pt x="1821132" y="368236"/>
                </a:lnTo>
                <a:lnTo>
                  <a:pt x="1849532" y="403008"/>
                </a:lnTo>
                <a:lnTo>
                  <a:pt x="1876794" y="439042"/>
                </a:lnTo>
                <a:lnTo>
                  <a:pt x="1902882" y="476298"/>
                </a:lnTo>
                <a:lnTo>
                  <a:pt x="1927762" y="514734"/>
                </a:lnTo>
                <a:lnTo>
                  <a:pt x="1951400" y="554310"/>
                </a:lnTo>
                <a:lnTo>
                  <a:pt x="1973763" y="594986"/>
                </a:lnTo>
                <a:lnTo>
                  <a:pt x="1994814" y="636722"/>
                </a:lnTo>
                <a:lnTo>
                  <a:pt x="2014521" y="679476"/>
                </a:lnTo>
                <a:lnTo>
                  <a:pt x="2032848" y="723210"/>
                </a:lnTo>
                <a:lnTo>
                  <a:pt x="2049762" y="767881"/>
                </a:lnTo>
                <a:lnTo>
                  <a:pt x="2065227" y="813450"/>
                </a:lnTo>
                <a:lnTo>
                  <a:pt x="2079211" y="859877"/>
                </a:lnTo>
                <a:lnTo>
                  <a:pt x="2091678" y="907120"/>
                </a:lnTo>
                <a:lnTo>
                  <a:pt x="2102594" y="955140"/>
                </a:lnTo>
                <a:lnTo>
                  <a:pt x="2111925" y="1003896"/>
                </a:lnTo>
                <a:lnTo>
                  <a:pt x="2119636" y="1053347"/>
                </a:lnTo>
                <a:lnTo>
                  <a:pt x="2125694" y="1103454"/>
                </a:lnTo>
                <a:lnTo>
                  <a:pt x="2130063" y="1154175"/>
                </a:lnTo>
                <a:lnTo>
                  <a:pt x="2132710" y="1205470"/>
                </a:lnTo>
                <a:lnTo>
                  <a:pt x="2133600" y="1257300"/>
                </a:lnTo>
                <a:lnTo>
                  <a:pt x="2132710" y="1309129"/>
                </a:lnTo>
                <a:lnTo>
                  <a:pt x="2130063" y="1360424"/>
                </a:lnTo>
                <a:lnTo>
                  <a:pt x="2125694" y="1411145"/>
                </a:lnTo>
                <a:lnTo>
                  <a:pt x="2119636" y="1461252"/>
                </a:lnTo>
                <a:lnTo>
                  <a:pt x="2111925" y="1510703"/>
                </a:lnTo>
                <a:lnTo>
                  <a:pt x="2102594" y="1559459"/>
                </a:lnTo>
                <a:lnTo>
                  <a:pt x="2091678" y="1607479"/>
                </a:lnTo>
                <a:lnTo>
                  <a:pt x="2079211" y="1654722"/>
                </a:lnTo>
                <a:lnTo>
                  <a:pt x="2065227" y="1701149"/>
                </a:lnTo>
                <a:lnTo>
                  <a:pt x="2049762" y="1746718"/>
                </a:lnTo>
                <a:lnTo>
                  <a:pt x="2032848" y="1791389"/>
                </a:lnTo>
                <a:lnTo>
                  <a:pt x="2014521" y="1835123"/>
                </a:lnTo>
                <a:lnTo>
                  <a:pt x="1994814" y="1877877"/>
                </a:lnTo>
                <a:lnTo>
                  <a:pt x="1973763" y="1919613"/>
                </a:lnTo>
                <a:lnTo>
                  <a:pt x="1951400" y="1960289"/>
                </a:lnTo>
                <a:lnTo>
                  <a:pt x="1927762" y="1999865"/>
                </a:lnTo>
                <a:lnTo>
                  <a:pt x="1902882" y="2038301"/>
                </a:lnTo>
                <a:lnTo>
                  <a:pt x="1876794" y="2075557"/>
                </a:lnTo>
                <a:lnTo>
                  <a:pt x="1849532" y="2111591"/>
                </a:lnTo>
                <a:lnTo>
                  <a:pt x="1821132" y="2146363"/>
                </a:lnTo>
                <a:lnTo>
                  <a:pt x="1791627" y="2179833"/>
                </a:lnTo>
                <a:lnTo>
                  <a:pt x="1761052" y="2211961"/>
                </a:lnTo>
                <a:lnTo>
                  <a:pt x="1729440" y="2242706"/>
                </a:lnTo>
                <a:lnTo>
                  <a:pt x="1696827" y="2272027"/>
                </a:lnTo>
                <a:lnTo>
                  <a:pt x="1663247" y="2299885"/>
                </a:lnTo>
                <a:lnTo>
                  <a:pt x="1628733" y="2326239"/>
                </a:lnTo>
                <a:lnTo>
                  <a:pt x="1593321" y="2351047"/>
                </a:lnTo>
                <a:lnTo>
                  <a:pt x="1557045" y="2374271"/>
                </a:lnTo>
                <a:lnTo>
                  <a:pt x="1519938" y="2395869"/>
                </a:lnTo>
                <a:lnTo>
                  <a:pt x="1482036" y="2415801"/>
                </a:lnTo>
                <a:lnTo>
                  <a:pt x="1443372" y="2434027"/>
                </a:lnTo>
                <a:lnTo>
                  <a:pt x="1403981" y="2450506"/>
                </a:lnTo>
                <a:lnTo>
                  <a:pt x="1363898" y="2465198"/>
                </a:lnTo>
                <a:lnTo>
                  <a:pt x="1323156" y="2478062"/>
                </a:lnTo>
                <a:lnTo>
                  <a:pt x="1281790" y="2489058"/>
                </a:lnTo>
                <a:lnTo>
                  <a:pt x="1239834" y="2498145"/>
                </a:lnTo>
                <a:lnTo>
                  <a:pt x="1197323" y="2505283"/>
                </a:lnTo>
                <a:lnTo>
                  <a:pt x="1154290" y="2510432"/>
                </a:lnTo>
                <a:lnTo>
                  <a:pt x="1110771" y="2513551"/>
                </a:lnTo>
                <a:lnTo>
                  <a:pt x="1066800" y="2514600"/>
                </a:lnTo>
                <a:lnTo>
                  <a:pt x="1022826" y="2513551"/>
                </a:lnTo>
                <a:lnTo>
                  <a:pt x="979305" y="2510432"/>
                </a:lnTo>
                <a:lnTo>
                  <a:pt x="936271" y="2505283"/>
                </a:lnTo>
                <a:lnTo>
                  <a:pt x="893759" y="2498145"/>
                </a:lnTo>
                <a:lnTo>
                  <a:pt x="851802" y="2489058"/>
                </a:lnTo>
                <a:lnTo>
                  <a:pt x="810435" y="2478062"/>
                </a:lnTo>
                <a:lnTo>
                  <a:pt x="769692" y="2465198"/>
                </a:lnTo>
                <a:lnTo>
                  <a:pt x="729608" y="2450506"/>
                </a:lnTo>
                <a:lnTo>
                  <a:pt x="690216" y="2434027"/>
                </a:lnTo>
                <a:lnTo>
                  <a:pt x="651552" y="2415801"/>
                </a:lnTo>
                <a:lnTo>
                  <a:pt x="613650" y="2395869"/>
                </a:lnTo>
                <a:lnTo>
                  <a:pt x="576543" y="2374271"/>
                </a:lnTo>
                <a:lnTo>
                  <a:pt x="540266" y="2351047"/>
                </a:lnTo>
                <a:lnTo>
                  <a:pt x="504854" y="2326239"/>
                </a:lnTo>
                <a:lnTo>
                  <a:pt x="470341" y="2299885"/>
                </a:lnTo>
                <a:lnTo>
                  <a:pt x="436761" y="2272027"/>
                </a:lnTo>
                <a:lnTo>
                  <a:pt x="404148" y="2242706"/>
                </a:lnTo>
                <a:lnTo>
                  <a:pt x="372537" y="2211961"/>
                </a:lnTo>
                <a:lnTo>
                  <a:pt x="341962" y="2179833"/>
                </a:lnTo>
                <a:lnTo>
                  <a:pt x="312458" y="2146363"/>
                </a:lnTo>
                <a:lnTo>
                  <a:pt x="284058" y="2111591"/>
                </a:lnTo>
                <a:lnTo>
                  <a:pt x="256797" y="2075557"/>
                </a:lnTo>
                <a:lnTo>
                  <a:pt x="230710" y="2038301"/>
                </a:lnTo>
                <a:lnTo>
                  <a:pt x="205830" y="1999865"/>
                </a:lnTo>
                <a:lnTo>
                  <a:pt x="182192" y="1960289"/>
                </a:lnTo>
                <a:lnTo>
                  <a:pt x="159830" y="1919613"/>
                </a:lnTo>
                <a:lnTo>
                  <a:pt x="138780" y="1877877"/>
                </a:lnTo>
                <a:lnTo>
                  <a:pt x="119074" y="1835123"/>
                </a:lnTo>
                <a:lnTo>
                  <a:pt x="100747" y="1791389"/>
                </a:lnTo>
                <a:lnTo>
                  <a:pt x="83834" y="1746718"/>
                </a:lnTo>
                <a:lnTo>
                  <a:pt x="68369" y="1701149"/>
                </a:lnTo>
                <a:lnTo>
                  <a:pt x="54386" y="1654722"/>
                </a:lnTo>
                <a:lnTo>
                  <a:pt x="41919" y="1607479"/>
                </a:lnTo>
                <a:lnTo>
                  <a:pt x="31003" y="1559459"/>
                </a:lnTo>
                <a:lnTo>
                  <a:pt x="21673" y="1510703"/>
                </a:lnTo>
                <a:lnTo>
                  <a:pt x="13962" y="1461252"/>
                </a:lnTo>
                <a:lnTo>
                  <a:pt x="7905" y="1411145"/>
                </a:lnTo>
                <a:lnTo>
                  <a:pt x="3536" y="1360424"/>
                </a:lnTo>
                <a:lnTo>
                  <a:pt x="889" y="1309129"/>
                </a:lnTo>
                <a:lnTo>
                  <a:pt x="0" y="1257300"/>
                </a:lnTo>
                <a:close/>
              </a:path>
            </a:pathLst>
          </a:custGeom>
          <a:ln w="6096">
            <a:solidFill>
              <a:srgbClr val="000000"/>
            </a:solidFill>
          </a:ln>
        </p:spPr>
        <p:txBody>
          <a:bodyPr wrap="square" lIns="0" tIns="0" rIns="0" bIns="0" rtlCol="0"/>
          <a:lstStyle/>
          <a:p/>
        </p:txBody>
      </p:sp>
      <p:sp>
        <p:nvSpPr>
          <p:cNvPr id="47" name="object 47"/>
          <p:cNvSpPr/>
          <p:nvPr/>
        </p:nvSpPr>
        <p:spPr>
          <a:xfrm>
            <a:off x="3429000" y="1295400"/>
            <a:ext cx="5257800" cy="5029200"/>
          </a:xfrm>
          <a:custGeom>
            <a:avLst/>
            <a:gdLst/>
            <a:ahLst/>
            <a:cxnLst/>
            <a:rect l="l" t="t" r="r" b="b"/>
            <a:pathLst>
              <a:path w="5257800" h="5029200">
                <a:moveTo>
                  <a:pt x="0" y="2514600"/>
                </a:moveTo>
                <a:lnTo>
                  <a:pt x="454" y="2467359"/>
                </a:lnTo>
                <a:lnTo>
                  <a:pt x="1813" y="2420330"/>
                </a:lnTo>
                <a:lnTo>
                  <a:pt x="4068" y="2373520"/>
                </a:lnTo>
                <a:lnTo>
                  <a:pt x="7210" y="2326936"/>
                </a:lnTo>
                <a:lnTo>
                  <a:pt x="11234" y="2280586"/>
                </a:lnTo>
                <a:lnTo>
                  <a:pt x="16129" y="2234478"/>
                </a:lnTo>
                <a:lnTo>
                  <a:pt x="21888" y="2188619"/>
                </a:lnTo>
                <a:lnTo>
                  <a:pt x="28504" y="2143017"/>
                </a:lnTo>
                <a:lnTo>
                  <a:pt x="35969" y="2097680"/>
                </a:lnTo>
                <a:lnTo>
                  <a:pt x="44274" y="2052614"/>
                </a:lnTo>
                <a:lnTo>
                  <a:pt x="53411" y="2007829"/>
                </a:lnTo>
                <a:lnTo>
                  <a:pt x="63373" y="1963330"/>
                </a:lnTo>
                <a:lnTo>
                  <a:pt x="74151" y="1919127"/>
                </a:lnTo>
                <a:lnTo>
                  <a:pt x="85739" y="1875225"/>
                </a:lnTo>
                <a:lnTo>
                  <a:pt x="98127" y="1831634"/>
                </a:lnTo>
                <a:lnTo>
                  <a:pt x="111308" y="1788361"/>
                </a:lnTo>
                <a:lnTo>
                  <a:pt x="125273" y="1745413"/>
                </a:lnTo>
                <a:lnTo>
                  <a:pt x="140016" y="1702797"/>
                </a:lnTo>
                <a:lnTo>
                  <a:pt x="155528" y="1660522"/>
                </a:lnTo>
                <a:lnTo>
                  <a:pt x="171800" y="1618596"/>
                </a:lnTo>
                <a:lnTo>
                  <a:pt x="188826" y="1577024"/>
                </a:lnTo>
                <a:lnTo>
                  <a:pt x="206597" y="1535816"/>
                </a:lnTo>
                <a:lnTo>
                  <a:pt x="225105" y="1494979"/>
                </a:lnTo>
                <a:lnTo>
                  <a:pt x="244342" y="1454521"/>
                </a:lnTo>
                <a:lnTo>
                  <a:pt x="264301" y="1414448"/>
                </a:lnTo>
                <a:lnTo>
                  <a:pt x="284973" y="1374769"/>
                </a:lnTo>
                <a:lnTo>
                  <a:pt x="306350" y="1335491"/>
                </a:lnTo>
                <a:lnTo>
                  <a:pt x="328425" y="1296622"/>
                </a:lnTo>
                <a:lnTo>
                  <a:pt x="351190" y="1258170"/>
                </a:lnTo>
                <a:lnTo>
                  <a:pt x="374636" y="1220141"/>
                </a:lnTo>
                <a:lnTo>
                  <a:pt x="398756" y="1182544"/>
                </a:lnTo>
                <a:lnTo>
                  <a:pt x="423541" y="1145387"/>
                </a:lnTo>
                <a:lnTo>
                  <a:pt x="448984" y="1108676"/>
                </a:lnTo>
                <a:lnTo>
                  <a:pt x="475077" y="1072420"/>
                </a:lnTo>
                <a:lnTo>
                  <a:pt x="501812" y="1036625"/>
                </a:lnTo>
                <a:lnTo>
                  <a:pt x="529181" y="1001300"/>
                </a:lnTo>
                <a:lnTo>
                  <a:pt x="557176" y="966453"/>
                </a:lnTo>
                <a:lnTo>
                  <a:pt x="585789" y="932090"/>
                </a:lnTo>
                <a:lnTo>
                  <a:pt x="615012" y="898220"/>
                </a:lnTo>
                <a:lnTo>
                  <a:pt x="644837" y="864849"/>
                </a:lnTo>
                <a:lnTo>
                  <a:pt x="675256" y="831987"/>
                </a:lnTo>
                <a:lnTo>
                  <a:pt x="706262" y="799639"/>
                </a:lnTo>
                <a:lnTo>
                  <a:pt x="737846" y="767814"/>
                </a:lnTo>
                <a:lnTo>
                  <a:pt x="770000" y="736520"/>
                </a:lnTo>
                <a:lnTo>
                  <a:pt x="802717" y="705764"/>
                </a:lnTo>
                <a:lnTo>
                  <a:pt x="835989" y="675553"/>
                </a:lnTo>
                <a:lnTo>
                  <a:pt x="869807" y="645895"/>
                </a:lnTo>
                <a:lnTo>
                  <a:pt x="904163" y="616799"/>
                </a:lnTo>
                <a:lnTo>
                  <a:pt x="939050" y="588270"/>
                </a:lnTo>
                <a:lnTo>
                  <a:pt x="974460" y="560318"/>
                </a:lnTo>
                <a:lnTo>
                  <a:pt x="1010385" y="532949"/>
                </a:lnTo>
                <a:lnTo>
                  <a:pt x="1046817" y="506171"/>
                </a:lnTo>
                <a:lnTo>
                  <a:pt x="1083747" y="479993"/>
                </a:lnTo>
                <a:lnTo>
                  <a:pt x="1121169" y="454420"/>
                </a:lnTo>
                <a:lnTo>
                  <a:pt x="1159073" y="429462"/>
                </a:lnTo>
                <a:lnTo>
                  <a:pt x="1197452" y="405125"/>
                </a:lnTo>
                <a:lnTo>
                  <a:pt x="1236299" y="381417"/>
                </a:lnTo>
                <a:lnTo>
                  <a:pt x="1275605" y="358346"/>
                </a:lnTo>
                <a:lnTo>
                  <a:pt x="1315362" y="335919"/>
                </a:lnTo>
                <a:lnTo>
                  <a:pt x="1355562" y="314145"/>
                </a:lnTo>
                <a:lnTo>
                  <a:pt x="1396198" y="293030"/>
                </a:lnTo>
                <a:lnTo>
                  <a:pt x="1437261" y="272582"/>
                </a:lnTo>
                <a:lnTo>
                  <a:pt x="1478744" y="252808"/>
                </a:lnTo>
                <a:lnTo>
                  <a:pt x="1520638" y="233718"/>
                </a:lnTo>
                <a:lnTo>
                  <a:pt x="1562935" y="215317"/>
                </a:lnTo>
                <a:lnTo>
                  <a:pt x="1605629" y="197613"/>
                </a:lnTo>
                <a:lnTo>
                  <a:pt x="1648710" y="180615"/>
                </a:lnTo>
                <a:lnTo>
                  <a:pt x="1692170" y="164330"/>
                </a:lnTo>
                <a:lnTo>
                  <a:pt x="1736003" y="148765"/>
                </a:lnTo>
                <a:lnTo>
                  <a:pt x="1780199" y="133928"/>
                </a:lnTo>
                <a:lnTo>
                  <a:pt x="1824752" y="119826"/>
                </a:lnTo>
                <a:lnTo>
                  <a:pt x="1869652" y="106468"/>
                </a:lnTo>
                <a:lnTo>
                  <a:pt x="1914892" y="93860"/>
                </a:lnTo>
                <a:lnTo>
                  <a:pt x="1960465" y="82011"/>
                </a:lnTo>
                <a:lnTo>
                  <a:pt x="2006361" y="70927"/>
                </a:lnTo>
                <a:lnTo>
                  <a:pt x="2052574" y="60617"/>
                </a:lnTo>
                <a:lnTo>
                  <a:pt x="2099095" y="51088"/>
                </a:lnTo>
                <a:lnTo>
                  <a:pt x="2145917" y="42348"/>
                </a:lnTo>
                <a:lnTo>
                  <a:pt x="2193030" y="34405"/>
                </a:lnTo>
                <a:lnTo>
                  <a:pt x="2240428" y="27265"/>
                </a:lnTo>
                <a:lnTo>
                  <a:pt x="2288103" y="20937"/>
                </a:lnTo>
                <a:lnTo>
                  <a:pt x="2336046" y="15427"/>
                </a:lnTo>
                <a:lnTo>
                  <a:pt x="2384250" y="10745"/>
                </a:lnTo>
                <a:lnTo>
                  <a:pt x="2432706" y="6897"/>
                </a:lnTo>
                <a:lnTo>
                  <a:pt x="2481407" y="3891"/>
                </a:lnTo>
                <a:lnTo>
                  <a:pt x="2530345" y="1734"/>
                </a:lnTo>
                <a:lnTo>
                  <a:pt x="2579512" y="434"/>
                </a:lnTo>
                <a:lnTo>
                  <a:pt x="2628900" y="0"/>
                </a:lnTo>
                <a:lnTo>
                  <a:pt x="2678287" y="434"/>
                </a:lnTo>
                <a:lnTo>
                  <a:pt x="2727454" y="1734"/>
                </a:lnTo>
                <a:lnTo>
                  <a:pt x="2776392" y="3891"/>
                </a:lnTo>
                <a:lnTo>
                  <a:pt x="2825093" y="6897"/>
                </a:lnTo>
                <a:lnTo>
                  <a:pt x="2873549" y="10745"/>
                </a:lnTo>
                <a:lnTo>
                  <a:pt x="2921753" y="15427"/>
                </a:lnTo>
                <a:lnTo>
                  <a:pt x="2969696" y="20937"/>
                </a:lnTo>
                <a:lnTo>
                  <a:pt x="3017371" y="27265"/>
                </a:lnTo>
                <a:lnTo>
                  <a:pt x="3064769" y="34405"/>
                </a:lnTo>
                <a:lnTo>
                  <a:pt x="3111882" y="42348"/>
                </a:lnTo>
                <a:lnTo>
                  <a:pt x="3158704" y="51088"/>
                </a:lnTo>
                <a:lnTo>
                  <a:pt x="3205225" y="60617"/>
                </a:lnTo>
                <a:lnTo>
                  <a:pt x="3251438" y="70927"/>
                </a:lnTo>
                <a:lnTo>
                  <a:pt x="3297334" y="82011"/>
                </a:lnTo>
                <a:lnTo>
                  <a:pt x="3342907" y="93860"/>
                </a:lnTo>
                <a:lnTo>
                  <a:pt x="3388147" y="106468"/>
                </a:lnTo>
                <a:lnTo>
                  <a:pt x="3433047" y="119826"/>
                </a:lnTo>
                <a:lnTo>
                  <a:pt x="3477600" y="133928"/>
                </a:lnTo>
                <a:lnTo>
                  <a:pt x="3521796" y="148765"/>
                </a:lnTo>
                <a:lnTo>
                  <a:pt x="3565629" y="164330"/>
                </a:lnTo>
                <a:lnTo>
                  <a:pt x="3609089" y="180615"/>
                </a:lnTo>
                <a:lnTo>
                  <a:pt x="3652170" y="197613"/>
                </a:lnTo>
                <a:lnTo>
                  <a:pt x="3694864" y="215317"/>
                </a:lnTo>
                <a:lnTo>
                  <a:pt x="3737161" y="233718"/>
                </a:lnTo>
                <a:lnTo>
                  <a:pt x="3779055" y="252808"/>
                </a:lnTo>
                <a:lnTo>
                  <a:pt x="3820538" y="272582"/>
                </a:lnTo>
                <a:lnTo>
                  <a:pt x="3861601" y="293030"/>
                </a:lnTo>
                <a:lnTo>
                  <a:pt x="3902237" y="314145"/>
                </a:lnTo>
                <a:lnTo>
                  <a:pt x="3942437" y="335919"/>
                </a:lnTo>
                <a:lnTo>
                  <a:pt x="3982194" y="358346"/>
                </a:lnTo>
                <a:lnTo>
                  <a:pt x="4021500" y="381417"/>
                </a:lnTo>
                <a:lnTo>
                  <a:pt x="4060347" y="405125"/>
                </a:lnTo>
                <a:lnTo>
                  <a:pt x="4098726" y="429462"/>
                </a:lnTo>
                <a:lnTo>
                  <a:pt x="4136630" y="454420"/>
                </a:lnTo>
                <a:lnTo>
                  <a:pt x="4174052" y="479993"/>
                </a:lnTo>
                <a:lnTo>
                  <a:pt x="4210982" y="506171"/>
                </a:lnTo>
                <a:lnTo>
                  <a:pt x="4247414" y="532949"/>
                </a:lnTo>
                <a:lnTo>
                  <a:pt x="4283339" y="560318"/>
                </a:lnTo>
                <a:lnTo>
                  <a:pt x="4318749" y="588270"/>
                </a:lnTo>
                <a:lnTo>
                  <a:pt x="4353636" y="616799"/>
                </a:lnTo>
                <a:lnTo>
                  <a:pt x="4387992" y="645895"/>
                </a:lnTo>
                <a:lnTo>
                  <a:pt x="4421810" y="675553"/>
                </a:lnTo>
                <a:lnTo>
                  <a:pt x="4455082" y="705764"/>
                </a:lnTo>
                <a:lnTo>
                  <a:pt x="4487799" y="736520"/>
                </a:lnTo>
                <a:lnTo>
                  <a:pt x="4519953" y="767814"/>
                </a:lnTo>
                <a:lnTo>
                  <a:pt x="4551537" y="799639"/>
                </a:lnTo>
                <a:lnTo>
                  <a:pt x="4582543" y="831987"/>
                </a:lnTo>
                <a:lnTo>
                  <a:pt x="4612962" y="864849"/>
                </a:lnTo>
                <a:lnTo>
                  <a:pt x="4642787" y="898220"/>
                </a:lnTo>
                <a:lnTo>
                  <a:pt x="4672010" y="932090"/>
                </a:lnTo>
                <a:lnTo>
                  <a:pt x="4700623" y="966453"/>
                </a:lnTo>
                <a:lnTo>
                  <a:pt x="4728618" y="1001300"/>
                </a:lnTo>
                <a:lnTo>
                  <a:pt x="4755987" y="1036625"/>
                </a:lnTo>
                <a:lnTo>
                  <a:pt x="4782722" y="1072420"/>
                </a:lnTo>
                <a:lnTo>
                  <a:pt x="4808815" y="1108676"/>
                </a:lnTo>
                <a:lnTo>
                  <a:pt x="4834258" y="1145387"/>
                </a:lnTo>
                <a:lnTo>
                  <a:pt x="4859043" y="1182544"/>
                </a:lnTo>
                <a:lnTo>
                  <a:pt x="4883163" y="1220141"/>
                </a:lnTo>
                <a:lnTo>
                  <a:pt x="4906609" y="1258170"/>
                </a:lnTo>
                <a:lnTo>
                  <a:pt x="4929374" y="1296622"/>
                </a:lnTo>
                <a:lnTo>
                  <a:pt x="4951449" y="1335491"/>
                </a:lnTo>
                <a:lnTo>
                  <a:pt x="4972826" y="1374769"/>
                </a:lnTo>
                <a:lnTo>
                  <a:pt x="4993498" y="1414448"/>
                </a:lnTo>
                <a:lnTo>
                  <a:pt x="5013457" y="1454521"/>
                </a:lnTo>
                <a:lnTo>
                  <a:pt x="5032694" y="1494979"/>
                </a:lnTo>
                <a:lnTo>
                  <a:pt x="5051202" y="1535816"/>
                </a:lnTo>
                <a:lnTo>
                  <a:pt x="5068973" y="1577024"/>
                </a:lnTo>
                <a:lnTo>
                  <a:pt x="5085999" y="1618596"/>
                </a:lnTo>
                <a:lnTo>
                  <a:pt x="5102271" y="1660522"/>
                </a:lnTo>
                <a:lnTo>
                  <a:pt x="5117783" y="1702797"/>
                </a:lnTo>
                <a:lnTo>
                  <a:pt x="5132526" y="1745413"/>
                </a:lnTo>
                <a:lnTo>
                  <a:pt x="5146491" y="1788361"/>
                </a:lnTo>
                <a:lnTo>
                  <a:pt x="5159672" y="1831634"/>
                </a:lnTo>
                <a:lnTo>
                  <a:pt x="5172060" y="1875225"/>
                </a:lnTo>
                <a:lnTo>
                  <a:pt x="5183648" y="1919127"/>
                </a:lnTo>
                <a:lnTo>
                  <a:pt x="5194426" y="1963330"/>
                </a:lnTo>
                <a:lnTo>
                  <a:pt x="5204388" y="2007829"/>
                </a:lnTo>
                <a:lnTo>
                  <a:pt x="5213525" y="2052614"/>
                </a:lnTo>
                <a:lnTo>
                  <a:pt x="5221830" y="2097680"/>
                </a:lnTo>
                <a:lnTo>
                  <a:pt x="5229295" y="2143017"/>
                </a:lnTo>
                <a:lnTo>
                  <a:pt x="5235911" y="2188619"/>
                </a:lnTo>
                <a:lnTo>
                  <a:pt x="5241670" y="2234478"/>
                </a:lnTo>
                <a:lnTo>
                  <a:pt x="5246565" y="2280586"/>
                </a:lnTo>
                <a:lnTo>
                  <a:pt x="5250589" y="2326936"/>
                </a:lnTo>
                <a:lnTo>
                  <a:pt x="5253731" y="2373520"/>
                </a:lnTo>
                <a:lnTo>
                  <a:pt x="5255986" y="2420330"/>
                </a:lnTo>
                <a:lnTo>
                  <a:pt x="5257345" y="2467359"/>
                </a:lnTo>
                <a:lnTo>
                  <a:pt x="5257800" y="2514600"/>
                </a:lnTo>
                <a:lnTo>
                  <a:pt x="5257345" y="2561840"/>
                </a:lnTo>
                <a:lnTo>
                  <a:pt x="5255986" y="2608869"/>
                </a:lnTo>
                <a:lnTo>
                  <a:pt x="5253731" y="2655679"/>
                </a:lnTo>
                <a:lnTo>
                  <a:pt x="5250589" y="2702263"/>
                </a:lnTo>
                <a:lnTo>
                  <a:pt x="5246565" y="2748613"/>
                </a:lnTo>
                <a:lnTo>
                  <a:pt x="5241670" y="2794721"/>
                </a:lnTo>
                <a:lnTo>
                  <a:pt x="5235911" y="2840580"/>
                </a:lnTo>
                <a:lnTo>
                  <a:pt x="5229295" y="2886182"/>
                </a:lnTo>
                <a:lnTo>
                  <a:pt x="5221830" y="2931519"/>
                </a:lnTo>
                <a:lnTo>
                  <a:pt x="5213525" y="2976585"/>
                </a:lnTo>
                <a:lnTo>
                  <a:pt x="5204388" y="3021370"/>
                </a:lnTo>
                <a:lnTo>
                  <a:pt x="5194426" y="3065869"/>
                </a:lnTo>
                <a:lnTo>
                  <a:pt x="5183648" y="3110072"/>
                </a:lnTo>
                <a:lnTo>
                  <a:pt x="5172060" y="3153974"/>
                </a:lnTo>
                <a:lnTo>
                  <a:pt x="5159672" y="3197565"/>
                </a:lnTo>
                <a:lnTo>
                  <a:pt x="5146491" y="3240838"/>
                </a:lnTo>
                <a:lnTo>
                  <a:pt x="5132526" y="3283786"/>
                </a:lnTo>
                <a:lnTo>
                  <a:pt x="5117783" y="3326402"/>
                </a:lnTo>
                <a:lnTo>
                  <a:pt x="5102271" y="3368677"/>
                </a:lnTo>
                <a:lnTo>
                  <a:pt x="5085999" y="3410603"/>
                </a:lnTo>
                <a:lnTo>
                  <a:pt x="5068973" y="3452175"/>
                </a:lnTo>
                <a:lnTo>
                  <a:pt x="5051202" y="3493383"/>
                </a:lnTo>
                <a:lnTo>
                  <a:pt x="5032694" y="3534220"/>
                </a:lnTo>
                <a:lnTo>
                  <a:pt x="5013457" y="3574678"/>
                </a:lnTo>
                <a:lnTo>
                  <a:pt x="4993498" y="3614751"/>
                </a:lnTo>
                <a:lnTo>
                  <a:pt x="4972826" y="3654430"/>
                </a:lnTo>
                <a:lnTo>
                  <a:pt x="4951449" y="3693708"/>
                </a:lnTo>
                <a:lnTo>
                  <a:pt x="4929374" y="3732577"/>
                </a:lnTo>
                <a:lnTo>
                  <a:pt x="4906609" y="3771029"/>
                </a:lnTo>
                <a:lnTo>
                  <a:pt x="4883163" y="3809058"/>
                </a:lnTo>
                <a:lnTo>
                  <a:pt x="4859043" y="3846655"/>
                </a:lnTo>
                <a:lnTo>
                  <a:pt x="4834258" y="3883812"/>
                </a:lnTo>
                <a:lnTo>
                  <a:pt x="4808815" y="3920523"/>
                </a:lnTo>
                <a:lnTo>
                  <a:pt x="4782722" y="3956779"/>
                </a:lnTo>
                <a:lnTo>
                  <a:pt x="4755987" y="3992574"/>
                </a:lnTo>
                <a:lnTo>
                  <a:pt x="4728618" y="4027899"/>
                </a:lnTo>
                <a:lnTo>
                  <a:pt x="4700623" y="4062746"/>
                </a:lnTo>
                <a:lnTo>
                  <a:pt x="4672010" y="4097109"/>
                </a:lnTo>
                <a:lnTo>
                  <a:pt x="4642787" y="4130979"/>
                </a:lnTo>
                <a:lnTo>
                  <a:pt x="4612962" y="4164350"/>
                </a:lnTo>
                <a:lnTo>
                  <a:pt x="4582543" y="4197212"/>
                </a:lnTo>
                <a:lnTo>
                  <a:pt x="4551537" y="4229560"/>
                </a:lnTo>
                <a:lnTo>
                  <a:pt x="4519953" y="4261385"/>
                </a:lnTo>
                <a:lnTo>
                  <a:pt x="4487798" y="4292679"/>
                </a:lnTo>
                <a:lnTo>
                  <a:pt x="4455082" y="4323435"/>
                </a:lnTo>
                <a:lnTo>
                  <a:pt x="4421810" y="4353646"/>
                </a:lnTo>
                <a:lnTo>
                  <a:pt x="4387992" y="4383304"/>
                </a:lnTo>
                <a:lnTo>
                  <a:pt x="4353636" y="4412400"/>
                </a:lnTo>
                <a:lnTo>
                  <a:pt x="4318749" y="4440929"/>
                </a:lnTo>
                <a:lnTo>
                  <a:pt x="4283339" y="4468881"/>
                </a:lnTo>
                <a:lnTo>
                  <a:pt x="4247414" y="4496250"/>
                </a:lnTo>
                <a:lnTo>
                  <a:pt x="4210982" y="4523028"/>
                </a:lnTo>
                <a:lnTo>
                  <a:pt x="4174052" y="4549206"/>
                </a:lnTo>
                <a:lnTo>
                  <a:pt x="4136630" y="4574779"/>
                </a:lnTo>
                <a:lnTo>
                  <a:pt x="4098726" y="4599737"/>
                </a:lnTo>
                <a:lnTo>
                  <a:pt x="4060347" y="4624074"/>
                </a:lnTo>
                <a:lnTo>
                  <a:pt x="4021500" y="4647782"/>
                </a:lnTo>
                <a:lnTo>
                  <a:pt x="3982194" y="4670853"/>
                </a:lnTo>
                <a:lnTo>
                  <a:pt x="3942437" y="4693280"/>
                </a:lnTo>
                <a:lnTo>
                  <a:pt x="3902237" y="4715054"/>
                </a:lnTo>
                <a:lnTo>
                  <a:pt x="3861601" y="4736169"/>
                </a:lnTo>
                <a:lnTo>
                  <a:pt x="3820538" y="4756617"/>
                </a:lnTo>
                <a:lnTo>
                  <a:pt x="3779055" y="4776391"/>
                </a:lnTo>
                <a:lnTo>
                  <a:pt x="3737161" y="4795481"/>
                </a:lnTo>
                <a:lnTo>
                  <a:pt x="3694864" y="4813882"/>
                </a:lnTo>
                <a:lnTo>
                  <a:pt x="3652170" y="4831586"/>
                </a:lnTo>
                <a:lnTo>
                  <a:pt x="3609089" y="4848584"/>
                </a:lnTo>
                <a:lnTo>
                  <a:pt x="3565629" y="4864869"/>
                </a:lnTo>
                <a:lnTo>
                  <a:pt x="3521796" y="4880434"/>
                </a:lnTo>
                <a:lnTo>
                  <a:pt x="3477600" y="4895271"/>
                </a:lnTo>
                <a:lnTo>
                  <a:pt x="3433047" y="4909373"/>
                </a:lnTo>
                <a:lnTo>
                  <a:pt x="3388147" y="4922731"/>
                </a:lnTo>
                <a:lnTo>
                  <a:pt x="3342907" y="4935339"/>
                </a:lnTo>
                <a:lnTo>
                  <a:pt x="3297334" y="4947188"/>
                </a:lnTo>
                <a:lnTo>
                  <a:pt x="3251438" y="4958272"/>
                </a:lnTo>
                <a:lnTo>
                  <a:pt x="3205225" y="4968582"/>
                </a:lnTo>
                <a:lnTo>
                  <a:pt x="3158704" y="4978111"/>
                </a:lnTo>
                <a:lnTo>
                  <a:pt x="3111882" y="4986851"/>
                </a:lnTo>
                <a:lnTo>
                  <a:pt x="3064769" y="4994794"/>
                </a:lnTo>
                <a:lnTo>
                  <a:pt x="3017371" y="5001934"/>
                </a:lnTo>
                <a:lnTo>
                  <a:pt x="2969696" y="5008262"/>
                </a:lnTo>
                <a:lnTo>
                  <a:pt x="2921753" y="5013772"/>
                </a:lnTo>
                <a:lnTo>
                  <a:pt x="2873549" y="5018454"/>
                </a:lnTo>
                <a:lnTo>
                  <a:pt x="2825093" y="5022302"/>
                </a:lnTo>
                <a:lnTo>
                  <a:pt x="2776392" y="5025308"/>
                </a:lnTo>
                <a:lnTo>
                  <a:pt x="2727454" y="5027465"/>
                </a:lnTo>
                <a:lnTo>
                  <a:pt x="2678287" y="5028765"/>
                </a:lnTo>
                <a:lnTo>
                  <a:pt x="2628900" y="5029200"/>
                </a:lnTo>
                <a:lnTo>
                  <a:pt x="2579512" y="5028765"/>
                </a:lnTo>
                <a:lnTo>
                  <a:pt x="2530345" y="5027465"/>
                </a:lnTo>
                <a:lnTo>
                  <a:pt x="2481407" y="5025308"/>
                </a:lnTo>
                <a:lnTo>
                  <a:pt x="2432706" y="5022302"/>
                </a:lnTo>
                <a:lnTo>
                  <a:pt x="2384250" y="5018454"/>
                </a:lnTo>
                <a:lnTo>
                  <a:pt x="2336046" y="5013772"/>
                </a:lnTo>
                <a:lnTo>
                  <a:pt x="2288103" y="5008262"/>
                </a:lnTo>
                <a:lnTo>
                  <a:pt x="2240428" y="5001934"/>
                </a:lnTo>
                <a:lnTo>
                  <a:pt x="2193030" y="4994794"/>
                </a:lnTo>
                <a:lnTo>
                  <a:pt x="2145917" y="4986851"/>
                </a:lnTo>
                <a:lnTo>
                  <a:pt x="2099095" y="4978111"/>
                </a:lnTo>
                <a:lnTo>
                  <a:pt x="2052574" y="4968582"/>
                </a:lnTo>
                <a:lnTo>
                  <a:pt x="2006361" y="4958272"/>
                </a:lnTo>
                <a:lnTo>
                  <a:pt x="1960465" y="4947188"/>
                </a:lnTo>
                <a:lnTo>
                  <a:pt x="1914892" y="4935339"/>
                </a:lnTo>
                <a:lnTo>
                  <a:pt x="1869652" y="4922731"/>
                </a:lnTo>
                <a:lnTo>
                  <a:pt x="1824752" y="4909373"/>
                </a:lnTo>
                <a:lnTo>
                  <a:pt x="1780199" y="4895271"/>
                </a:lnTo>
                <a:lnTo>
                  <a:pt x="1736003" y="4880434"/>
                </a:lnTo>
                <a:lnTo>
                  <a:pt x="1692170" y="4864869"/>
                </a:lnTo>
                <a:lnTo>
                  <a:pt x="1648710" y="4848584"/>
                </a:lnTo>
                <a:lnTo>
                  <a:pt x="1605629" y="4831586"/>
                </a:lnTo>
                <a:lnTo>
                  <a:pt x="1562935" y="4813882"/>
                </a:lnTo>
                <a:lnTo>
                  <a:pt x="1520638" y="4795481"/>
                </a:lnTo>
                <a:lnTo>
                  <a:pt x="1478744" y="4776391"/>
                </a:lnTo>
                <a:lnTo>
                  <a:pt x="1437261" y="4756617"/>
                </a:lnTo>
                <a:lnTo>
                  <a:pt x="1396198" y="4736169"/>
                </a:lnTo>
                <a:lnTo>
                  <a:pt x="1355562" y="4715054"/>
                </a:lnTo>
                <a:lnTo>
                  <a:pt x="1315362" y="4693280"/>
                </a:lnTo>
                <a:lnTo>
                  <a:pt x="1275605" y="4670853"/>
                </a:lnTo>
                <a:lnTo>
                  <a:pt x="1236299" y="4647782"/>
                </a:lnTo>
                <a:lnTo>
                  <a:pt x="1197452" y="4624074"/>
                </a:lnTo>
                <a:lnTo>
                  <a:pt x="1159073" y="4599737"/>
                </a:lnTo>
                <a:lnTo>
                  <a:pt x="1121169" y="4574779"/>
                </a:lnTo>
                <a:lnTo>
                  <a:pt x="1083747" y="4549206"/>
                </a:lnTo>
                <a:lnTo>
                  <a:pt x="1046817" y="4523028"/>
                </a:lnTo>
                <a:lnTo>
                  <a:pt x="1010385" y="4496250"/>
                </a:lnTo>
                <a:lnTo>
                  <a:pt x="974460" y="4468881"/>
                </a:lnTo>
                <a:lnTo>
                  <a:pt x="939050" y="4440929"/>
                </a:lnTo>
                <a:lnTo>
                  <a:pt x="904163" y="4412400"/>
                </a:lnTo>
                <a:lnTo>
                  <a:pt x="869807" y="4383304"/>
                </a:lnTo>
                <a:lnTo>
                  <a:pt x="835989" y="4353646"/>
                </a:lnTo>
                <a:lnTo>
                  <a:pt x="802717" y="4323435"/>
                </a:lnTo>
                <a:lnTo>
                  <a:pt x="770001" y="4292679"/>
                </a:lnTo>
                <a:lnTo>
                  <a:pt x="737846" y="4261385"/>
                </a:lnTo>
                <a:lnTo>
                  <a:pt x="706262" y="4229560"/>
                </a:lnTo>
                <a:lnTo>
                  <a:pt x="675256" y="4197212"/>
                </a:lnTo>
                <a:lnTo>
                  <a:pt x="644837" y="4164350"/>
                </a:lnTo>
                <a:lnTo>
                  <a:pt x="615012" y="4130979"/>
                </a:lnTo>
                <a:lnTo>
                  <a:pt x="585789" y="4097109"/>
                </a:lnTo>
                <a:lnTo>
                  <a:pt x="557176" y="4062746"/>
                </a:lnTo>
                <a:lnTo>
                  <a:pt x="529181" y="4027899"/>
                </a:lnTo>
                <a:lnTo>
                  <a:pt x="501812" y="3992574"/>
                </a:lnTo>
                <a:lnTo>
                  <a:pt x="475077" y="3956779"/>
                </a:lnTo>
                <a:lnTo>
                  <a:pt x="448984" y="3920523"/>
                </a:lnTo>
                <a:lnTo>
                  <a:pt x="423541" y="3883812"/>
                </a:lnTo>
                <a:lnTo>
                  <a:pt x="398756" y="3846655"/>
                </a:lnTo>
                <a:lnTo>
                  <a:pt x="374636" y="3809058"/>
                </a:lnTo>
                <a:lnTo>
                  <a:pt x="351190" y="3771029"/>
                </a:lnTo>
                <a:lnTo>
                  <a:pt x="328425" y="3732577"/>
                </a:lnTo>
                <a:lnTo>
                  <a:pt x="306350" y="3693708"/>
                </a:lnTo>
                <a:lnTo>
                  <a:pt x="284973" y="3654430"/>
                </a:lnTo>
                <a:lnTo>
                  <a:pt x="264301" y="3614751"/>
                </a:lnTo>
                <a:lnTo>
                  <a:pt x="244342" y="3574678"/>
                </a:lnTo>
                <a:lnTo>
                  <a:pt x="225105" y="3534220"/>
                </a:lnTo>
                <a:lnTo>
                  <a:pt x="206597" y="3493383"/>
                </a:lnTo>
                <a:lnTo>
                  <a:pt x="188826" y="3452175"/>
                </a:lnTo>
                <a:lnTo>
                  <a:pt x="171800" y="3410603"/>
                </a:lnTo>
                <a:lnTo>
                  <a:pt x="155528" y="3368677"/>
                </a:lnTo>
                <a:lnTo>
                  <a:pt x="140016" y="3326402"/>
                </a:lnTo>
                <a:lnTo>
                  <a:pt x="125273" y="3283786"/>
                </a:lnTo>
                <a:lnTo>
                  <a:pt x="111308" y="3240838"/>
                </a:lnTo>
                <a:lnTo>
                  <a:pt x="98127" y="3197565"/>
                </a:lnTo>
                <a:lnTo>
                  <a:pt x="85739" y="3153974"/>
                </a:lnTo>
                <a:lnTo>
                  <a:pt x="74151" y="3110072"/>
                </a:lnTo>
                <a:lnTo>
                  <a:pt x="63373" y="3065869"/>
                </a:lnTo>
                <a:lnTo>
                  <a:pt x="53411" y="3021370"/>
                </a:lnTo>
                <a:lnTo>
                  <a:pt x="44274" y="2976585"/>
                </a:lnTo>
                <a:lnTo>
                  <a:pt x="35969" y="2931519"/>
                </a:lnTo>
                <a:lnTo>
                  <a:pt x="28504" y="2886182"/>
                </a:lnTo>
                <a:lnTo>
                  <a:pt x="21888" y="2840580"/>
                </a:lnTo>
                <a:lnTo>
                  <a:pt x="16129" y="2794721"/>
                </a:lnTo>
                <a:lnTo>
                  <a:pt x="11234" y="2748613"/>
                </a:lnTo>
                <a:lnTo>
                  <a:pt x="7210" y="2702263"/>
                </a:lnTo>
                <a:lnTo>
                  <a:pt x="4068" y="2655679"/>
                </a:lnTo>
                <a:lnTo>
                  <a:pt x="1813" y="2608869"/>
                </a:lnTo>
                <a:lnTo>
                  <a:pt x="454" y="2561840"/>
                </a:lnTo>
                <a:lnTo>
                  <a:pt x="0" y="2514600"/>
                </a:lnTo>
                <a:close/>
              </a:path>
            </a:pathLst>
          </a:custGeom>
          <a:ln w="6096">
            <a:solidFill>
              <a:srgbClr val="000000"/>
            </a:solidFill>
          </a:ln>
        </p:spPr>
        <p:txBody>
          <a:bodyPr wrap="square" lIns="0" tIns="0" rIns="0" bIns="0" rtlCol="0"/>
          <a:lstStyle/>
          <a:p/>
        </p:txBody>
      </p:sp>
      <p:sp>
        <p:nvSpPr>
          <p:cNvPr id="48" name="object 48"/>
          <p:cNvSpPr/>
          <p:nvPr/>
        </p:nvSpPr>
        <p:spPr>
          <a:xfrm>
            <a:off x="1600200" y="2031492"/>
            <a:ext cx="2599055" cy="254000"/>
          </a:xfrm>
          <a:custGeom>
            <a:avLst/>
            <a:gdLst/>
            <a:ahLst/>
            <a:cxnLst/>
            <a:rect l="l" t="t" r="r" b="b"/>
            <a:pathLst>
              <a:path w="2599054" h="254000">
                <a:moveTo>
                  <a:pt x="0" y="254000"/>
                </a:moveTo>
                <a:lnTo>
                  <a:pt x="2598801" y="0"/>
                </a:lnTo>
              </a:path>
            </a:pathLst>
          </a:custGeom>
          <a:ln w="6096">
            <a:solidFill>
              <a:srgbClr val="000000"/>
            </a:solidFill>
          </a:ln>
        </p:spPr>
        <p:txBody>
          <a:bodyPr wrap="square" lIns="0" tIns="0" rIns="0" bIns="0" rtlCol="0"/>
          <a:lstStyle/>
          <a:p/>
        </p:txBody>
      </p:sp>
      <p:sp>
        <p:nvSpPr>
          <p:cNvPr id="49" name="object 49"/>
          <p:cNvSpPr/>
          <p:nvPr/>
        </p:nvSpPr>
        <p:spPr>
          <a:xfrm>
            <a:off x="1600200" y="4800600"/>
            <a:ext cx="2599055" cy="787400"/>
          </a:xfrm>
          <a:custGeom>
            <a:avLst/>
            <a:gdLst/>
            <a:ahLst/>
            <a:cxnLst/>
            <a:rect l="l" t="t" r="r" b="b"/>
            <a:pathLst>
              <a:path w="2599054" h="787400">
                <a:moveTo>
                  <a:pt x="0" y="0"/>
                </a:moveTo>
                <a:lnTo>
                  <a:pt x="2598801" y="787400"/>
                </a:lnTo>
              </a:path>
            </a:pathLst>
          </a:custGeom>
          <a:ln w="6096">
            <a:solidFill>
              <a:srgbClr val="000000"/>
            </a:solidFill>
          </a:ln>
        </p:spPr>
        <p:txBody>
          <a:bodyPr wrap="square" lIns="0" tIns="0" rIns="0" bIns="0" rtlCol="0"/>
          <a:lstStyle/>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69991" y="4500180"/>
            <a:ext cx="1196541" cy="1032131"/>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6097523" y="4498085"/>
            <a:ext cx="1141730" cy="990600"/>
          </a:xfrm>
          <a:custGeom>
            <a:avLst/>
            <a:gdLst/>
            <a:ahLst/>
            <a:cxnLst/>
            <a:rect l="l" t="t" r="r" b="b"/>
            <a:pathLst>
              <a:path w="1141729" h="990600">
                <a:moveTo>
                  <a:pt x="50291" y="839723"/>
                </a:moveTo>
                <a:lnTo>
                  <a:pt x="0" y="839723"/>
                </a:lnTo>
                <a:lnTo>
                  <a:pt x="75437" y="990600"/>
                </a:lnTo>
                <a:lnTo>
                  <a:pt x="138302" y="864869"/>
                </a:lnTo>
                <a:lnTo>
                  <a:pt x="50291" y="864869"/>
                </a:lnTo>
                <a:lnTo>
                  <a:pt x="50291" y="839723"/>
                </a:lnTo>
                <a:close/>
              </a:path>
              <a:path w="1141729" h="990600">
                <a:moveTo>
                  <a:pt x="1040892" y="470153"/>
                </a:moveTo>
                <a:lnTo>
                  <a:pt x="50291" y="470153"/>
                </a:lnTo>
                <a:lnTo>
                  <a:pt x="50291" y="864869"/>
                </a:lnTo>
                <a:lnTo>
                  <a:pt x="100584" y="864869"/>
                </a:lnTo>
                <a:lnTo>
                  <a:pt x="100584" y="520445"/>
                </a:lnTo>
                <a:lnTo>
                  <a:pt x="75437" y="520445"/>
                </a:lnTo>
                <a:lnTo>
                  <a:pt x="100584" y="495300"/>
                </a:lnTo>
                <a:lnTo>
                  <a:pt x="1040892" y="495300"/>
                </a:lnTo>
                <a:lnTo>
                  <a:pt x="1040892" y="470153"/>
                </a:lnTo>
                <a:close/>
              </a:path>
              <a:path w="1141729" h="990600">
                <a:moveTo>
                  <a:pt x="150875" y="839723"/>
                </a:moveTo>
                <a:lnTo>
                  <a:pt x="100584" y="839723"/>
                </a:lnTo>
                <a:lnTo>
                  <a:pt x="100584" y="864869"/>
                </a:lnTo>
                <a:lnTo>
                  <a:pt x="138302" y="864869"/>
                </a:lnTo>
                <a:lnTo>
                  <a:pt x="150875" y="839723"/>
                </a:lnTo>
                <a:close/>
              </a:path>
              <a:path w="1141729" h="990600">
                <a:moveTo>
                  <a:pt x="100584" y="495300"/>
                </a:moveTo>
                <a:lnTo>
                  <a:pt x="75437" y="520445"/>
                </a:lnTo>
                <a:lnTo>
                  <a:pt x="100584" y="520445"/>
                </a:lnTo>
                <a:lnTo>
                  <a:pt x="100584" y="495300"/>
                </a:lnTo>
                <a:close/>
              </a:path>
              <a:path w="1141729" h="990600">
                <a:moveTo>
                  <a:pt x="1091183" y="470153"/>
                </a:moveTo>
                <a:lnTo>
                  <a:pt x="1066037" y="470153"/>
                </a:lnTo>
                <a:lnTo>
                  <a:pt x="1040892" y="495300"/>
                </a:lnTo>
                <a:lnTo>
                  <a:pt x="100584" y="495300"/>
                </a:lnTo>
                <a:lnTo>
                  <a:pt x="100584" y="520445"/>
                </a:lnTo>
                <a:lnTo>
                  <a:pt x="1091183" y="520445"/>
                </a:lnTo>
                <a:lnTo>
                  <a:pt x="1091183" y="470153"/>
                </a:lnTo>
                <a:close/>
              </a:path>
              <a:path w="1141729" h="990600">
                <a:moveTo>
                  <a:pt x="1091183" y="125730"/>
                </a:moveTo>
                <a:lnTo>
                  <a:pt x="1040892" y="125730"/>
                </a:lnTo>
                <a:lnTo>
                  <a:pt x="1040892" y="495300"/>
                </a:lnTo>
                <a:lnTo>
                  <a:pt x="1066037" y="470153"/>
                </a:lnTo>
                <a:lnTo>
                  <a:pt x="1091183" y="470153"/>
                </a:lnTo>
                <a:lnTo>
                  <a:pt x="1091183" y="125730"/>
                </a:lnTo>
                <a:close/>
              </a:path>
              <a:path w="1141729" h="990600">
                <a:moveTo>
                  <a:pt x="1066037" y="0"/>
                </a:moveTo>
                <a:lnTo>
                  <a:pt x="990600" y="150875"/>
                </a:lnTo>
                <a:lnTo>
                  <a:pt x="1040892" y="150875"/>
                </a:lnTo>
                <a:lnTo>
                  <a:pt x="1040892" y="125730"/>
                </a:lnTo>
                <a:lnTo>
                  <a:pt x="1128902" y="125730"/>
                </a:lnTo>
                <a:lnTo>
                  <a:pt x="1066037" y="0"/>
                </a:lnTo>
                <a:close/>
              </a:path>
              <a:path w="1141729" h="990600">
                <a:moveTo>
                  <a:pt x="1128902" y="125730"/>
                </a:moveTo>
                <a:lnTo>
                  <a:pt x="1091183" y="125730"/>
                </a:lnTo>
                <a:lnTo>
                  <a:pt x="1091183" y="150875"/>
                </a:lnTo>
                <a:lnTo>
                  <a:pt x="1141476" y="150875"/>
                </a:lnTo>
                <a:lnTo>
                  <a:pt x="1128902" y="125730"/>
                </a:lnTo>
                <a:close/>
              </a:path>
            </a:pathLst>
          </a:custGeom>
          <a:solidFill>
            <a:srgbClr val="3A812E"/>
          </a:solidFill>
        </p:spPr>
        <p:txBody>
          <a:bodyPr wrap="square" lIns="0" tIns="0" rIns="0" bIns="0" rtlCol="0"/>
          <a:lstStyle/>
          <a:p/>
        </p:txBody>
      </p:sp>
      <p:sp>
        <p:nvSpPr>
          <p:cNvPr id="4" name="object 4"/>
          <p:cNvSpPr txBox="1">
            <a:spLocks noGrp="1"/>
          </p:cNvSpPr>
          <p:nvPr>
            <p:ph type="title"/>
          </p:nvPr>
        </p:nvSpPr>
        <p:spPr>
          <a:xfrm>
            <a:off x="307340" y="188078"/>
            <a:ext cx="5496813" cy="566181"/>
          </a:xfrm>
          <a:prstGeom prst="rect">
            <a:avLst/>
          </a:prstGeom>
        </p:spPr>
        <p:txBody>
          <a:bodyPr vert="horz" wrap="square" lIns="0" tIns="12065" rIns="0" bIns="0" rtlCol="0">
            <a:spAutoFit/>
          </a:bodyPr>
          <a:lstStyle/>
          <a:p>
            <a:pPr marL="12700">
              <a:lnSpc>
                <a:spcPct val="100000"/>
              </a:lnSpc>
              <a:spcBef>
                <a:spcPts val="95"/>
              </a:spcBef>
            </a:pPr>
            <a:r>
              <a:rPr sz="3600" spc="-5" dirty="0"/>
              <a:t>Breaking </a:t>
            </a:r>
            <a:r>
              <a:rPr sz="3600" spc="-10" dirty="0"/>
              <a:t>down </a:t>
            </a:r>
            <a:r>
              <a:rPr sz="3600" spc="-5" dirty="0"/>
              <a:t>a</a:t>
            </a:r>
            <a:r>
              <a:rPr sz="3600" spc="-50" dirty="0"/>
              <a:t> </a:t>
            </a:r>
            <a:r>
              <a:rPr sz="3600" spc="-5" dirty="0"/>
              <a:t>Bank</a:t>
            </a:r>
            <a:endParaRPr sz="3600" spc="-5" dirty="0"/>
          </a:p>
        </p:txBody>
      </p:sp>
      <p:sp>
        <p:nvSpPr>
          <p:cNvPr id="5" name="object 5"/>
          <p:cNvSpPr/>
          <p:nvPr/>
        </p:nvSpPr>
        <p:spPr>
          <a:xfrm>
            <a:off x="762762" y="2515361"/>
            <a:ext cx="1295400" cy="1219200"/>
          </a:xfrm>
          <a:custGeom>
            <a:avLst/>
            <a:gdLst/>
            <a:ahLst/>
            <a:cxnLst/>
            <a:rect l="l" t="t" r="r" b="b"/>
            <a:pathLst>
              <a:path w="1295400" h="1219200">
                <a:moveTo>
                  <a:pt x="0" y="1219200"/>
                </a:moveTo>
                <a:lnTo>
                  <a:pt x="1295400" y="1219200"/>
                </a:lnTo>
                <a:lnTo>
                  <a:pt x="1295400" y="0"/>
                </a:lnTo>
                <a:lnTo>
                  <a:pt x="0" y="0"/>
                </a:lnTo>
                <a:lnTo>
                  <a:pt x="0" y="1219200"/>
                </a:lnTo>
                <a:close/>
              </a:path>
            </a:pathLst>
          </a:custGeom>
          <a:ln w="38100">
            <a:solidFill>
              <a:srgbClr val="BBBBBB"/>
            </a:solidFill>
          </a:ln>
        </p:spPr>
        <p:txBody>
          <a:bodyPr wrap="square" lIns="0" tIns="0" rIns="0" bIns="0" rtlCol="0"/>
          <a:lstStyle/>
          <a:p/>
        </p:txBody>
      </p:sp>
      <p:sp>
        <p:nvSpPr>
          <p:cNvPr id="6" name="object 6"/>
          <p:cNvSpPr/>
          <p:nvPr/>
        </p:nvSpPr>
        <p:spPr>
          <a:xfrm>
            <a:off x="1243583" y="3563111"/>
            <a:ext cx="390143" cy="1455420"/>
          </a:xfrm>
          <a:prstGeom prst="rect">
            <a:avLst/>
          </a:prstGeom>
          <a:blipFill>
            <a:blip r:embed="rId2" cstate="print"/>
            <a:stretch>
              <a:fillRect/>
            </a:stretch>
          </a:blipFill>
        </p:spPr>
        <p:txBody>
          <a:bodyPr wrap="square" lIns="0" tIns="0" rIns="0" bIns="0" rtlCol="0"/>
          <a:lstStyle/>
          <a:p/>
        </p:txBody>
      </p:sp>
      <p:sp>
        <p:nvSpPr>
          <p:cNvPr id="7" name="object 7"/>
          <p:cNvSpPr/>
          <p:nvPr/>
        </p:nvSpPr>
        <p:spPr>
          <a:xfrm>
            <a:off x="1362455" y="3734561"/>
            <a:ext cx="152400" cy="1066800"/>
          </a:xfrm>
          <a:custGeom>
            <a:avLst/>
            <a:gdLst/>
            <a:ahLst/>
            <a:cxnLst/>
            <a:rect l="l" t="t" r="r" b="b"/>
            <a:pathLst>
              <a:path w="152400" h="1066800">
                <a:moveTo>
                  <a:pt x="50291" y="915924"/>
                </a:moveTo>
                <a:lnTo>
                  <a:pt x="0" y="915924"/>
                </a:lnTo>
                <a:lnTo>
                  <a:pt x="75437" y="1066800"/>
                </a:lnTo>
                <a:lnTo>
                  <a:pt x="138303" y="941069"/>
                </a:lnTo>
                <a:lnTo>
                  <a:pt x="50291" y="941069"/>
                </a:lnTo>
                <a:lnTo>
                  <a:pt x="50291" y="915924"/>
                </a:lnTo>
                <a:close/>
              </a:path>
              <a:path w="152400" h="1066800">
                <a:moveTo>
                  <a:pt x="51815" y="508254"/>
                </a:moveTo>
                <a:lnTo>
                  <a:pt x="50291" y="508254"/>
                </a:lnTo>
                <a:lnTo>
                  <a:pt x="50291" y="941069"/>
                </a:lnTo>
                <a:lnTo>
                  <a:pt x="100584" y="941069"/>
                </a:lnTo>
                <a:lnTo>
                  <a:pt x="100584" y="558545"/>
                </a:lnTo>
                <a:lnTo>
                  <a:pt x="75437" y="558545"/>
                </a:lnTo>
                <a:lnTo>
                  <a:pt x="100584" y="533400"/>
                </a:lnTo>
                <a:lnTo>
                  <a:pt x="51815" y="533400"/>
                </a:lnTo>
                <a:lnTo>
                  <a:pt x="51815" y="508254"/>
                </a:lnTo>
                <a:close/>
              </a:path>
              <a:path w="152400" h="1066800">
                <a:moveTo>
                  <a:pt x="150875" y="915924"/>
                </a:moveTo>
                <a:lnTo>
                  <a:pt x="100584" y="915924"/>
                </a:lnTo>
                <a:lnTo>
                  <a:pt x="100584" y="941069"/>
                </a:lnTo>
                <a:lnTo>
                  <a:pt x="138303" y="941069"/>
                </a:lnTo>
                <a:lnTo>
                  <a:pt x="150875" y="915924"/>
                </a:lnTo>
                <a:close/>
              </a:path>
              <a:path w="152400" h="1066800">
                <a:moveTo>
                  <a:pt x="100584" y="533400"/>
                </a:moveTo>
                <a:lnTo>
                  <a:pt x="75437" y="558545"/>
                </a:lnTo>
                <a:lnTo>
                  <a:pt x="100584" y="558545"/>
                </a:lnTo>
                <a:lnTo>
                  <a:pt x="100584" y="533400"/>
                </a:lnTo>
                <a:close/>
              </a:path>
              <a:path w="152400" h="1066800">
                <a:moveTo>
                  <a:pt x="102107" y="508254"/>
                </a:moveTo>
                <a:lnTo>
                  <a:pt x="76962" y="508254"/>
                </a:lnTo>
                <a:lnTo>
                  <a:pt x="51815" y="533400"/>
                </a:lnTo>
                <a:lnTo>
                  <a:pt x="100584" y="533400"/>
                </a:lnTo>
                <a:lnTo>
                  <a:pt x="100584" y="558545"/>
                </a:lnTo>
                <a:lnTo>
                  <a:pt x="102107" y="558545"/>
                </a:lnTo>
                <a:lnTo>
                  <a:pt x="102107" y="508254"/>
                </a:lnTo>
                <a:close/>
              </a:path>
              <a:path w="152400" h="1066800">
                <a:moveTo>
                  <a:pt x="102107" y="125730"/>
                </a:moveTo>
                <a:lnTo>
                  <a:pt x="51815" y="125730"/>
                </a:lnTo>
                <a:lnTo>
                  <a:pt x="51815" y="533400"/>
                </a:lnTo>
                <a:lnTo>
                  <a:pt x="76962" y="508254"/>
                </a:lnTo>
                <a:lnTo>
                  <a:pt x="102107" y="508254"/>
                </a:lnTo>
                <a:lnTo>
                  <a:pt x="102107" y="125730"/>
                </a:lnTo>
                <a:close/>
              </a:path>
              <a:path w="152400" h="1066800">
                <a:moveTo>
                  <a:pt x="76962" y="0"/>
                </a:moveTo>
                <a:lnTo>
                  <a:pt x="1524" y="150875"/>
                </a:lnTo>
                <a:lnTo>
                  <a:pt x="51815" y="150875"/>
                </a:lnTo>
                <a:lnTo>
                  <a:pt x="51815" y="125730"/>
                </a:lnTo>
                <a:lnTo>
                  <a:pt x="139827" y="125730"/>
                </a:lnTo>
                <a:lnTo>
                  <a:pt x="76962" y="0"/>
                </a:lnTo>
                <a:close/>
              </a:path>
              <a:path w="152400" h="1066800">
                <a:moveTo>
                  <a:pt x="139827" y="125730"/>
                </a:moveTo>
                <a:lnTo>
                  <a:pt x="102107" y="125730"/>
                </a:lnTo>
                <a:lnTo>
                  <a:pt x="102107" y="150875"/>
                </a:lnTo>
                <a:lnTo>
                  <a:pt x="152400" y="150875"/>
                </a:lnTo>
                <a:lnTo>
                  <a:pt x="139827" y="125730"/>
                </a:lnTo>
                <a:close/>
              </a:path>
            </a:pathLst>
          </a:custGeom>
          <a:solidFill>
            <a:srgbClr val="3A812E"/>
          </a:solidFill>
        </p:spPr>
        <p:txBody>
          <a:bodyPr wrap="square" lIns="0" tIns="0" rIns="0" bIns="0" rtlCol="0"/>
          <a:lstStyle/>
          <a:p/>
        </p:txBody>
      </p:sp>
      <p:sp>
        <p:nvSpPr>
          <p:cNvPr id="8" name="object 8"/>
          <p:cNvSpPr txBox="1"/>
          <p:nvPr/>
        </p:nvSpPr>
        <p:spPr>
          <a:xfrm>
            <a:off x="1141983" y="3956337"/>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9" name="object 9"/>
          <p:cNvSpPr txBox="1"/>
          <p:nvPr/>
        </p:nvSpPr>
        <p:spPr>
          <a:xfrm>
            <a:off x="7943213" y="3487964"/>
            <a:ext cx="495300" cy="566181"/>
          </a:xfrm>
          <a:prstGeom prst="rect">
            <a:avLst/>
          </a:prstGeom>
        </p:spPr>
        <p:txBody>
          <a:bodyPr vert="horz" wrap="square" lIns="0" tIns="12065" rIns="0" bIns="0" rtlCol="0">
            <a:spAutoFit/>
          </a:bodyPr>
          <a:lstStyle/>
          <a:p>
            <a:pPr marL="12700">
              <a:lnSpc>
                <a:spcPct val="100000"/>
              </a:lnSpc>
              <a:spcBef>
                <a:spcPts val="95"/>
              </a:spcBef>
            </a:pPr>
            <a:r>
              <a:rPr spc="-20" dirty="0">
                <a:solidFill>
                  <a:srgbClr val="4F81BC"/>
                </a:solidFill>
                <a:latin typeface="Calibri" panose="020F0502020204030204" charset="0"/>
                <a:cs typeface="Calibri" panose="020F0502020204030204" charset="0"/>
              </a:rPr>
              <a:t>row</a:t>
            </a:r>
            <a:r>
              <a:rPr spc="-40" dirty="0">
                <a:solidFill>
                  <a:srgbClr val="4F81BC"/>
                </a:solidFill>
                <a:latin typeface="Calibri" panose="020F0502020204030204" charset="0"/>
                <a:cs typeface="Calibri" panose="020F0502020204030204" charset="0"/>
              </a:rPr>
              <a:t> </a:t>
            </a:r>
            <a:r>
              <a:rPr spc="-5" dirty="0">
                <a:solidFill>
                  <a:srgbClr val="4F81BC"/>
                </a:solidFill>
                <a:latin typeface="Calibri" panose="020F0502020204030204" charset="0"/>
                <a:cs typeface="Calibri" panose="020F0502020204030204" charset="0"/>
              </a:rPr>
              <a:t>0</a:t>
            </a:r>
            <a:endParaRPr dirty="0">
              <a:latin typeface="Calibri" panose="020F0502020204030204" charset="0"/>
              <a:cs typeface="Calibri" panose="020F0502020204030204" charset="0"/>
            </a:endParaRPr>
          </a:p>
        </p:txBody>
      </p:sp>
      <p:sp>
        <p:nvSpPr>
          <p:cNvPr id="10" name="object 10"/>
          <p:cNvSpPr txBox="1"/>
          <p:nvPr/>
        </p:nvSpPr>
        <p:spPr>
          <a:xfrm>
            <a:off x="7937890" y="2043174"/>
            <a:ext cx="1044235" cy="579005"/>
          </a:xfrm>
          <a:prstGeom prst="rect">
            <a:avLst/>
          </a:prstGeom>
        </p:spPr>
        <p:txBody>
          <a:bodyPr vert="horz" wrap="square" lIns="0" tIns="12065" rIns="0" bIns="0" rtlCol="0">
            <a:spAutoFit/>
          </a:bodyPr>
          <a:lstStyle/>
          <a:p>
            <a:pPr marL="12700">
              <a:lnSpc>
                <a:spcPct val="100000"/>
              </a:lnSpc>
              <a:spcBef>
                <a:spcPts val="95"/>
              </a:spcBef>
            </a:pPr>
            <a:r>
              <a:rPr spc="-20" dirty="0">
                <a:solidFill>
                  <a:srgbClr val="4F81BC"/>
                </a:solidFill>
                <a:latin typeface="Calibri" panose="020F0502020204030204" charset="0"/>
                <a:cs typeface="Calibri" panose="020F0502020204030204" charset="0"/>
              </a:rPr>
              <a:t>row</a:t>
            </a:r>
            <a:r>
              <a:rPr spc="-45" dirty="0">
                <a:solidFill>
                  <a:srgbClr val="4F81BC"/>
                </a:solidFill>
                <a:latin typeface="Calibri" panose="020F0502020204030204" charset="0"/>
                <a:cs typeface="Calibri" panose="020F0502020204030204" charset="0"/>
              </a:rPr>
              <a:t> </a:t>
            </a:r>
            <a:endParaRPr lang="en-US" spc="-45" dirty="0">
              <a:solidFill>
                <a:srgbClr val="4F81BC"/>
              </a:solidFill>
              <a:latin typeface="Calibri" panose="020F0502020204030204" charset="0"/>
              <a:cs typeface="Calibri" panose="020F0502020204030204" charset="0"/>
            </a:endParaRPr>
          </a:p>
          <a:p>
            <a:pPr marL="12700">
              <a:lnSpc>
                <a:spcPct val="100000"/>
              </a:lnSpc>
              <a:spcBef>
                <a:spcPts val="95"/>
              </a:spcBef>
            </a:pPr>
            <a:r>
              <a:rPr spc="-5" dirty="0">
                <a:solidFill>
                  <a:srgbClr val="4F81BC"/>
                </a:solidFill>
                <a:latin typeface="Calibri" panose="020F0502020204030204" charset="0"/>
                <a:cs typeface="Calibri" panose="020F0502020204030204" charset="0"/>
              </a:rPr>
              <a:t>16k-1</a:t>
            </a:r>
            <a:endParaRPr dirty="0">
              <a:latin typeface="Calibri" panose="020F0502020204030204" charset="0"/>
              <a:cs typeface="Calibri" panose="020F0502020204030204" charset="0"/>
            </a:endParaRPr>
          </a:p>
        </p:txBody>
      </p:sp>
      <p:sp>
        <p:nvSpPr>
          <p:cNvPr id="11" name="object 11"/>
          <p:cNvSpPr txBox="1"/>
          <p:nvPr/>
        </p:nvSpPr>
        <p:spPr>
          <a:xfrm>
            <a:off x="7960473" y="2881283"/>
            <a:ext cx="432434" cy="350520"/>
          </a:xfrm>
          <a:prstGeom prst="rect">
            <a:avLst/>
          </a:prstGeom>
        </p:spPr>
        <p:txBody>
          <a:bodyPr vert="vert" wrap="square" lIns="0" tIns="0" rIns="0" bIns="0" rtlCol="0">
            <a:spAutoFit/>
          </a:bodyPr>
          <a:lstStyle/>
          <a:p>
            <a:pPr marL="12700">
              <a:lnSpc>
                <a:spcPts val="3145"/>
              </a:lnSpc>
            </a:pPr>
            <a:r>
              <a:rPr sz="3200" b="1" spc="-5" dirty="0">
                <a:solidFill>
                  <a:srgbClr val="4F81BC"/>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2" name="object 12"/>
          <p:cNvSpPr/>
          <p:nvPr/>
        </p:nvSpPr>
        <p:spPr>
          <a:xfrm>
            <a:off x="4039234" y="1486513"/>
            <a:ext cx="3277235" cy="145415"/>
          </a:xfrm>
          <a:custGeom>
            <a:avLst/>
            <a:gdLst/>
            <a:ahLst/>
            <a:cxnLst/>
            <a:rect l="l" t="t" r="r" b="b"/>
            <a:pathLst>
              <a:path w="3277234" h="145414">
                <a:moveTo>
                  <a:pt x="3151090" y="1397"/>
                </a:moveTo>
                <a:lnTo>
                  <a:pt x="3144980" y="1783"/>
                </a:lnTo>
                <a:lnTo>
                  <a:pt x="3139465" y="4433"/>
                </a:lnTo>
                <a:lnTo>
                  <a:pt x="3135248" y="9165"/>
                </a:lnTo>
                <a:lnTo>
                  <a:pt x="3133195" y="15241"/>
                </a:lnTo>
                <a:lnTo>
                  <a:pt x="3133582" y="21389"/>
                </a:lnTo>
                <a:lnTo>
                  <a:pt x="3136231" y="26918"/>
                </a:lnTo>
                <a:lnTo>
                  <a:pt x="3140964" y="31136"/>
                </a:lnTo>
                <a:lnTo>
                  <a:pt x="3185764" y="57270"/>
                </a:lnTo>
                <a:lnTo>
                  <a:pt x="3245104" y="57298"/>
                </a:lnTo>
                <a:lnTo>
                  <a:pt x="3244976" y="89302"/>
                </a:lnTo>
                <a:lnTo>
                  <a:pt x="3185915" y="89302"/>
                </a:lnTo>
                <a:lnTo>
                  <a:pt x="3140964" y="115464"/>
                </a:lnTo>
                <a:lnTo>
                  <a:pt x="3136211" y="119681"/>
                </a:lnTo>
                <a:lnTo>
                  <a:pt x="3133518" y="125196"/>
                </a:lnTo>
                <a:lnTo>
                  <a:pt x="3133088" y="131306"/>
                </a:lnTo>
                <a:lnTo>
                  <a:pt x="3135121" y="137308"/>
                </a:lnTo>
                <a:lnTo>
                  <a:pt x="3139358" y="142114"/>
                </a:lnTo>
                <a:lnTo>
                  <a:pt x="3144916" y="144801"/>
                </a:lnTo>
                <a:lnTo>
                  <a:pt x="3151070" y="145202"/>
                </a:lnTo>
                <a:lnTo>
                  <a:pt x="3157092" y="143150"/>
                </a:lnTo>
                <a:lnTo>
                  <a:pt x="3249417" y="89302"/>
                </a:lnTo>
                <a:lnTo>
                  <a:pt x="3244976" y="89302"/>
                </a:lnTo>
                <a:lnTo>
                  <a:pt x="3249465" y="89274"/>
                </a:lnTo>
                <a:lnTo>
                  <a:pt x="3276854" y="73300"/>
                </a:lnTo>
                <a:lnTo>
                  <a:pt x="3157092" y="3450"/>
                </a:lnTo>
                <a:lnTo>
                  <a:pt x="3151090" y="1397"/>
                </a:lnTo>
                <a:close/>
              </a:path>
              <a:path w="3277234" h="145414">
                <a:moveTo>
                  <a:pt x="125783" y="0"/>
                </a:moveTo>
                <a:lnTo>
                  <a:pt x="119761" y="2053"/>
                </a:lnTo>
                <a:lnTo>
                  <a:pt x="0" y="71776"/>
                </a:lnTo>
                <a:lnTo>
                  <a:pt x="119761" y="141626"/>
                </a:lnTo>
                <a:lnTo>
                  <a:pt x="125763" y="143680"/>
                </a:lnTo>
                <a:lnTo>
                  <a:pt x="131873" y="143293"/>
                </a:lnTo>
                <a:lnTo>
                  <a:pt x="137388" y="140644"/>
                </a:lnTo>
                <a:lnTo>
                  <a:pt x="141604" y="135911"/>
                </a:lnTo>
                <a:lnTo>
                  <a:pt x="143658" y="129909"/>
                </a:lnTo>
                <a:lnTo>
                  <a:pt x="143271" y="123799"/>
                </a:lnTo>
                <a:lnTo>
                  <a:pt x="140622" y="118284"/>
                </a:lnTo>
                <a:lnTo>
                  <a:pt x="135889" y="114067"/>
                </a:lnTo>
                <a:lnTo>
                  <a:pt x="90973" y="87806"/>
                </a:lnTo>
                <a:lnTo>
                  <a:pt x="31876" y="87778"/>
                </a:lnTo>
                <a:lnTo>
                  <a:pt x="31876" y="55774"/>
                </a:lnTo>
                <a:lnTo>
                  <a:pt x="91040" y="55774"/>
                </a:lnTo>
                <a:lnTo>
                  <a:pt x="135889" y="29612"/>
                </a:lnTo>
                <a:lnTo>
                  <a:pt x="140642" y="25396"/>
                </a:lnTo>
                <a:lnTo>
                  <a:pt x="143335" y="19881"/>
                </a:lnTo>
                <a:lnTo>
                  <a:pt x="143765" y="13771"/>
                </a:lnTo>
                <a:lnTo>
                  <a:pt x="141731" y="7768"/>
                </a:lnTo>
                <a:lnTo>
                  <a:pt x="137495" y="3036"/>
                </a:lnTo>
                <a:lnTo>
                  <a:pt x="131937" y="386"/>
                </a:lnTo>
                <a:lnTo>
                  <a:pt x="125783" y="0"/>
                </a:lnTo>
                <a:close/>
              </a:path>
              <a:path w="3277234" h="145414">
                <a:moveTo>
                  <a:pt x="3213327" y="73348"/>
                </a:moveTo>
                <a:lnTo>
                  <a:pt x="3185963" y="89274"/>
                </a:lnTo>
                <a:lnTo>
                  <a:pt x="3244976" y="89302"/>
                </a:lnTo>
                <a:lnTo>
                  <a:pt x="3244985" y="87143"/>
                </a:lnTo>
                <a:lnTo>
                  <a:pt x="3236975" y="87143"/>
                </a:lnTo>
                <a:lnTo>
                  <a:pt x="3213327" y="73348"/>
                </a:lnTo>
                <a:close/>
              </a:path>
              <a:path w="3277234" h="145414">
                <a:moveTo>
                  <a:pt x="90992" y="55802"/>
                </a:moveTo>
                <a:lnTo>
                  <a:pt x="63581" y="71792"/>
                </a:lnTo>
                <a:lnTo>
                  <a:pt x="90973" y="87806"/>
                </a:lnTo>
                <a:lnTo>
                  <a:pt x="3185963" y="89274"/>
                </a:lnTo>
                <a:lnTo>
                  <a:pt x="3213327" y="73348"/>
                </a:lnTo>
                <a:lnTo>
                  <a:pt x="3185764" y="57270"/>
                </a:lnTo>
                <a:lnTo>
                  <a:pt x="90992" y="55802"/>
                </a:lnTo>
                <a:close/>
              </a:path>
              <a:path w="3277234" h="145414">
                <a:moveTo>
                  <a:pt x="31876" y="55774"/>
                </a:moveTo>
                <a:lnTo>
                  <a:pt x="31876" y="87778"/>
                </a:lnTo>
                <a:lnTo>
                  <a:pt x="90973" y="87806"/>
                </a:lnTo>
                <a:lnTo>
                  <a:pt x="87232" y="85619"/>
                </a:lnTo>
                <a:lnTo>
                  <a:pt x="39877" y="85619"/>
                </a:lnTo>
                <a:lnTo>
                  <a:pt x="39877" y="57933"/>
                </a:lnTo>
                <a:lnTo>
                  <a:pt x="87339" y="57933"/>
                </a:lnTo>
                <a:lnTo>
                  <a:pt x="90992" y="55802"/>
                </a:lnTo>
                <a:lnTo>
                  <a:pt x="31876" y="55774"/>
                </a:lnTo>
                <a:close/>
              </a:path>
              <a:path w="3277234" h="145414">
                <a:moveTo>
                  <a:pt x="3236975" y="59584"/>
                </a:moveTo>
                <a:lnTo>
                  <a:pt x="3213327" y="73348"/>
                </a:lnTo>
                <a:lnTo>
                  <a:pt x="3236975" y="87143"/>
                </a:lnTo>
                <a:lnTo>
                  <a:pt x="3236975" y="59584"/>
                </a:lnTo>
                <a:close/>
              </a:path>
              <a:path w="3277234" h="145414">
                <a:moveTo>
                  <a:pt x="3245094" y="59584"/>
                </a:moveTo>
                <a:lnTo>
                  <a:pt x="3236975" y="59584"/>
                </a:lnTo>
                <a:lnTo>
                  <a:pt x="3236975" y="87143"/>
                </a:lnTo>
                <a:lnTo>
                  <a:pt x="3244985" y="87143"/>
                </a:lnTo>
                <a:lnTo>
                  <a:pt x="3245094" y="59584"/>
                </a:lnTo>
                <a:close/>
              </a:path>
              <a:path w="3277234" h="145414">
                <a:moveTo>
                  <a:pt x="39877" y="57933"/>
                </a:moveTo>
                <a:lnTo>
                  <a:pt x="39877" y="85619"/>
                </a:lnTo>
                <a:lnTo>
                  <a:pt x="63581" y="71792"/>
                </a:lnTo>
                <a:lnTo>
                  <a:pt x="39877" y="57933"/>
                </a:lnTo>
                <a:close/>
              </a:path>
              <a:path w="3277234" h="145414">
                <a:moveTo>
                  <a:pt x="63581" y="71792"/>
                </a:moveTo>
                <a:lnTo>
                  <a:pt x="39877" y="85619"/>
                </a:lnTo>
                <a:lnTo>
                  <a:pt x="87232" y="85619"/>
                </a:lnTo>
                <a:lnTo>
                  <a:pt x="63581" y="71792"/>
                </a:lnTo>
                <a:close/>
              </a:path>
              <a:path w="3277234" h="145414">
                <a:moveTo>
                  <a:pt x="3185764" y="57270"/>
                </a:moveTo>
                <a:lnTo>
                  <a:pt x="3213327" y="73348"/>
                </a:lnTo>
                <a:lnTo>
                  <a:pt x="3236975" y="59584"/>
                </a:lnTo>
                <a:lnTo>
                  <a:pt x="3245094" y="59584"/>
                </a:lnTo>
                <a:lnTo>
                  <a:pt x="3245104" y="57298"/>
                </a:lnTo>
                <a:lnTo>
                  <a:pt x="3185764" y="57270"/>
                </a:lnTo>
                <a:close/>
              </a:path>
              <a:path w="3277234" h="145414">
                <a:moveTo>
                  <a:pt x="87339" y="57933"/>
                </a:moveTo>
                <a:lnTo>
                  <a:pt x="39877" y="57933"/>
                </a:lnTo>
                <a:lnTo>
                  <a:pt x="63581" y="71792"/>
                </a:lnTo>
                <a:lnTo>
                  <a:pt x="87339" y="57933"/>
                </a:lnTo>
                <a:close/>
              </a:path>
              <a:path w="3277234" h="145414">
                <a:moveTo>
                  <a:pt x="91040" y="55774"/>
                </a:moveTo>
                <a:lnTo>
                  <a:pt x="31876" y="55774"/>
                </a:lnTo>
                <a:lnTo>
                  <a:pt x="90992" y="55802"/>
                </a:lnTo>
                <a:close/>
              </a:path>
            </a:pathLst>
          </a:custGeom>
          <a:solidFill>
            <a:srgbClr val="CC9700"/>
          </a:solidFill>
        </p:spPr>
        <p:txBody>
          <a:bodyPr wrap="square" lIns="0" tIns="0" rIns="0" bIns="0" rtlCol="0"/>
          <a:lstStyle/>
          <a:p/>
        </p:txBody>
      </p:sp>
      <p:sp>
        <p:nvSpPr>
          <p:cNvPr id="13" name="object 13"/>
          <p:cNvSpPr/>
          <p:nvPr/>
        </p:nvSpPr>
        <p:spPr>
          <a:xfrm>
            <a:off x="4164991" y="4500180"/>
            <a:ext cx="1196541" cy="1032131"/>
          </a:xfrm>
          <a:prstGeom prst="rect">
            <a:avLst/>
          </a:prstGeom>
          <a:blipFill>
            <a:blip r:embed="rId3" cstate="print"/>
            <a:stretch>
              <a:fillRect/>
            </a:stretch>
          </a:blipFill>
        </p:spPr>
        <p:txBody>
          <a:bodyPr wrap="square" lIns="0" tIns="0" rIns="0" bIns="0" rtlCol="0"/>
          <a:lstStyle/>
          <a:p/>
        </p:txBody>
      </p:sp>
      <p:sp>
        <p:nvSpPr>
          <p:cNvPr id="14" name="object 14"/>
          <p:cNvSpPr/>
          <p:nvPr/>
        </p:nvSpPr>
        <p:spPr>
          <a:xfrm>
            <a:off x="4192523" y="4498085"/>
            <a:ext cx="1141730" cy="990600"/>
          </a:xfrm>
          <a:custGeom>
            <a:avLst/>
            <a:gdLst/>
            <a:ahLst/>
            <a:cxnLst/>
            <a:rect l="l" t="t" r="r" b="b"/>
            <a:pathLst>
              <a:path w="1141729" h="990600">
                <a:moveTo>
                  <a:pt x="1040891" y="839723"/>
                </a:moveTo>
                <a:lnTo>
                  <a:pt x="990600" y="839723"/>
                </a:lnTo>
                <a:lnTo>
                  <a:pt x="1066038" y="990600"/>
                </a:lnTo>
                <a:lnTo>
                  <a:pt x="1128902" y="864869"/>
                </a:lnTo>
                <a:lnTo>
                  <a:pt x="1040891" y="864869"/>
                </a:lnTo>
                <a:lnTo>
                  <a:pt x="1040891" y="839723"/>
                </a:lnTo>
                <a:close/>
              </a:path>
              <a:path w="1141729" h="990600">
                <a:moveTo>
                  <a:pt x="1040891" y="495300"/>
                </a:moveTo>
                <a:lnTo>
                  <a:pt x="1040891" y="864869"/>
                </a:lnTo>
                <a:lnTo>
                  <a:pt x="1091184" y="864869"/>
                </a:lnTo>
                <a:lnTo>
                  <a:pt x="1091184" y="520445"/>
                </a:lnTo>
                <a:lnTo>
                  <a:pt x="1066038" y="520445"/>
                </a:lnTo>
                <a:lnTo>
                  <a:pt x="1040891" y="495300"/>
                </a:lnTo>
                <a:close/>
              </a:path>
              <a:path w="1141729" h="990600">
                <a:moveTo>
                  <a:pt x="1141476" y="839723"/>
                </a:moveTo>
                <a:lnTo>
                  <a:pt x="1091184" y="839723"/>
                </a:lnTo>
                <a:lnTo>
                  <a:pt x="1091184" y="864869"/>
                </a:lnTo>
                <a:lnTo>
                  <a:pt x="1128902" y="864869"/>
                </a:lnTo>
                <a:lnTo>
                  <a:pt x="1141476" y="839723"/>
                </a:lnTo>
                <a:close/>
              </a:path>
              <a:path w="1141729" h="990600">
                <a:moveTo>
                  <a:pt x="100584" y="125730"/>
                </a:moveTo>
                <a:lnTo>
                  <a:pt x="50291" y="125730"/>
                </a:lnTo>
                <a:lnTo>
                  <a:pt x="50291" y="520445"/>
                </a:lnTo>
                <a:lnTo>
                  <a:pt x="1040891" y="520445"/>
                </a:lnTo>
                <a:lnTo>
                  <a:pt x="1040891" y="495300"/>
                </a:lnTo>
                <a:lnTo>
                  <a:pt x="100584" y="495300"/>
                </a:lnTo>
                <a:lnTo>
                  <a:pt x="75437" y="470153"/>
                </a:lnTo>
                <a:lnTo>
                  <a:pt x="100584" y="470153"/>
                </a:lnTo>
                <a:lnTo>
                  <a:pt x="100584" y="125730"/>
                </a:lnTo>
                <a:close/>
              </a:path>
              <a:path w="1141729" h="990600">
                <a:moveTo>
                  <a:pt x="1091184" y="470153"/>
                </a:moveTo>
                <a:lnTo>
                  <a:pt x="100584" y="470153"/>
                </a:lnTo>
                <a:lnTo>
                  <a:pt x="100584" y="495300"/>
                </a:lnTo>
                <a:lnTo>
                  <a:pt x="1040891" y="495300"/>
                </a:lnTo>
                <a:lnTo>
                  <a:pt x="1066038" y="520445"/>
                </a:lnTo>
                <a:lnTo>
                  <a:pt x="1091184" y="520445"/>
                </a:lnTo>
                <a:lnTo>
                  <a:pt x="1091184" y="470153"/>
                </a:lnTo>
                <a:close/>
              </a:path>
              <a:path w="1141729" h="990600">
                <a:moveTo>
                  <a:pt x="100584" y="470153"/>
                </a:moveTo>
                <a:lnTo>
                  <a:pt x="75437" y="470153"/>
                </a:lnTo>
                <a:lnTo>
                  <a:pt x="100584" y="495300"/>
                </a:lnTo>
                <a:lnTo>
                  <a:pt x="100584" y="470153"/>
                </a:lnTo>
                <a:close/>
              </a:path>
              <a:path w="1141729" h="990600">
                <a:moveTo>
                  <a:pt x="75437" y="0"/>
                </a:moveTo>
                <a:lnTo>
                  <a:pt x="0" y="150875"/>
                </a:lnTo>
                <a:lnTo>
                  <a:pt x="50291" y="150875"/>
                </a:lnTo>
                <a:lnTo>
                  <a:pt x="50291" y="125730"/>
                </a:lnTo>
                <a:lnTo>
                  <a:pt x="138302" y="125730"/>
                </a:lnTo>
                <a:lnTo>
                  <a:pt x="75437" y="0"/>
                </a:lnTo>
                <a:close/>
              </a:path>
              <a:path w="1141729" h="9906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p:txBody>
      </p:sp>
      <p:sp>
        <p:nvSpPr>
          <p:cNvPr id="15" name="object 15"/>
          <p:cNvSpPr txBox="1"/>
          <p:nvPr/>
        </p:nvSpPr>
        <p:spPr>
          <a:xfrm>
            <a:off x="3903726" y="4603495"/>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1B</a:t>
            </a:r>
            <a:endParaRPr sz="1800">
              <a:latin typeface="Calibri" panose="020F0502020204030204" charset="0"/>
              <a:cs typeface="Calibri" panose="020F0502020204030204" charset="0"/>
            </a:endParaRPr>
          </a:p>
        </p:txBody>
      </p:sp>
      <p:sp>
        <p:nvSpPr>
          <p:cNvPr id="16" name="object 16"/>
          <p:cNvSpPr/>
          <p:nvPr/>
        </p:nvSpPr>
        <p:spPr>
          <a:xfrm>
            <a:off x="4062095" y="1898394"/>
            <a:ext cx="381635" cy="144780"/>
          </a:xfrm>
          <a:custGeom>
            <a:avLst/>
            <a:gdLst/>
            <a:ahLst/>
            <a:cxnLst/>
            <a:rect l="l" t="t" r="r" b="b"/>
            <a:pathLst>
              <a:path w="381635" h="144780">
                <a:moveTo>
                  <a:pt x="290203" y="88538"/>
                </a:moveTo>
                <a:lnTo>
                  <a:pt x="245237" y="114555"/>
                </a:lnTo>
                <a:lnTo>
                  <a:pt x="240430" y="118772"/>
                </a:lnTo>
                <a:lnTo>
                  <a:pt x="237743" y="124287"/>
                </a:lnTo>
                <a:lnTo>
                  <a:pt x="237343" y="130397"/>
                </a:lnTo>
                <a:lnTo>
                  <a:pt x="239394" y="136399"/>
                </a:lnTo>
                <a:lnTo>
                  <a:pt x="243540" y="141206"/>
                </a:lnTo>
                <a:lnTo>
                  <a:pt x="249031" y="143892"/>
                </a:lnTo>
                <a:lnTo>
                  <a:pt x="255164" y="144293"/>
                </a:lnTo>
                <a:lnTo>
                  <a:pt x="261238" y="142241"/>
                </a:lnTo>
                <a:lnTo>
                  <a:pt x="353947" y="88774"/>
                </a:lnTo>
                <a:lnTo>
                  <a:pt x="349376" y="88774"/>
                </a:lnTo>
                <a:lnTo>
                  <a:pt x="290203" y="88538"/>
                </a:lnTo>
                <a:close/>
              </a:path>
              <a:path w="381635" h="144780">
                <a:moveTo>
                  <a:pt x="126089" y="0"/>
                </a:moveTo>
                <a:lnTo>
                  <a:pt x="120014" y="2033"/>
                </a:lnTo>
                <a:lnTo>
                  <a:pt x="0" y="71375"/>
                </a:lnTo>
                <a:lnTo>
                  <a:pt x="119506" y="141733"/>
                </a:lnTo>
                <a:lnTo>
                  <a:pt x="125509" y="143787"/>
                </a:lnTo>
                <a:lnTo>
                  <a:pt x="131619" y="143400"/>
                </a:lnTo>
                <a:lnTo>
                  <a:pt x="137134" y="140751"/>
                </a:lnTo>
                <a:lnTo>
                  <a:pt x="141350" y="136018"/>
                </a:lnTo>
                <a:lnTo>
                  <a:pt x="143478" y="130016"/>
                </a:lnTo>
                <a:lnTo>
                  <a:pt x="143128" y="123906"/>
                </a:lnTo>
                <a:lnTo>
                  <a:pt x="140493" y="118391"/>
                </a:lnTo>
                <a:lnTo>
                  <a:pt x="135762" y="114174"/>
                </a:lnTo>
                <a:lnTo>
                  <a:pt x="90915" y="87741"/>
                </a:lnTo>
                <a:lnTo>
                  <a:pt x="31750" y="87504"/>
                </a:lnTo>
                <a:lnTo>
                  <a:pt x="31876" y="55500"/>
                </a:lnTo>
                <a:lnTo>
                  <a:pt x="91459" y="55500"/>
                </a:lnTo>
                <a:lnTo>
                  <a:pt x="136016" y="29719"/>
                </a:lnTo>
                <a:lnTo>
                  <a:pt x="140823" y="25503"/>
                </a:lnTo>
                <a:lnTo>
                  <a:pt x="143509" y="19988"/>
                </a:lnTo>
                <a:lnTo>
                  <a:pt x="143910" y="13878"/>
                </a:lnTo>
                <a:lnTo>
                  <a:pt x="141858" y="7875"/>
                </a:lnTo>
                <a:lnTo>
                  <a:pt x="137713" y="3123"/>
                </a:lnTo>
                <a:lnTo>
                  <a:pt x="132222" y="430"/>
                </a:lnTo>
                <a:lnTo>
                  <a:pt x="126089" y="0"/>
                </a:lnTo>
                <a:close/>
              </a:path>
              <a:path w="381635" h="144780">
                <a:moveTo>
                  <a:pt x="317645" y="72660"/>
                </a:moveTo>
                <a:lnTo>
                  <a:pt x="290203" y="88538"/>
                </a:lnTo>
                <a:lnTo>
                  <a:pt x="349376" y="88774"/>
                </a:lnTo>
                <a:lnTo>
                  <a:pt x="349385" y="86615"/>
                </a:lnTo>
                <a:lnTo>
                  <a:pt x="341375" y="86615"/>
                </a:lnTo>
                <a:lnTo>
                  <a:pt x="317645" y="72660"/>
                </a:lnTo>
                <a:close/>
              </a:path>
              <a:path w="381635" h="144780">
                <a:moveTo>
                  <a:pt x="255744" y="541"/>
                </a:moveTo>
                <a:lnTo>
                  <a:pt x="249634" y="890"/>
                </a:lnTo>
                <a:lnTo>
                  <a:pt x="244119" y="3526"/>
                </a:lnTo>
                <a:lnTo>
                  <a:pt x="239902" y="8256"/>
                </a:lnTo>
                <a:lnTo>
                  <a:pt x="237775" y="14279"/>
                </a:lnTo>
                <a:lnTo>
                  <a:pt x="238125" y="20433"/>
                </a:lnTo>
                <a:lnTo>
                  <a:pt x="240760" y="25991"/>
                </a:lnTo>
                <a:lnTo>
                  <a:pt x="245490" y="30227"/>
                </a:lnTo>
                <a:lnTo>
                  <a:pt x="290222" y="56533"/>
                </a:lnTo>
                <a:lnTo>
                  <a:pt x="349503" y="56770"/>
                </a:lnTo>
                <a:lnTo>
                  <a:pt x="349376" y="88774"/>
                </a:lnTo>
                <a:lnTo>
                  <a:pt x="353947" y="88774"/>
                </a:lnTo>
                <a:lnTo>
                  <a:pt x="381253" y="73026"/>
                </a:lnTo>
                <a:lnTo>
                  <a:pt x="261746" y="2668"/>
                </a:lnTo>
                <a:lnTo>
                  <a:pt x="255744" y="541"/>
                </a:lnTo>
                <a:close/>
              </a:path>
              <a:path w="381635" h="144780">
                <a:moveTo>
                  <a:pt x="91050" y="55737"/>
                </a:moveTo>
                <a:lnTo>
                  <a:pt x="63581" y="71631"/>
                </a:lnTo>
                <a:lnTo>
                  <a:pt x="90915" y="87741"/>
                </a:lnTo>
                <a:lnTo>
                  <a:pt x="290203" y="88538"/>
                </a:lnTo>
                <a:lnTo>
                  <a:pt x="317645" y="72660"/>
                </a:lnTo>
                <a:lnTo>
                  <a:pt x="290222" y="56533"/>
                </a:lnTo>
                <a:lnTo>
                  <a:pt x="91050" y="55737"/>
                </a:lnTo>
                <a:close/>
              </a:path>
              <a:path w="381635" h="144780">
                <a:moveTo>
                  <a:pt x="31876" y="55500"/>
                </a:moveTo>
                <a:lnTo>
                  <a:pt x="31750" y="87504"/>
                </a:lnTo>
                <a:lnTo>
                  <a:pt x="90915" y="87741"/>
                </a:lnTo>
                <a:lnTo>
                  <a:pt x="86850" y="85345"/>
                </a:lnTo>
                <a:lnTo>
                  <a:pt x="39877" y="85345"/>
                </a:lnTo>
                <a:lnTo>
                  <a:pt x="39877" y="57659"/>
                </a:lnTo>
                <a:lnTo>
                  <a:pt x="87728" y="57659"/>
                </a:lnTo>
                <a:lnTo>
                  <a:pt x="91050" y="55737"/>
                </a:lnTo>
                <a:lnTo>
                  <a:pt x="31876" y="55500"/>
                </a:lnTo>
                <a:close/>
              </a:path>
              <a:path w="381635" h="144780">
                <a:moveTo>
                  <a:pt x="341375" y="58929"/>
                </a:moveTo>
                <a:lnTo>
                  <a:pt x="317645" y="72660"/>
                </a:lnTo>
                <a:lnTo>
                  <a:pt x="341375" y="86615"/>
                </a:lnTo>
                <a:lnTo>
                  <a:pt x="341375" y="58929"/>
                </a:lnTo>
                <a:close/>
              </a:path>
              <a:path w="381635" h="144780">
                <a:moveTo>
                  <a:pt x="349495" y="58929"/>
                </a:moveTo>
                <a:lnTo>
                  <a:pt x="341375" y="58929"/>
                </a:lnTo>
                <a:lnTo>
                  <a:pt x="341375" y="86615"/>
                </a:lnTo>
                <a:lnTo>
                  <a:pt x="349385" y="86615"/>
                </a:lnTo>
                <a:lnTo>
                  <a:pt x="349495" y="58929"/>
                </a:lnTo>
                <a:close/>
              </a:path>
              <a:path w="381635" h="144780">
                <a:moveTo>
                  <a:pt x="39877" y="57659"/>
                </a:moveTo>
                <a:lnTo>
                  <a:pt x="39877" y="85345"/>
                </a:lnTo>
                <a:lnTo>
                  <a:pt x="63581" y="71631"/>
                </a:lnTo>
                <a:lnTo>
                  <a:pt x="39877" y="57659"/>
                </a:lnTo>
                <a:close/>
              </a:path>
              <a:path w="381635" h="144780">
                <a:moveTo>
                  <a:pt x="63581" y="71631"/>
                </a:moveTo>
                <a:lnTo>
                  <a:pt x="39877" y="85345"/>
                </a:lnTo>
                <a:lnTo>
                  <a:pt x="86850" y="85345"/>
                </a:lnTo>
                <a:lnTo>
                  <a:pt x="63581" y="71631"/>
                </a:lnTo>
                <a:close/>
              </a:path>
              <a:path w="381635" h="144780">
                <a:moveTo>
                  <a:pt x="290222" y="56533"/>
                </a:moveTo>
                <a:lnTo>
                  <a:pt x="317645" y="72660"/>
                </a:lnTo>
                <a:lnTo>
                  <a:pt x="341375" y="58929"/>
                </a:lnTo>
                <a:lnTo>
                  <a:pt x="349495" y="58929"/>
                </a:lnTo>
                <a:lnTo>
                  <a:pt x="349503" y="56770"/>
                </a:lnTo>
                <a:lnTo>
                  <a:pt x="290222" y="56533"/>
                </a:lnTo>
                <a:close/>
              </a:path>
              <a:path w="381635" h="144780">
                <a:moveTo>
                  <a:pt x="87728" y="57659"/>
                </a:moveTo>
                <a:lnTo>
                  <a:pt x="39877" y="57659"/>
                </a:lnTo>
                <a:lnTo>
                  <a:pt x="63581" y="71631"/>
                </a:lnTo>
                <a:lnTo>
                  <a:pt x="87728" y="57659"/>
                </a:lnTo>
                <a:close/>
              </a:path>
              <a:path w="381635" h="144780">
                <a:moveTo>
                  <a:pt x="91459" y="55500"/>
                </a:moveTo>
                <a:lnTo>
                  <a:pt x="31876" y="55500"/>
                </a:lnTo>
                <a:lnTo>
                  <a:pt x="91050" y="55737"/>
                </a:lnTo>
                <a:lnTo>
                  <a:pt x="91459" y="55500"/>
                </a:lnTo>
                <a:close/>
              </a:path>
            </a:pathLst>
          </a:custGeom>
          <a:solidFill>
            <a:srgbClr val="CC9700"/>
          </a:solidFill>
        </p:spPr>
        <p:txBody>
          <a:bodyPr wrap="square" lIns="0" tIns="0" rIns="0" bIns="0" rtlCol="0"/>
          <a:lstStyle/>
          <a:p/>
        </p:txBody>
      </p:sp>
      <p:sp>
        <p:nvSpPr>
          <p:cNvPr id="17" name="object 17"/>
          <p:cNvSpPr txBox="1"/>
          <p:nvPr/>
        </p:nvSpPr>
        <p:spPr>
          <a:xfrm>
            <a:off x="3722623" y="1100607"/>
            <a:ext cx="2081530" cy="791210"/>
          </a:xfrm>
          <a:prstGeom prst="rect">
            <a:avLst/>
          </a:prstGeom>
        </p:spPr>
        <p:txBody>
          <a:bodyPr vert="horz" wrap="square" lIns="0" tIns="151765" rIns="0" bIns="0" rtlCol="0">
            <a:spAutoFit/>
          </a:bodyPr>
          <a:lstStyle/>
          <a:p>
            <a:pPr marR="5080" algn="r">
              <a:lnSpc>
                <a:spcPct val="100000"/>
              </a:lnSpc>
              <a:spcBef>
                <a:spcPts val="1195"/>
              </a:spcBef>
            </a:pPr>
            <a:r>
              <a:rPr sz="1600" spc="-10" dirty="0">
                <a:solidFill>
                  <a:srgbClr val="4F81BC"/>
                </a:solidFill>
                <a:latin typeface="Calibri" panose="020F0502020204030204" charset="0"/>
                <a:cs typeface="Calibri" panose="020F0502020204030204" charset="0"/>
              </a:rPr>
              <a:t>2</a:t>
            </a:r>
            <a:r>
              <a:rPr sz="1600" spc="-15" dirty="0">
                <a:solidFill>
                  <a:srgbClr val="4F81BC"/>
                </a:solidFill>
                <a:latin typeface="Calibri" panose="020F0502020204030204" charset="0"/>
                <a:cs typeface="Calibri" panose="020F0502020204030204" charset="0"/>
              </a:rPr>
              <a:t>k</a:t>
            </a:r>
            <a:r>
              <a:rPr sz="1600" spc="-5" dirty="0">
                <a:solidFill>
                  <a:srgbClr val="4F81BC"/>
                </a:solidFill>
                <a:latin typeface="Calibri" panose="020F0502020204030204" charset="0"/>
                <a:cs typeface="Calibri" panose="020F0502020204030204" charset="0"/>
              </a:rPr>
              <a:t>B</a:t>
            </a:r>
            <a:endParaRPr sz="1600">
              <a:latin typeface="Calibri" panose="020F0502020204030204" charset="0"/>
              <a:cs typeface="Calibri" panose="020F0502020204030204" charset="0"/>
            </a:endParaRPr>
          </a:p>
          <a:p>
            <a:pPr marL="12700">
              <a:lnSpc>
                <a:spcPct val="100000"/>
              </a:lnSpc>
              <a:spcBef>
                <a:spcPts val="1095"/>
              </a:spcBef>
            </a:pPr>
            <a:r>
              <a:rPr sz="1600" spc="-5" dirty="0">
                <a:solidFill>
                  <a:srgbClr val="4F81BC"/>
                </a:solidFill>
                <a:latin typeface="Calibri" panose="020F0502020204030204" charset="0"/>
                <a:cs typeface="Calibri" panose="020F0502020204030204" charset="0"/>
              </a:rPr>
              <a:t>1B</a:t>
            </a:r>
            <a:r>
              <a:rPr sz="1600" spc="10" dirty="0">
                <a:solidFill>
                  <a:srgbClr val="4F81BC"/>
                </a:solidFill>
                <a:latin typeface="Calibri" panose="020F0502020204030204" charset="0"/>
                <a:cs typeface="Calibri" panose="020F0502020204030204" charset="0"/>
              </a:rPr>
              <a:t> </a:t>
            </a:r>
            <a:r>
              <a:rPr sz="1600" spc="-10" dirty="0">
                <a:solidFill>
                  <a:srgbClr val="4F81BC"/>
                </a:solidFill>
                <a:latin typeface="Calibri" panose="020F0502020204030204" charset="0"/>
                <a:cs typeface="Calibri" panose="020F0502020204030204" charset="0"/>
              </a:rPr>
              <a:t>(column)</a:t>
            </a:r>
            <a:endParaRPr sz="1600">
              <a:latin typeface="Calibri" panose="020F0502020204030204" charset="0"/>
              <a:cs typeface="Calibri" panose="020F0502020204030204" charset="0"/>
            </a:endParaRPr>
          </a:p>
        </p:txBody>
      </p:sp>
      <p:sp>
        <p:nvSpPr>
          <p:cNvPr id="18" name="object 18"/>
          <p:cNvSpPr/>
          <p:nvPr/>
        </p:nvSpPr>
        <p:spPr>
          <a:xfrm>
            <a:off x="4454652" y="4326635"/>
            <a:ext cx="1150620" cy="1379220"/>
          </a:xfrm>
          <a:prstGeom prst="rect">
            <a:avLst/>
          </a:prstGeom>
          <a:blipFill>
            <a:blip r:embed="rId4" cstate="print"/>
            <a:stretch>
              <a:fillRect/>
            </a:stretch>
          </a:blipFill>
        </p:spPr>
        <p:txBody>
          <a:bodyPr wrap="square" lIns="0" tIns="0" rIns="0" bIns="0" rtlCol="0"/>
          <a:lstStyle/>
          <a:p/>
        </p:txBody>
      </p:sp>
      <p:sp>
        <p:nvSpPr>
          <p:cNvPr id="19" name="object 19"/>
          <p:cNvSpPr/>
          <p:nvPr/>
        </p:nvSpPr>
        <p:spPr>
          <a:xfrm>
            <a:off x="4573523" y="4498085"/>
            <a:ext cx="913130" cy="990600"/>
          </a:xfrm>
          <a:custGeom>
            <a:avLst/>
            <a:gdLst/>
            <a:ahLst/>
            <a:cxnLst/>
            <a:rect l="l" t="t" r="r" b="b"/>
            <a:pathLst>
              <a:path w="913129" h="990600">
                <a:moveTo>
                  <a:pt x="812291" y="839724"/>
                </a:moveTo>
                <a:lnTo>
                  <a:pt x="762000" y="839724"/>
                </a:lnTo>
                <a:lnTo>
                  <a:pt x="837438" y="990600"/>
                </a:lnTo>
                <a:lnTo>
                  <a:pt x="900302" y="864869"/>
                </a:lnTo>
                <a:lnTo>
                  <a:pt x="812291" y="864869"/>
                </a:lnTo>
                <a:lnTo>
                  <a:pt x="812291" y="839724"/>
                </a:lnTo>
                <a:close/>
              </a:path>
              <a:path w="913129" h="990600">
                <a:moveTo>
                  <a:pt x="812291" y="339216"/>
                </a:moveTo>
                <a:lnTo>
                  <a:pt x="812291" y="864869"/>
                </a:lnTo>
                <a:lnTo>
                  <a:pt x="862584" y="864869"/>
                </a:lnTo>
                <a:lnTo>
                  <a:pt x="862584" y="364363"/>
                </a:lnTo>
                <a:lnTo>
                  <a:pt x="837438" y="364363"/>
                </a:lnTo>
                <a:lnTo>
                  <a:pt x="812291" y="339216"/>
                </a:lnTo>
                <a:close/>
              </a:path>
              <a:path w="913129" h="990600">
                <a:moveTo>
                  <a:pt x="912876" y="839724"/>
                </a:moveTo>
                <a:lnTo>
                  <a:pt x="862584" y="839724"/>
                </a:lnTo>
                <a:lnTo>
                  <a:pt x="862584" y="864869"/>
                </a:lnTo>
                <a:lnTo>
                  <a:pt x="900302" y="864869"/>
                </a:lnTo>
                <a:lnTo>
                  <a:pt x="912876" y="839724"/>
                </a:lnTo>
                <a:close/>
              </a:path>
              <a:path w="913129" h="990600">
                <a:moveTo>
                  <a:pt x="100584" y="125730"/>
                </a:moveTo>
                <a:lnTo>
                  <a:pt x="50291" y="125730"/>
                </a:lnTo>
                <a:lnTo>
                  <a:pt x="50291" y="364363"/>
                </a:lnTo>
                <a:lnTo>
                  <a:pt x="812291" y="364363"/>
                </a:lnTo>
                <a:lnTo>
                  <a:pt x="812291" y="339216"/>
                </a:lnTo>
                <a:lnTo>
                  <a:pt x="100584" y="339216"/>
                </a:lnTo>
                <a:lnTo>
                  <a:pt x="75437" y="314070"/>
                </a:lnTo>
                <a:lnTo>
                  <a:pt x="100584" y="314070"/>
                </a:lnTo>
                <a:lnTo>
                  <a:pt x="100584" y="125730"/>
                </a:lnTo>
                <a:close/>
              </a:path>
              <a:path w="913129" h="990600">
                <a:moveTo>
                  <a:pt x="862584" y="314070"/>
                </a:moveTo>
                <a:lnTo>
                  <a:pt x="100584" y="314070"/>
                </a:lnTo>
                <a:lnTo>
                  <a:pt x="100584" y="339216"/>
                </a:lnTo>
                <a:lnTo>
                  <a:pt x="812291" y="339216"/>
                </a:lnTo>
                <a:lnTo>
                  <a:pt x="837438" y="364363"/>
                </a:lnTo>
                <a:lnTo>
                  <a:pt x="862584" y="364363"/>
                </a:lnTo>
                <a:lnTo>
                  <a:pt x="862584" y="314070"/>
                </a:lnTo>
                <a:close/>
              </a:path>
              <a:path w="913129" h="990600">
                <a:moveTo>
                  <a:pt x="100584" y="314070"/>
                </a:moveTo>
                <a:lnTo>
                  <a:pt x="75437" y="314070"/>
                </a:lnTo>
                <a:lnTo>
                  <a:pt x="100584" y="339216"/>
                </a:lnTo>
                <a:lnTo>
                  <a:pt x="100584" y="314070"/>
                </a:lnTo>
                <a:close/>
              </a:path>
              <a:path w="913129" h="990600">
                <a:moveTo>
                  <a:pt x="75437" y="0"/>
                </a:moveTo>
                <a:lnTo>
                  <a:pt x="0" y="150875"/>
                </a:lnTo>
                <a:lnTo>
                  <a:pt x="50291" y="150875"/>
                </a:lnTo>
                <a:lnTo>
                  <a:pt x="50291" y="125730"/>
                </a:lnTo>
                <a:lnTo>
                  <a:pt x="138302" y="125730"/>
                </a:lnTo>
                <a:lnTo>
                  <a:pt x="75437" y="0"/>
                </a:lnTo>
                <a:close/>
              </a:path>
              <a:path w="913129" h="990600">
                <a:moveTo>
                  <a:pt x="138302" y="125730"/>
                </a:moveTo>
                <a:lnTo>
                  <a:pt x="100584" y="125730"/>
                </a:lnTo>
                <a:lnTo>
                  <a:pt x="100584" y="150875"/>
                </a:lnTo>
                <a:lnTo>
                  <a:pt x="150875" y="150875"/>
                </a:lnTo>
                <a:lnTo>
                  <a:pt x="138302" y="125730"/>
                </a:lnTo>
                <a:close/>
              </a:path>
            </a:pathLst>
          </a:custGeom>
          <a:solidFill>
            <a:srgbClr val="3A812E"/>
          </a:solidFill>
        </p:spPr>
        <p:txBody>
          <a:bodyPr wrap="square" lIns="0" tIns="0" rIns="0" bIns="0" rtlCol="0"/>
          <a:lstStyle/>
          <a:p/>
        </p:txBody>
      </p:sp>
      <p:graphicFrame>
        <p:nvGraphicFramePr>
          <p:cNvPr id="20" name="object 20"/>
          <p:cNvGraphicFramePr>
            <a:graphicFrameLocks noGrp="1"/>
          </p:cNvGraphicFramePr>
          <p:nvPr/>
        </p:nvGraphicFramePr>
        <p:xfrm>
          <a:off x="4032250" y="2084451"/>
          <a:ext cx="3872863" cy="2449446"/>
        </p:xfrm>
        <a:graphic>
          <a:graphicData uri="http://schemas.openxmlformats.org/drawingml/2006/table">
            <a:tbl>
              <a:tblPr firstRow="1" bandRow="1">
                <a:tableStyleId>{2D5ABB26-0587-4C30-8999-92F81FD0307C}</a:tableStyleId>
              </a:tblPr>
              <a:tblGrid>
                <a:gridCol w="416559"/>
                <a:gridCol w="571599"/>
                <a:gridCol w="545365"/>
                <a:gridCol w="571258"/>
                <a:gridCol w="518402"/>
                <a:gridCol w="416560"/>
                <a:gridCol w="416560"/>
                <a:gridCol w="416560"/>
              </a:tblGrid>
              <a:tr h="489838">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89838">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89966">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r>
                        <a:rPr lang="en-US" sz="24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89838">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77495">
                        <a:lnSpc>
                          <a:spcPct val="100000"/>
                        </a:lnSpc>
                      </a:pP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24066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3175">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r>
                        <a:rPr lang="en-US" sz="2400" dirty="0">
                          <a:latin typeface="Times New Roman" panose="02020603050405020304" pitchFamily="18" charset="0"/>
                          <a:cs typeface="Times New Roman" panose="02020603050405020304" pitchFamily="18" charset="0"/>
                        </a:rPr>
                        <a:t>  </a:t>
                      </a: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r>
              <a:tr h="489966">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183515">
                        <a:lnSpc>
                          <a:spcPct val="100000"/>
                        </a:lnSpc>
                        <a:spcBef>
                          <a:spcPts val="350"/>
                        </a:spcBef>
                      </a:pPr>
                      <a:endParaRPr sz="2200" dirty="0">
                        <a:latin typeface="Calibri" panose="020F0502020204030204" charset="0"/>
                        <a:cs typeface="Calibri" panose="020F0502020204030204" charset="0"/>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275590">
                        <a:lnSpc>
                          <a:spcPct val="100000"/>
                        </a:lnSpc>
                        <a:spcBef>
                          <a:spcPts val="350"/>
                        </a:spcBef>
                      </a:pPr>
                      <a:endParaRPr sz="2200" dirty="0">
                        <a:latin typeface="Calibri" panose="020F0502020204030204" charset="0"/>
                        <a:cs typeface="Calibri" panose="020F0502020204030204" charset="0"/>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marL="243840">
                        <a:lnSpc>
                          <a:spcPct val="100000"/>
                        </a:lnSpc>
                        <a:spcBef>
                          <a:spcPts val="350"/>
                        </a:spcBef>
                      </a:pPr>
                      <a:endParaRPr sz="2200" dirty="0">
                        <a:latin typeface="Calibri" panose="020F0502020204030204" charset="0"/>
                        <a:cs typeface="Calibri" panose="020F0502020204030204" charset="0"/>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spcBef>
                          <a:spcPts val="350"/>
                        </a:spcBef>
                      </a:pPr>
                      <a:endParaRPr sz="2200" dirty="0">
                        <a:latin typeface="Calibri" panose="020F0502020204030204" charset="0"/>
                        <a:cs typeface="Calibri" panose="020F0502020204030204" charset="0"/>
                      </a:endParaRPr>
                    </a:p>
                  </a:txBody>
                  <a:tcPr marL="0" marR="0" marT="4445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c>
                  <a:txBody>
                    <a:bodyPr/>
                    <a:lstStyle/>
                    <a:p>
                      <a:pPr>
                        <a:lnSpc>
                          <a:spcPct val="100000"/>
                        </a:lnSpc>
                      </a:pPr>
                      <a:endParaRPr sz="2400" dirty="0">
                        <a:latin typeface="Times New Roman" panose="02020603050405020304" pitchFamily="18" charset="0"/>
                        <a:cs typeface="Times New Roman" panose="02020603050405020304" pitchFamily="18" charset="0"/>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solidFill>
                      <a:srgbClr val="E1C9AA"/>
                    </a:solidFill>
                  </a:tcPr>
                </a:tc>
              </a:tr>
            </a:tbl>
          </a:graphicData>
        </a:graphic>
      </p:graphicFrame>
      <p:sp>
        <p:nvSpPr>
          <p:cNvPr id="21" name="object 21"/>
          <p:cNvSpPr txBox="1"/>
          <p:nvPr/>
        </p:nvSpPr>
        <p:spPr>
          <a:xfrm>
            <a:off x="4894579" y="4516373"/>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1B</a:t>
            </a:r>
            <a:endParaRPr sz="1800">
              <a:latin typeface="Calibri" panose="020F0502020204030204" charset="0"/>
              <a:cs typeface="Calibri" panose="020F0502020204030204" charset="0"/>
            </a:endParaRPr>
          </a:p>
        </p:txBody>
      </p:sp>
      <p:sp>
        <p:nvSpPr>
          <p:cNvPr id="22" name="object 22"/>
          <p:cNvSpPr txBox="1"/>
          <p:nvPr/>
        </p:nvSpPr>
        <p:spPr>
          <a:xfrm>
            <a:off x="7257033" y="4592573"/>
            <a:ext cx="26987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1B</a:t>
            </a:r>
            <a:endParaRPr sz="1800">
              <a:latin typeface="Calibri" panose="020F0502020204030204" charset="0"/>
              <a:cs typeface="Calibri" panose="020F0502020204030204" charset="0"/>
            </a:endParaRPr>
          </a:p>
        </p:txBody>
      </p:sp>
      <p:sp>
        <p:nvSpPr>
          <p:cNvPr id="23" name="object 23"/>
          <p:cNvSpPr txBox="1"/>
          <p:nvPr/>
        </p:nvSpPr>
        <p:spPr>
          <a:xfrm>
            <a:off x="5616955" y="4810505"/>
            <a:ext cx="350520" cy="513715"/>
          </a:xfrm>
          <a:prstGeom prst="rect">
            <a:avLst/>
          </a:prstGeom>
        </p:spPr>
        <p:txBody>
          <a:bodyPr vert="horz" wrap="square" lIns="0" tIns="12700" rIns="0" bIns="0" rtlCol="0">
            <a:spAutoFit/>
          </a:bodyPr>
          <a:lstStyle/>
          <a:p>
            <a:pPr marL="12700">
              <a:lnSpc>
                <a:spcPct val="100000"/>
              </a:lnSpc>
              <a:spcBef>
                <a:spcPts val="100"/>
              </a:spcBef>
            </a:pPr>
            <a:r>
              <a:rPr sz="3200" b="1" spc="-5" dirty="0">
                <a:solidFill>
                  <a:srgbClr val="C0504D"/>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24" name="object 24"/>
          <p:cNvSpPr/>
          <p:nvPr/>
        </p:nvSpPr>
        <p:spPr>
          <a:xfrm>
            <a:off x="5544311" y="5545834"/>
            <a:ext cx="390143" cy="1226820"/>
          </a:xfrm>
          <a:prstGeom prst="rect">
            <a:avLst/>
          </a:prstGeom>
          <a:blipFill>
            <a:blip r:embed="rId5" cstate="print"/>
            <a:stretch>
              <a:fillRect/>
            </a:stretch>
          </a:blipFill>
        </p:spPr>
        <p:txBody>
          <a:bodyPr wrap="square" lIns="0" tIns="0" rIns="0" bIns="0" rtlCol="0"/>
          <a:lstStyle/>
          <a:p/>
        </p:txBody>
      </p:sp>
      <p:sp>
        <p:nvSpPr>
          <p:cNvPr id="25" name="object 25"/>
          <p:cNvSpPr/>
          <p:nvPr/>
        </p:nvSpPr>
        <p:spPr>
          <a:xfrm>
            <a:off x="5663184" y="5717285"/>
            <a:ext cx="152400" cy="838200"/>
          </a:xfrm>
          <a:custGeom>
            <a:avLst/>
            <a:gdLst/>
            <a:ahLst/>
            <a:cxnLst/>
            <a:rect l="l" t="t" r="r" b="b"/>
            <a:pathLst>
              <a:path w="152400" h="838200">
                <a:moveTo>
                  <a:pt x="50291" y="687323"/>
                </a:moveTo>
                <a:lnTo>
                  <a:pt x="0" y="687323"/>
                </a:lnTo>
                <a:lnTo>
                  <a:pt x="75437" y="838200"/>
                </a:lnTo>
                <a:lnTo>
                  <a:pt x="138302" y="712469"/>
                </a:lnTo>
                <a:lnTo>
                  <a:pt x="50291" y="712469"/>
                </a:lnTo>
                <a:lnTo>
                  <a:pt x="50291" y="687323"/>
                </a:lnTo>
                <a:close/>
              </a:path>
              <a:path w="152400" h="838200">
                <a:moveTo>
                  <a:pt x="51815" y="393965"/>
                </a:moveTo>
                <a:lnTo>
                  <a:pt x="50291" y="393966"/>
                </a:lnTo>
                <a:lnTo>
                  <a:pt x="50291" y="712469"/>
                </a:lnTo>
                <a:lnTo>
                  <a:pt x="100583" y="712469"/>
                </a:lnTo>
                <a:lnTo>
                  <a:pt x="100583" y="444245"/>
                </a:lnTo>
                <a:lnTo>
                  <a:pt x="75437" y="444245"/>
                </a:lnTo>
                <a:lnTo>
                  <a:pt x="100583" y="419099"/>
                </a:lnTo>
                <a:lnTo>
                  <a:pt x="51815" y="419099"/>
                </a:lnTo>
                <a:lnTo>
                  <a:pt x="51815" y="393965"/>
                </a:lnTo>
                <a:close/>
              </a:path>
              <a:path w="152400" h="838200">
                <a:moveTo>
                  <a:pt x="150875" y="687323"/>
                </a:moveTo>
                <a:lnTo>
                  <a:pt x="100583" y="687323"/>
                </a:lnTo>
                <a:lnTo>
                  <a:pt x="100583" y="712469"/>
                </a:lnTo>
                <a:lnTo>
                  <a:pt x="138302" y="712469"/>
                </a:lnTo>
                <a:lnTo>
                  <a:pt x="150875" y="687323"/>
                </a:lnTo>
                <a:close/>
              </a:path>
              <a:path w="152400" h="838200">
                <a:moveTo>
                  <a:pt x="100583" y="419099"/>
                </a:moveTo>
                <a:lnTo>
                  <a:pt x="75437" y="444245"/>
                </a:lnTo>
                <a:lnTo>
                  <a:pt x="100583" y="444234"/>
                </a:lnTo>
                <a:lnTo>
                  <a:pt x="100583" y="419099"/>
                </a:lnTo>
                <a:close/>
              </a:path>
              <a:path w="152400" h="838200">
                <a:moveTo>
                  <a:pt x="100583" y="444234"/>
                </a:moveTo>
                <a:lnTo>
                  <a:pt x="75437" y="444245"/>
                </a:lnTo>
                <a:lnTo>
                  <a:pt x="100583" y="444245"/>
                </a:lnTo>
                <a:close/>
              </a:path>
              <a:path w="152400" h="838200">
                <a:moveTo>
                  <a:pt x="102107" y="393953"/>
                </a:moveTo>
                <a:lnTo>
                  <a:pt x="76949" y="393966"/>
                </a:lnTo>
                <a:lnTo>
                  <a:pt x="51815" y="419099"/>
                </a:lnTo>
                <a:lnTo>
                  <a:pt x="100583" y="419099"/>
                </a:lnTo>
                <a:lnTo>
                  <a:pt x="100583" y="444234"/>
                </a:lnTo>
                <a:lnTo>
                  <a:pt x="102107" y="444233"/>
                </a:lnTo>
                <a:lnTo>
                  <a:pt x="102107" y="393953"/>
                </a:lnTo>
                <a:close/>
              </a:path>
              <a:path w="152400" h="838200">
                <a:moveTo>
                  <a:pt x="76962" y="393953"/>
                </a:moveTo>
                <a:lnTo>
                  <a:pt x="51815" y="393965"/>
                </a:lnTo>
                <a:lnTo>
                  <a:pt x="51815" y="419099"/>
                </a:lnTo>
                <a:lnTo>
                  <a:pt x="76962" y="393953"/>
                </a:lnTo>
                <a:close/>
              </a:path>
              <a:path w="152400" h="838200">
                <a:moveTo>
                  <a:pt x="102107" y="125729"/>
                </a:moveTo>
                <a:lnTo>
                  <a:pt x="51815" y="125729"/>
                </a:lnTo>
                <a:lnTo>
                  <a:pt x="51815" y="393965"/>
                </a:lnTo>
                <a:lnTo>
                  <a:pt x="102107" y="393953"/>
                </a:lnTo>
                <a:lnTo>
                  <a:pt x="102107" y="125729"/>
                </a:lnTo>
                <a:close/>
              </a:path>
              <a:path w="152400" h="838200">
                <a:moveTo>
                  <a:pt x="76962" y="0"/>
                </a:moveTo>
                <a:lnTo>
                  <a:pt x="1524" y="150875"/>
                </a:lnTo>
                <a:lnTo>
                  <a:pt x="51815" y="150875"/>
                </a:lnTo>
                <a:lnTo>
                  <a:pt x="51815" y="125729"/>
                </a:lnTo>
                <a:lnTo>
                  <a:pt x="139826" y="125729"/>
                </a:lnTo>
                <a:lnTo>
                  <a:pt x="76962" y="0"/>
                </a:lnTo>
                <a:close/>
              </a:path>
              <a:path w="152400" h="838200">
                <a:moveTo>
                  <a:pt x="139826" y="125729"/>
                </a:moveTo>
                <a:lnTo>
                  <a:pt x="102107" y="125729"/>
                </a:lnTo>
                <a:lnTo>
                  <a:pt x="102107" y="150875"/>
                </a:lnTo>
                <a:lnTo>
                  <a:pt x="152400" y="150875"/>
                </a:lnTo>
                <a:lnTo>
                  <a:pt x="139826" y="125729"/>
                </a:lnTo>
                <a:close/>
              </a:path>
            </a:pathLst>
          </a:custGeom>
          <a:solidFill>
            <a:srgbClr val="3A812E"/>
          </a:solidFill>
        </p:spPr>
        <p:txBody>
          <a:bodyPr wrap="square" lIns="0" tIns="0" rIns="0" bIns="0" rtlCol="0"/>
          <a:lstStyle/>
          <a:p/>
        </p:txBody>
      </p:sp>
      <p:sp>
        <p:nvSpPr>
          <p:cNvPr id="26" name="object 26"/>
          <p:cNvSpPr txBox="1"/>
          <p:nvPr/>
        </p:nvSpPr>
        <p:spPr>
          <a:xfrm>
            <a:off x="5420639" y="5863730"/>
            <a:ext cx="254635"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a:t>
            </a:r>
            <a:r>
              <a:rPr sz="1800" b="1" spc="-10" dirty="0">
                <a:solidFill>
                  <a:srgbClr val="C0504D"/>
                </a:solidFill>
                <a:latin typeface="Calibri" panose="020F0502020204030204" charset="0"/>
                <a:cs typeface="Calibri" panose="020F0502020204030204" charset="0"/>
              </a:rPr>
              <a:t>7</a:t>
            </a:r>
            <a:r>
              <a:rPr sz="1800" b="1" dirty="0">
                <a:solidFill>
                  <a:srgbClr val="C0504D"/>
                </a:solidFill>
                <a:latin typeface="Calibri" panose="020F0502020204030204" charset="0"/>
                <a:cs typeface="Calibri" panose="020F0502020204030204" charset="0"/>
              </a:rPr>
              <a:t>&gt;</a:t>
            </a:r>
            <a:endParaRPr sz="1800">
              <a:latin typeface="Calibri" panose="020F0502020204030204" charset="0"/>
              <a:cs typeface="Calibri" panose="020F0502020204030204" charset="0"/>
            </a:endParaRPr>
          </a:p>
        </p:txBody>
      </p:sp>
      <p:sp>
        <p:nvSpPr>
          <p:cNvPr id="27" name="object 27"/>
          <p:cNvSpPr/>
          <p:nvPr/>
        </p:nvSpPr>
        <p:spPr>
          <a:xfrm>
            <a:off x="5104891" y="5448300"/>
            <a:ext cx="1293495" cy="323850"/>
          </a:xfrm>
          <a:custGeom>
            <a:avLst/>
            <a:gdLst/>
            <a:ahLst/>
            <a:cxnLst/>
            <a:rect l="l" t="t" r="r" b="b"/>
            <a:pathLst>
              <a:path w="1293495" h="323850">
                <a:moveTo>
                  <a:pt x="1293241" y="0"/>
                </a:moveTo>
                <a:lnTo>
                  <a:pt x="0" y="0"/>
                </a:lnTo>
                <a:lnTo>
                  <a:pt x="323342" y="323291"/>
                </a:lnTo>
                <a:lnTo>
                  <a:pt x="969899" y="323291"/>
                </a:lnTo>
                <a:lnTo>
                  <a:pt x="1293241" y="0"/>
                </a:lnTo>
                <a:close/>
              </a:path>
            </a:pathLst>
          </a:custGeom>
          <a:solidFill>
            <a:srgbClr val="000000"/>
          </a:solidFill>
        </p:spPr>
        <p:txBody>
          <a:bodyPr wrap="square" lIns="0" tIns="0" rIns="0" bIns="0" rtlCol="0"/>
          <a:lstStyle/>
          <a:p/>
        </p:txBody>
      </p:sp>
      <p:sp>
        <p:nvSpPr>
          <p:cNvPr id="28" name="object 28"/>
          <p:cNvSpPr/>
          <p:nvPr/>
        </p:nvSpPr>
        <p:spPr>
          <a:xfrm>
            <a:off x="5104891" y="5448300"/>
            <a:ext cx="1293495" cy="323850"/>
          </a:xfrm>
          <a:custGeom>
            <a:avLst/>
            <a:gdLst/>
            <a:ahLst/>
            <a:cxnLst/>
            <a:rect l="l" t="t" r="r" b="b"/>
            <a:pathLst>
              <a:path w="1293495" h="323850">
                <a:moveTo>
                  <a:pt x="969899" y="323291"/>
                </a:moveTo>
                <a:lnTo>
                  <a:pt x="323342" y="323291"/>
                </a:lnTo>
                <a:lnTo>
                  <a:pt x="0" y="0"/>
                </a:lnTo>
                <a:lnTo>
                  <a:pt x="1293241" y="0"/>
                </a:lnTo>
                <a:lnTo>
                  <a:pt x="969899" y="323291"/>
                </a:lnTo>
                <a:close/>
              </a:path>
            </a:pathLst>
          </a:custGeom>
          <a:ln w="25400">
            <a:solidFill>
              <a:srgbClr val="000000"/>
            </a:solidFill>
          </a:ln>
        </p:spPr>
        <p:txBody>
          <a:bodyPr wrap="square" lIns="0" tIns="0" rIns="0" bIns="0" rtlCol="0"/>
          <a:lstStyle/>
          <a:p/>
        </p:txBody>
      </p:sp>
      <p:sp>
        <p:nvSpPr>
          <p:cNvPr id="29" name="object 29"/>
          <p:cNvSpPr/>
          <p:nvPr/>
        </p:nvSpPr>
        <p:spPr>
          <a:xfrm>
            <a:off x="304800" y="2057400"/>
            <a:ext cx="2286000" cy="2895600"/>
          </a:xfrm>
          <a:custGeom>
            <a:avLst/>
            <a:gdLst/>
            <a:ahLst/>
            <a:cxnLst/>
            <a:rect l="l" t="t" r="r" b="b"/>
            <a:pathLst>
              <a:path w="2286000" h="2895600">
                <a:moveTo>
                  <a:pt x="0" y="1447800"/>
                </a:moveTo>
                <a:lnTo>
                  <a:pt x="788" y="1393522"/>
                </a:lnTo>
                <a:lnTo>
                  <a:pt x="3135" y="1339749"/>
                </a:lnTo>
                <a:lnTo>
                  <a:pt x="7012" y="1286515"/>
                </a:lnTo>
                <a:lnTo>
                  <a:pt x="12392" y="1233856"/>
                </a:lnTo>
                <a:lnTo>
                  <a:pt x="19248" y="1181805"/>
                </a:lnTo>
                <a:lnTo>
                  <a:pt x="27552" y="1130398"/>
                </a:lnTo>
                <a:lnTo>
                  <a:pt x="37276" y="1079671"/>
                </a:lnTo>
                <a:lnTo>
                  <a:pt x="48393" y="1029658"/>
                </a:lnTo>
                <a:lnTo>
                  <a:pt x="60874" y="980394"/>
                </a:lnTo>
                <a:lnTo>
                  <a:pt x="74693" y="931914"/>
                </a:lnTo>
                <a:lnTo>
                  <a:pt x="89821" y="884253"/>
                </a:lnTo>
                <a:lnTo>
                  <a:pt x="106232" y="837446"/>
                </a:lnTo>
                <a:lnTo>
                  <a:pt x="123897" y="791528"/>
                </a:lnTo>
                <a:lnTo>
                  <a:pt x="142789" y="746535"/>
                </a:lnTo>
                <a:lnTo>
                  <a:pt x="162880" y="702500"/>
                </a:lnTo>
                <a:lnTo>
                  <a:pt x="184143" y="659460"/>
                </a:lnTo>
                <a:lnTo>
                  <a:pt x="206549" y="617448"/>
                </a:lnTo>
                <a:lnTo>
                  <a:pt x="230072" y="576501"/>
                </a:lnTo>
                <a:lnTo>
                  <a:pt x="254684" y="536653"/>
                </a:lnTo>
                <a:lnTo>
                  <a:pt x="280357" y="497939"/>
                </a:lnTo>
                <a:lnTo>
                  <a:pt x="307063" y="460394"/>
                </a:lnTo>
                <a:lnTo>
                  <a:pt x="334775" y="424052"/>
                </a:lnTo>
                <a:lnTo>
                  <a:pt x="363465" y="388950"/>
                </a:lnTo>
                <a:lnTo>
                  <a:pt x="393106" y="355122"/>
                </a:lnTo>
                <a:lnTo>
                  <a:pt x="423669" y="322603"/>
                </a:lnTo>
                <a:lnTo>
                  <a:pt x="455128" y="291428"/>
                </a:lnTo>
                <a:lnTo>
                  <a:pt x="487455" y="261632"/>
                </a:lnTo>
                <a:lnTo>
                  <a:pt x="520622" y="233251"/>
                </a:lnTo>
                <a:lnTo>
                  <a:pt x="554601" y="206318"/>
                </a:lnTo>
                <a:lnTo>
                  <a:pt x="589365" y="180869"/>
                </a:lnTo>
                <a:lnTo>
                  <a:pt x="624887" y="156939"/>
                </a:lnTo>
                <a:lnTo>
                  <a:pt x="661137" y="134563"/>
                </a:lnTo>
                <a:lnTo>
                  <a:pt x="698090" y="113776"/>
                </a:lnTo>
                <a:lnTo>
                  <a:pt x="735717" y="94613"/>
                </a:lnTo>
                <a:lnTo>
                  <a:pt x="773991" y="77109"/>
                </a:lnTo>
                <a:lnTo>
                  <a:pt x="812884" y="61298"/>
                </a:lnTo>
                <a:lnTo>
                  <a:pt x="852369" y="47217"/>
                </a:lnTo>
                <a:lnTo>
                  <a:pt x="892417" y="34900"/>
                </a:lnTo>
                <a:lnTo>
                  <a:pt x="933001" y="24382"/>
                </a:lnTo>
                <a:lnTo>
                  <a:pt x="974094" y="15698"/>
                </a:lnTo>
                <a:lnTo>
                  <a:pt x="1015668" y="8882"/>
                </a:lnTo>
                <a:lnTo>
                  <a:pt x="1057695" y="3971"/>
                </a:lnTo>
                <a:lnTo>
                  <a:pt x="1100148" y="998"/>
                </a:lnTo>
                <a:lnTo>
                  <a:pt x="1143000" y="0"/>
                </a:lnTo>
                <a:lnTo>
                  <a:pt x="1185854" y="998"/>
                </a:lnTo>
                <a:lnTo>
                  <a:pt x="1228310" y="3971"/>
                </a:lnTo>
                <a:lnTo>
                  <a:pt x="1270340" y="8882"/>
                </a:lnTo>
                <a:lnTo>
                  <a:pt x="1311916" y="15698"/>
                </a:lnTo>
                <a:lnTo>
                  <a:pt x="1353011" y="24382"/>
                </a:lnTo>
                <a:lnTo>
                  <a:pt x="1393598" y="34900"/>
                </a:lnTo>
                <a:lnTo>
                  <a:pt x="1433647" y="47217"/>
                </a:lnTo>
                <a:lnTo>
                  <a:pt x="1473133" y="61298"/>
                </a:lnTo>
                <a:lnTo>
                  <a:pt x="1512027" y="77109"/>
                </a:lnTo>
                <a:lnTo>
                  <a:pt x="1550302" y="94613"/>
                </a:lnTo>
                <a:lnTo>
                  <a:pt x="1587930" y="113776"/>
                </a:lnTo>
                <a:lnTo>
                  <a:pt x="1624883" y="134563"/>
                </a:lnTo>
                <a:lnTo>
                  <a:pt x="1661135" y="156939"/>
                </a:lnTo>
                <a:lnTo>
                  <a:pt x="1696656" y="180869"/>
                </a:lnTo>
                <a:lnTo>
                  <a:pt x="1731420" y="206318"/>
                </a:lnTo>
                <a:lnTo>
                  <a:pt x="1765399" y="233251"/>
                </a:lnTo>
                <a:lnTo>
                  <a:pt x="1798566" y="261632"/>
                </a:lnTo>
                <a:lnTo>
                  <a:pt x="1830892" y="291428"/>
                </a:lnTo>
                <a:lnTo>
                  <a:pt x="1862351" y="322603"/>
                </a:lnTo>
                <a:lnTo>
                  <a:pt x="1892914" y="355122"/>
                </a:lnTo>
                <a:lnTo>
                  <a:pt x="1922554" y="388950"/>
                </a:lnTo>
                <a:lnTo>
                  <a:pt x="1951243" y="424053"/>
                </a:lnTo>
                <a:lnTo>
                  <a:pt x="1978954" y="460394"/>
                </a:lnTo>
                <a:lnTo>
                  <a:pt x="2005660" y="497939"/>
                </a:lnTo>
                <a:lnTo>
                  <a:pt x="2031331" y="536653"/>
                </a:lnTo>
                <a:lnTo>
                  <a:pt x="2055942" y="576501"/>
                </a:lnTo>
                <a:lnTo>
                  <a:pt x="2079464" y="617448"/>
                </a:lnTo>
                <a:lnTo>
                  <a:pt x="2101869" y="659460"/>
                </a:lnTo>
                <a:lnTo>
                  <a:pt x="2123131" y="702500"/>
                </a:lnTo>
                <a:lnTo>
                  <a:pt x="2143221" y="746535"/>
                </a:lnTo>
                <a:lnTo>
                  <a:pt x="2162111" y="791528"/>
                </a:lnTo>
                <a:lnTo>
                  <a:pt x="2179775" y="837446"/>
                </a:lnTo>
                <a:lnTo>
                  <a:pt x="2196185" y="884253"/>
                </a:lnTo>
                <a:lnTo>
                  <a:pt x="2211312" y="931914"/>
                </a:lnTo>
                <a:lnTo>
                  <a:pt x="2225130" y="980394"/>
                </a:lnTo>
                <a:lnTo>
                  <a:pt x="2237610" y="1029658"/>
                </a:lnTo>
                <a:lnTo>
                  <a:pt x="2248726" y="1079671"/>
                </a:lnTo>
                <a:lnTo>
                  <a:pt x="2258449" y="1130398"/>
                </a:lnTo>
                <a:lnTo>
                  <a:pt x="2266752" y="1181805"/>
                </a:lnTo>
                <a:lnTo>
                  <a:pt x="2273608" y="1233856"/>
                </a:lnTo>
                <a:lnTo>
                  <a:pt x="2278988" y="1286515"/>
                </a:lnTo>
                <a:lnTo>
                  <a:pt x="2282865" y="1339749"/>
                </a:lnTo>
                <a:lnTo>
                  <a:pt x="2285211" y="1393522"/>
                </a:lnTo>
                <a:lnTo>
                  <a:pt x="2286000" y="1447800"/>
                </a:lnTo>
                <a:lnTo>
                  <a:pt x="2285211" y="1502077"/>
                </a:lnTo>
                <a:lnTo>
                  <a:pt x="2282865" y="1555850"/>
                </a:lnTo>
                <a:lnTo>
                  <a:pt x="2278988" y="1609084"/>
                </a:lnTo>
                <a:lnTo>
                  <a:pt x="2273608" y="1661743"/>
                </a:lnTo>
                <a:lnTo>
                  <a:pt x="2266752" y="1713794"/>
                </a:lnTo>
                <a:lnTo>
                  <a:pt x="2258449" y="1765201"/>
                </a:lnTo>
                <a:lnTo>
                  <a:pt x="2248726" y="1815928"/>
                </a:lnTo>
                <a:lnTo>
                  <a:pt x="2237610" y="1865941"/>
                </a:lnTo>
                <a:lnTo>
                  <a:pt x="2225130" y="1915205"/>
                </a:lnTo>
                <a:lnTo>
                  <a:pt x="2211312" y="1963685"/>
                </a:lnTo>
                <a:lnTo>
                  <a:pt x="2196185" y="2011346"/>
                </a:lnTo>
                <a:lnTo>
                  <a:pt x="2179775" y="2058153"/>
                </a:lnTo>
                <a:lnTo>
                  <a:pt x="2162111" y="2104071"/>
                </a:lnTo>
                <a:lnTo>
                  <a:pt x="2143221" y="2149064"/>
                </a:lnTo>
                <a:lnTo>
                  <a:pt x="2123131" y="2193099"/>
                </a:lnTo>
                <a:lnTo>
                  <a:pt x="2101869" y="2236139"/>
                </a:lnTo>
                <a:lnTo>
                  <a:pt x="2079464" y="2278151"/>
                </a:lnTo>
                <a:lnTo>
                  <a:pt x="2055942" y="2319098"/>
                </a:lnTo>
                <a:lnTo>
                  <a:pt x="2031331" y="2358946"/>
                </a:lnTo>
                <a:lnTo>
                  <a:pt x="2005660" y="2397660"/>
                </a:lnTo>
                <a:lnTo>
                  <a:pt x="1978954" y="2435205"/>
                </a:lnTo>
                <a:lnTo>
                  <a:pt x="1951243" y="2471547"/>
                </a:lnTo>
                <a:lnTo>
                  <a:pt x="1922554" y="2506649"/>
                </a:lnTo>
                <a:lnTo>
                  <a:pt x="1892914" y="2540477"/>
                </a:lnTo>
                <a:lnTo>
                  <a:pt x="1862351" y="2572996"/>
                </a:lnTo>
                <a:lnTo>
                  <a:pt x="1830892" y="2604171"/>
                </a:lnTo>
                <a:lnTo>
                  <a:pt x="1798566" y="2633967"/>
                </a:lnTo>
                <a:lnTo>
                  <a:pt x="1765399" y="2662348"/>
                </a:lnTo>
                <a:lnTo>
                  <a:pt x="1731420" y="2689281"/>
                </a:lnTo>
                <a:lnTo>
                  <a:pt x="1696656" y="2714730"/>
                </a:lnTo>
                <a:lnTo>
                  <a:pt x="1661135" y="2738660"/>
                </a:lnTo>
                <a:lnTo>
                  <a:pt x="1624883" y="2761036"/>
                </a:lnTo>
                <a:lnTo>
                  <a:pt x="1587930" y="2781823"/>
                </a:lnTo>
                <a:lnTo>
                  <a:pt x="1550302" y="2800986"/>
                </a:lnTo>
                <a:lnTo>
                  <a:pt x="1512027" y="2818490"/>
                </a:lnTo>
                <a:lnTo>
                  <a:pt x="1473133" y="2834301"/>
                </a:lnTo>
                <a:lnTo>
                  <a:pt x="1433647" y="2848382"/>
                </a:lnTo>
                <a:lnTo>
                  <a:pt x="1393598" y="2860699"/>
                </a:lnTo>
                <a:lnTo>
                  <a:pt x="1353011" y="2871217"/>
                </a:lnTo>
                <a:lnTo>
                  <a:pt x="1311916" y="2879901"/>
                </a:lnTo>
                <a:lnTo>
                  <a:pt x="1270340" y="2886717"/>
                </a:lnTo>
                <a:lnTo>
                  <a:pt x="1228310" y="2891628"/>
                </a:lnTo>
                <a:lnTo>
                  <a:pt x="1185854" y="2894601"/>
                </a:lnTo>
                <a:lnTo>
                  <a:pt x="1143000" y="2895600"/>
                </a:lnTo>
                <a:lnTo>
                  <a:pt x="1100148" y="2894601"/>
                </a:lnTo>
                <a:lnTo>
                  <a:pt x="1057695" y="2891628"/>
                </a:lnTo>
                <a:lnTo>
                  <a:pt x="1015668" y="2886717"/>
                </a:lnTo>
                <a:lnTo>
                  <a:pt x="974094" y="2879901"/>
                </a:lnTo>
                <a:lnTo>
                  <a:pt x="933001" y="2871217"/>
                </a:lnTo>
                <a:lnTo>
                  <a:pt x="892417" y="2860699"/>
                </a:lnTo>
                <a:lnTo>
                  <a:pt x="852369" y="2848382"/>
                </a:lnTo>
                <a:lnTo>
                  <a:pt x="812884" y="2834301"/>
                </a:lnTo>
                <a:lnTo>
                  <a:pt x="773991" y="2818490"/>
                </a:lnTo>
                <a:lnTo>
                  <a:pt x="735717" y="2800986"/>
                </a:lnTo>
                <a:lnTo>
                  <a:pt x="698090" y="2781823"/>
                </a:lnTo>
                <a:lnTo>
                  <a:pt x="661137" y="2761036"/>
                </a:lnTo>
                <a:lnTo>
                  <a:pt x="624887" y="2738660"/>
                </a:lnTo>
                <a:lnTo>
                  <a:pt x="589365" y="2714730"/>
                </a:lnTo>
                <a:lnTo>
                  <a:pt x="554601" y="2689281"/>
                </a:lnTo>
                <a:lnTo>
                  <a:pt x="520622" y="2662348"/>
                </a:lnTo>
                <a:lnTo>
                  <a:pt x="487455" y="2633967"/>
                </a:lnTo>
                <a:lnTo>
                  <a:pt x="455128" y="2604171"/>
                </a:lnTo>
                <a:lnTo>
                  <a:pt x="423669" y="2572996"/>
                </a:lnTo>
                <a:lnTo>
                  <a:pt x="393106" y="2540477"/>
                </a:lnTo>
                <a:lnTo>
                  <a:pt x="363465" y="2506649"/>
                </a:lnTo>
                <a:lnTo>
                  <a:pt x="334775" y="2471547"/>
                </a:lnTo>
                <a:lnTo>
                  <a:pt x="307063" y="2435205"/>
                </a:lnTo>
                <a:lnTo>
                  <a:pt x="280357" y="2397660"/>
                </a:lnTo>
                <a:lnTo>
                  <a:pt x="254684" y="2358946"/>
                </a:lnTo>
                <a:lnTo>
                  <a:pt x="230072" y="2319098"/>
                </a:lnTo>
                <a:lnTo>
                  <a:pt x="206549" y="2278151"/>
                </a:lnTo>
                <a:lnTo>
                  <a:pt x="184143" y="2236139"/>
                </a:lnTo>
                <a:lnTo>
                  <a:pt x="162880" y="2193099"/>
                </a:lnTo>
                <a:lnTo>
                  <a:pt x="142789" y="2149064"/>
                </a:lnTo>
                <a:lnTo>
                  <a:pt x="123897" y="2104071"/>
                </a:lnTo>
                <a:lnTo>
                  <a:pt x="106232" y="2058153"/>
                </a:lnTo>
                <a:lnTo>
                  <a:pt x="89821" y="2011346"/>
                </a:lnTo>
                <a:lnTo>
                  <a:pt x="74693" y="1963685"/>
                </a:lnTo>
                <a:lnTo>
                  <a:pt x="60874" y="1915205"/>
                </a:lnTo>
                <a:lnTo>
                  <a:pt x="48393" y="1865941"/>
                </a:lnTo>
                <a:lnTo>
                  <a:pt x="37276" y="1815928"/>
                </a:lnTo>
                <a:lnTo>
                  <a:pt x="27552" y="1765201"/>
                </a:lnTo>
                <a:lnTo>
                  <a:pt x="19248" y="1713794"/>
                </a:lnTo>
                <a:lnTo>
                  <a:pt x="12392" y="1661743"/>
                </a:lnTo>
                <a:lnTo>
                  <a:pt x="7012" y="1609084"/>
                </a:lnTo>
                <a:lnTo>
                  <a:pt x="3135" y="1555850"/>
                </a:lnTo>
                <a:lnTo>
                  <a:pt x="788" y="1502077"/>
                </a:lnTo>
                <a:lnTo>
                  <a:pt x="0" y="1447800"/>
                </a:lnTo>
                <a:close/>
              </a:path>
            </a:pathLst>
          </a:custGeom>
          <a:ln w="6096">
            <a:solidFill>
              <a:srgbClr val="000000"/>
            </a:solidFill>
          </a:ln>
        </p:spPr>
        <p:txBody>
          <a:bodyPr wrap="square" lIns="0" tIns="0" rIns="0" bIns="0" rtlCol="0"/>
          <a:lstStyle/>
          <a:p/>
        </p:txBody>
      </p:sp>
      <p:sp>
        <p:nvSpPr>
          <p:cNvPr id="30" name="object 30"/>
          <p:cNvSpPr/>
          <p:nvPr/>
        </p:nvSpPr>
        <p:spPr>
          <a:xfrm>
            <a:off x="3124200" y="1219200"/>
            <a:ext cx="5410200" cy="5410200"/>
          </a:xfrm>
          <a:custGeom>
            <a:avLst/>
            <a:gdLst/>
            <a:ahLst/>
            <a:cxnLst/>
            <a:rect l="l" t="t" r="r" b="b"/>
            <a:pathLst>
              <a:path w="5410200" h="5410200">
                <a:moveTo>
                  <a:pt x="0" y="901700"/>
                </a:moveTo>
                <a:lnTo>
                  <a:pt x="1249" y="853814"/>
                </a:lnTo>
                <a:lnTo>
                  <a:pt x="4958" y="806579"/>
                </a:lnTo>
                <a:lnTo>
                  <a:pt x="11062" y="760057"/>
                </a:lnTo>
                <a:lnTo>
                  <a:pt x="19500" y="714310"/>
                </a:lnTo>
                <a:lnTo>
                  <a:pt x="30210" y="669401"/>
                </a:lnTo>
                <a:lnTo>
                  <a:pt x="43128" y="625392"/>
                </a:lnTo>
                <a:lnTo>
                  <a:pt x="58193" y="582345"/>
                </a:lnTo>
                <a:lnTo>
                  <a:pt x="75343" y="540323"/>
                </a:lnTo>
                <a:lnTo>
                  <a:pt x="94514" y="499388"/>
                </a:lnTo>
                <a:lnTo>
                  <a:pt x="115646" y="459602"/>
                </a:lnTo>
                <a:lnTo>
                  <a:pt x="138674" y="421029"/>
                </a:lnTo>
                <a:lnTo>
                  <a:pt x="163538" y="383729"/>
                </a:lnTo>
                <a:lnTo>
                  <a:pt x="190174" y="347765"/>
                </a:lnTo>
                <a:lnTo>
                  <a:pt x="218521" y="313200"/>
                </a:lnTo>
                <a:lnTo>
                  <a:pt x="248516" y="280096"/>
                </a:lnTo>
                <a:lnTo>
                  <a:pt x="280096" y="248516"/>
                </a:lnTo>
                <a:lnTo>
                  <a:pt x="313200" y="218521"/>
                </a:lnTo>
                <a:lnTo>
                  <a:pt x="347765" y="190174"/>
                </a:lnTo>
                <a:lnTo>
                  <a:pt x="383729" y="163538"/>
                </a:lnTo>
                <a:lnTo>
                  <a:pt x="421029" y="138674"/>
                </a:lnTo>
                <a:lnTo>
                  <a:pt x="459602" y="115646"/>
                </a:lnTo>
                <a:lnTo>
                  <a:pt x="499388" y="94514"/>
                </a:lnTo>
                <a:lnTo>
                  <a:pt x="540323" y="75343"/>
                </a:lnTo>
                <a:lnTo>
                  <a:pt x="582345" y="58193"/>
                </a:lnTo>
                <a:lnTo>
                  <a:pt x="625392" y="43128"/>
                </a:lnTo>
                <a:lnTo>
                  <a:pt x="669401" y="30210"/>
                </a:lnTo>
                <a:lnTo>
                  <a:pt x="714310" y="19500"/>
                </a:lnTo>
                <a:lnTo>
                  <a:pt x="760057" y="11062"/>
                </a:lnTo>
                <a:lnTo>
                  <a:pt x="806579" y="4958"/>
                </a:lnTo>
                <a:lnTo>
                  <a:pt x="853814" y="1249"/>
                </a:lnTo>
                <a:lnTo>
                  <a:pt x="901700" y="0"/>
                </a:lnTo>
                <a:lnTo>
                  <a:pt x="4508500" y="0"/>
                </a:lnTo>
                <a:lnTo>
                  <a:pt x="4556385" y="1249"/>
                </a:lnTo>
                <a:lnTo>
                  <a:pt x="4603620" y="4958"/>
                </a:lnTo>
                <a:lnTo>
                  <a:pt x="4650142" y="11062"/>
                </a:lnTo>
                <a:lnTo>
                  <a:pt x="4695889" y="19500"/>
                </a:lnTo>
                <a:lnTo>
                  <a:pt x="4740798" y="30210"/>
                </a:lnTo>
                <a:lnTo>
                  <a:pt x="4784807" y="43128"/>
                </a:lnTo>
                <a:lnTo>
                  <a:pt x="4827854" y="58193"/>
                </a:lnTo>
                <a:lnTo>
                  <a:pt x="4869876" y="75343"/>
                </a:lnTo>
                <a:lnTo>
                  <a:pt x="4910811" y="94514"/>
                </a:lnTo>
                <a:lnTo>
                  <a:pt x="4950597" y="115646"/>
                </a:lnTo>
                <a:lnTo>
                  <a:pt x="4989170" y="138674"/>
                </a:lnTo>
                <a:lnTo>
                  <a:pt x="5026470" y="163538"/>
                </a:lnTo>
                <a:lnTo>
                  <a:pt x="5062434" y="190174"/>
                </a:lnTo>
                <a:lnTo>
                  <a:pt x="5096999" y="218521"/>
                </a:lnTo>
                <a:lnTo>
                  <a:pt x="5130103" y="248516"/>
                </a:lnTo>
                <a:lnTo>
                  <a:pt x="5161683" y="280096"/>
                </a:lnTo>
                <a:lnTo>
                  <a:pt x="5191678" y="313200"/>
                </a:lnTo>
                <a:lnTo>
                  <a:pt x="5220025" y="347765"/>
                </a:lnTo>
                <a:lnTo>
                  <a:pt x="5246661" y="383729"/>
                </a:lnTo>
                <a:lnTo>
                  <a:pt x="5271525" y="421029"/>
                </a:lnTo>
                <a:lnTo>
                  <a:pt x="5294553" y="459602"/>
                </a:lnTo>
                <a:lnTo>
                  <a:pt x="5315685" y="499388"/>
                </a:lnTo>
                <a:lnTo>
                  <a:pt x="5334856" y="540323"/>
                </a:lnTo>
                <a:lnTo>
                  <a:pt x="5352006" y="582345"/>
                </a:lnTo>
                <a:lnTo>
                  <a:pt x="5367071" y="625392"/>
                </a:lnTo>
                <a:lnTo>
                  <a:pt x="5379989" y="669401"/>
                </a:lnTo>
                <a:lnTo>
                  <a:pt x="5390699" y="714310"/>
                </a:lnTo>
                <a:lnTo>
                  <a:pt x="5399137" y="760057"/>
                </a:lnTo>
                <a:lnTo>
                  <a:pt x="5405241" y="806579"/>
                </a:lnTo>
                <a:lnTo>
                  <a:pt x="5408950" y="853814"/>
                </a:lnTo>
                <a:lnTo>
                  <a:pt x="5410200" y="901700"/>
                </a:lnTo>
                <a:lnTo>
                  <a:pt x="5410200" y="4508487"/>
                </a:lnTo>
                <a:lnTo>
                  <a:pt x="5408950" y="4556376"/>
                </a:lnTo>
                <a:lnTo>
                  <a:pt x="5405241" y="4603614"/>
                </a:lnTo>
                <a:lnTo>
                  <a:pt x="5399137" y="4650139"/>
                </a:lnTo>
                <a:lnTo>
                  <a:pt x="5390699" y="4695888"/>
                </a:lnTo>
                <a:lnTo>
                  <a:pt x="5379989" y="4740799"/>
                </a:lnTo>
                <a:lnTo>
                  <a:pt x="5367071" y="4784810"/>
                </a:lnTo>
                <a:lnTo>
                  <a:pt x="5352006" y="4827858"/>
                </a:lnTo>
                <a:lnTo>
                  <a:pt x="5334856" y="4869882"/>
                </a:lnTo>
                <a:lnTo>
                  <a:pt x="5315685" y="4910818"/>
                </a:lnTo>
                <a:lnTo>
                  <a:pt x="5294553" y="4950604"/>
                </a:lnTo>
                <a:lnTo>
                  <a:pt x="5271525" y="4989178"/>
                </a:lnTo>
                <a:lnTo>
                  <a:pt x="5246661" y="5026479"/>
                </a:lnTo>
                <a:lnTo>
                  <a:pt x="5220025" y="5062442"/>
                </a:lnTo>
                <a:lnTo>
                  <a:pt x="5191678" y="5097007"/>
                </a:lnTo>
                <a:lnTo>
                  <a:pt x="5161683" y="5130111"/>
                </a:lnTo>
                <a:lnTo>
                  <a:pt x="5130103" y="5161691"/>
                </a:lnTo>
                <a:lnTo>
                  <a:pt x="5096999" y="5191685"/>
                </a:lnTo>
                <a:lnTo>
                  <a:pt x="5062434" y="5220031"/>
                </a:lnTo>
                <a:lnTo>
                  <a:pt x="5026470" y="5246667"/>
                </a:lnTo>
                <a:lnTo>
                  <a:pt x="4989170" y="5271530"/>
                </a:lnTo>
                <a:lnTo>
                  <a:pt x="4950597" y="5294558"/>
                </a:lnTo>
                <a:lnTo>
                  <a:pt x="4910811" y="5315689"/>
                </a:lnTo>
                <a:lnTo>
                  <a:pt x="4869876" y="5334860"/>
                </a:lnTo>
                <a:lnTo>
                  <a:pt x="4827854" y="5352009"/>
                </a:lnTo>
                <a:lnTo>
                  <a:pt x="4784807" y="5367073"/>
                </a:lnTo>
                <a:lnTo>
                  <a:pt x="4740798" y="5379991"/>
                </a:lnTo>
                <a:lnTo>
                  <a:pt x="4695889" y="5390700"/>
                </a:lnTo>
                <a:lnTo>
                  <a:pt x="4650142" y="5399137"/>
                </a:lnTo>
                <a:lnTo>
                  <a:pt x="4603620" y="5405241"/>
                </a:lnTo>
                <a:lnTo>
                  <a:pt x="4556385" y="5408950"/>
                </a:lnTo>
                <a:lnTo>
                  <a:pt x="4508500" y="5410200"/>
                </a:lnTo>
                <a:lnTo>
                  <a:pt x="901700" y="5410200"/>
                </a:lnTo>
                <a:lnTo>
                  <a:pt x="853814" y="5408950"/>
                </a:lnTo>
                <a:lnTo>
                  <a:pt x="806579" y="5405241"/>
                </a:lnTo>
                <a:lnTo>
                  <a:pt x="760057" y="5399137"/>
                </a:lnTo>
                <a:lnTo>
                  <a:pt x="714310" y="5390700"/>
                </a:lnTo>
                <a:lnTo>
                  <a:pt x="669401" y="5379991"/>
                </a:lnTo>
                <a:lnTo>
                  <a:pt x="625392" y="5367073"/>
                </a:lnTo>
                <a:lnTo>
                  <a:pt x="582345" y="5352009"/>
                </a:lnTo>
                <a:lnTo>
                  <a:pt x="540323" y="5334860"/>
                </a:lnTo>
                <a:lnTo>
                  <a:pt x="499388" y="5315689"/>
                </a:lnTo>
                <a:lnTo>
                  <a:pt x="459602" y="5294558"/>
                </a:lnTo>
                <a:lnTo>
                  <a:pt x="421029" y="5271530"/>
                </a:lnTo>
                <a:lnTo>
                  <a:pt x="383729" y="5246667"/>
                </a:lnTo>
                <a:lnTo>
                  <a:pt x="347765" y="5220031"/>
                </a:lnTo>
                <a:lnTo>
                  <a:pt x="313200" y="5191685"/>
                </a:lnTo>
                <a:lnTo>
                  <a:pt x="280096" y="5161691"/>
                </a:lnTo>
                <a:lnTo>
                  <a:pt x="248516" y="5130111"/>
                </a:lnTo>
                <a:lnTo>
                  <a:pt x="218521" y="5097007"/>
                </a:lnTo>
                <a:lnTo>
                  <a:pt x="190174" y="5062442"/>
                </a:lnTo>
                <a:lnTo>
                  <a:pt x="163538" y="5026479"/>
                </a:lnTo>
                <a:lnTo>
                  <a:pt x="138674" y="4989178"/>
                </a:lnTo>
                <a:lnTo>
                  <a:pt x="115646" y="4950604"/>
                </a:lnTo>
                <a:lnTo>
                  <a:pt x="94514" y="4910818"/>
                </a:lnTo>
                <a:lnTo>
                  <a:pt x="75343" y="4869882"/>
                </a:lnTo>
                <a:lnTo>
                  <a:pt x="58193" y="4827858"/>
                </a:lnTo>
                <a:lnTo>
                  <a:pt x="43128" y="4784810"/>
                </a:lnTo>
                <a:lnTo>
                  <a:pt x="30210" y="4740799"/>
                </a:lnTo>
                <a:lnTo>
                  <a:pt x="19500" y="4695888"/>
                </a:lnTo>
                <a:lnTo>
                  <a:pt x="11062" y="4650139"/>
                </a:lnTo>
                <a:lnTo>
                  <a:pt x="4958" y="4603614"/>
                </a:lnTo>
                <a:lnTo>
                  <a:pt x="1249" y="4556376"/>
                </a:lnTo>
                <a:lnTo>
                  <a:pt x="0" y="4508487"/>
                </a:lnTo>
                <a:lnTo>
                  <a:pt x="0" y="901700"/>
                </a:lnTo>
                <a:close/>
              </a:path>
            </a:pathLst>
          </a:custGeom>
          <a:ln w="6096">
            <a:solidFill>
              <a:srgbClr val="000000"/>
            </a:solidFill>
          </a:ln>
        </p:spPr>
        <p:txBody>
          <a:bodyPr wrap="square" lIns="0" tIns="0" rIns="0" bIns="0" rtlCol="0"/>
          <a:lstStyle/>
          <a:p/>
        </p:txBody>
      </p:sp>
      <p:sp>
        <p:nvSpPr>
          <p:cNvPr id="31" name="object 31"/>
          <p:cNvSpPr/>
          <p:nvPr/>
        </p:nvSpPr>
        <p:spPr>
          <a:xfrm>
            <a:off x="1447800" y="1447800"/>
            <a:ext cx="1981200" cy="609600"/>
          </a:xfrm>
          <a:custGeom>
            <a:avLst/>
            <a:gdLst/>
            <a:ahLst/>
            <a:cxnLst/>
            <a:rect l="l" t="t" r="r" b="b"/>
            <a:pathLst>
              <a:path w="1981200" h="609600">
                <a:moveTo>
                  <a:pt x="0" y="609600"/>
                </a:moveTo>
                <a:lnTo>
                  <a:pt x="1981200" y="0"/>
                </a:lnTo>
              </a:path>
            </a:pathLst>
          </a:custGeom>
          <a:ln w="6096">
            <a:solidFill>
              <a:srgbClr val="000000"/>
            </a:solidFill>
          </a:ln>
        </p:spPr>
        <p:txBody>
          <a:bodyPr wrap="square" lIns="0" tIns="0" rIns="0" bIns="0" rtlCol="0"/>
          <a:lstStyle/>
          <a:p/>
        </p:txBody>
      </p:sp>
      <p:sp>
        <p:nvSpPr>
          <p:cNvPr id="32" name="object 32"/>
          <p:cNvSpPr/>
          <p:nvPr/>
        </p:nvSpPr>
        <p:spPr>
          <a:xfrm>
            <a:off x="1447800" y="4953000"/>
            <a:ext cx="1828800" cy="1295400"/>
          </a:xfrm>
          <a:custGeom>
            <a:avLst/>
            <a:gdLst/>
            <a:ahLst/>
            <a:cxnLst/>
            <a:rect l="l" t="t" r="r" b="b"/>
            <a:pathLst>
              <a:path w="1828800" h="1295400">
                <a:moveTo>
                  <a:pt x="0" y="0"/>
                </a:moveTo>
                <a:lnTo>
                  <a:pt x="1828800" y="1295400"/>
                </a:lnTo>
              </a:path>
            </a:pathLst>
          </a:custGeom>
          <a:ln w="6096">
            <a:solidFill>
              <a:srgbClr val="000000"/>
            </a:solidFill>
          </a:ln>
        </p:spPr>
        <p:txBody>
          <a:bodyPr wrap="square" lIns="0" tIns="0" rIns="0" bIns="0" rtlCol="0"/>
          <a:lstStyle/>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78934"/>
            <a:ext cx="8247575" cy="566181"/>
          </a:xfrm>
          <a:prstGeom prst="rect">
            <a:avLst/>
          </a:prstGeom>
        </p:spPr>
        <p:txBody>
          <a:bodyPr vert="horz" wrap="square" lIns="0" tIns="12065" rIns="0" bIns="0" rtlCol="0">
            <a:spAutoFit/>
          </a:bodyPr>
          <a:lstStyle/>
          <a:p>
            <a:pPr marL="12700">
              <a:lnSpc>
                <a:spcPct val="100000"/>
              </a:lnSpc>
              <a:spcBef>
                <a:spcPts val="95"/>
              </a:spcBef>
            </a:pPr>
            <a:r>
              <a:rPr sz="3600" spc="-5" dirty="0">
                <a:latin typeface="Arial" panose="020B0604020202020204" pitchFamily="34" charset="0"/>
                <a:cs typeface="Arial" panose="020B0604020202020204" pitchFamily="34" charset="0"/>
              </a:rPr>
              <a:t>DRAM Subsystem</a:t>
            </a:r>
            <a:r>
              <a:rPr sz="3600" dirty="0">
                <a:latin typeface="Arial" panose="020B0604020202020204" pitchFamily="34" charset="0"/>
                <a:cs typeface="Arial" panose="020B0604020202020204" pitchFamily="34" charset="0"/>
              </a:rPr>
              <a:t> </a:t>
            </a:r>
            <a:r>
              <a:rPr sz="3600" spc="-10" dirty="0">
                <a:latin typeface="Arial" panose="020B0604020202020204" pitchFamily="34" charset="0"/>
                <a:cs typeface="Arial" panose="020B0604020202020204" pitchFamily="34" charset="0"/>
              </a:rPr>
              <a:t>Organization</a:t>
            </a:r>
            <a:endParaRPr sz="3600" spc="-10" dirty="0">
              <a:latin typeface="Arial" panose="020B0604020202020204" pitchFamily="34" charset="0"/>
              <a:cs typeface="Arial" panose="020B0604020202020204" pitchFamily="34" charset="0"/>
            </a:endParaRPr>
          </a:p>
        </p:txBody>
      </p:sp>
      <p:sp>
        <p:nvSpPr>
          <p:cNvPr id="3" name="object 3"/>
          <p:cNvSpPr txBox="1"/>
          <p:nvPr/>
        </p:nvSpPr>
        <p:spPr>
          <a:xfrm>
            <a:off x="307340" y="1394964"/>
            <a:ext cx="2082164" cy="2659380"/>
          </a:xfrm>
          <a:prstGeom prst="rect">
            <a:avLst/>
          </a:prstGeom>
        </p:spPr>
        <p:txBody>
          <a:bodyPr vert="horz" wrap="square" lIns="0" tIns="85090" rIns="0" bIns="0" rtlCol="0">
            <a:spAutoFit/>
          </a:bodyPr>
          <a:lstStyle/>
          <a:p>
            <a:pPr marL="355600" indent="-342900" defTabSz="0">
              <a:lnSpc>
                <a:spcPct val="100000"/>
              </a:lnSpc>
              <a:spcBef>
                <a:spcPts val="670"/>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Channel</a:t>
            </a:r>
            <a:endParaRPr sz="240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DIMM</a:t>
            </a:r>
            <a:endParaRPr sz="240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Rank</a:t>
            </a:r>
            <a:endParaRPr sz="240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Chip</a:t>
            </a:r>
            <a:endParaRPr sz="240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Bank</a:t>
            </a:r>
            <a:endParaRPr sz="240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Row/Col</a:t>
            </a:r>
            <a:r>
              <a:rPr sz="2400" spc="5" dirty="0">
                <a:latin typeface="Tahoma" panose="020B0604030504040204"/>
                <a:cs typeface="Tahoma" panose="020B0604030504040204"/>
              </a:rPr>
              <a:t>u</a:t>
            </a:r>
            <a:r>
              <a:rPr sz="2400" dirty="0">
                <a:latin typeface="Tahoma" panose="020B0604030504040204"/>
                <a:cs typeface="Tahoma" panose="020B0604030504040204"/>
              </a:rPr>
              <a:t>mn</a:t>
            </a:r>
            <a:endParaRPr sz="2400">
              <a:latin typeface="Tahoma" panose="020B0604030504040204"/>
              <a:cs typeface="Tahoma" panose="020B0604030504040204"/>
            </a:endParaRPr>
          </a:p>
        </p:txBody>
      </p:sp>
      <p:sp>
        <p:nvSpPr>
          <p:cNvPr id="4" name="object 4"/>
          <p:cNvSpPr txBox="1"/>
          <p:nvPr/>
        </p:nvSpPr>
        <p:spPr>
          <a:xfrm>
            <a:off x="8617457" y="6459423"/>
            <a:ext cx="214629" cy="269240"/>
          </a:xfrm>
          <a:prstGeom prst="rect">
            <a:avLst/>
          </a:prstGeom>
        </p:spPr>
        <p:txBody>
          <a:bodyPr vert="horz" wrap="square" lIns="0" tIns="12065" rIns="0" bIns="0" rtlCol="0">
            <a:spAutoFit/>
          </a:bodyPr>
          <a:lstStyle/>
          <a:p>
            <a:pPr marL="12700">
              <a:lnSpc>
                <a:spcPct val="100000"/>
              </a:lnSpc>
              <a:spcBef>
                <a:spcPts val="95"/>
              </a:spcBef>
            </a:pPr>
            <a:r>
              <a:rPr sz="1600" spc="-10" dirty="0">
                <a:latin typeface="Garamond" panose="02020404030301010803"/>
                <a:cs typeface="Garamond" panose="02020404030301010803"/>
              </a:rPr>
              <a:t>80</a:t>
            </a:r>
            <a:endParaRPr sz="1600">
              <a:latin typeface="Garamond" panose="02020404030301010803"/>
              <a:cs typeface="Garamond" panose="02020404030301010803"/>
            </a:endParaRPr>
          </a:p>
        </p:txBody>
      </p:sp>
      <p:sp>
        <p:nvSpPr>
          <p:cNvPr id="5" name="object 5"/>
          <p:cNvSpPr/>
          <p:nvPr/>
        </p:nvSpPr>
        <p:spPr>
          <a:xfrm>
            <a:off x="2972561" y="1448561"/>
            <a:ext cx="1981200" cy="2971800"/>
          </a:xfrm>
          <a:custGeom>
            <a:avLst/>
            <a:gdLst/>
            <a:ahLst/>
            <a:cxnLst/>
            <a:rect l="l" t="t" r="r" b="b"/>
            <a:pathLst>
              <a:path w="1981200" h="2971800">
                <a:moveTo>
                  <a:pt x="1981200" y="0"/>
                </a:moveTo>
                <a:lnTo>
                  <a:pt x="0" y="0"/>
                </a:lnTo>
                <a:lnTo>
                  <a:pt x="990600" y="2971800"/>
                </a:lnTo>
                <a:lnTo>
                  <a:pt x="1981200" y="0"/>
                </a:lnTo>
                <a:close/>
              </a:path>
            </a:pathLst>
          </a:custGeom>
          <a:solidFill>
            <a:srgbClr val="C0504D"/>
          </a:solidFill>
        </p:spPr>
        <p:txBody>
          <a:bodyPr wrap="square" lIns="0" tIns="0" rIns="0" bIns="0" rtlCol="0"/>
          <a:lstStyle/>
          <a:p/>
        </p:txBody>
      </p:sp>
      <p:sp>
        <p:nvSpPr>
          <p:cNvPr id="6" name="object 6"/>
          <p:cNvSpPr/>
          <p:nvPr/>
        </p:nvSpPr>
        <p:spPr>
          <a:xfrm>
            <a:off x="2972561" y="1448561"/>
            <a:ext cx="1981200" cy="2971800"/>
          </a:xfrm>
          <a:custGeom>
            <a:avLst/>
            <a:gdLst/>
            <a:ahLst/>
            <a:cxnLst/>
            <a:rect l="l" t="t" r="r" b="b"/>
            <a:pathLst>
              <a:path w="1981200" h="2971800">
                <a:moveTo>
                  <a:pt x="0" y="0"/>
                </a:moveTo>
                <a:lnTo>
                  <a:pt x="1981200" y="0"/>
                </a:lnTo>
                <a:lnTo>
                  <a:pt x="990600" y="2971800"/>
                </a:lnTo>
                <a:lnTo>
                  <a:pt x="0" y="0"/>
                </a:lnTo>
                <a:close/>
              </a:path>
            </a:pathLst>
          </a:custGeom>
          <a:ln w="25908">
            <a:solidFill>
              <a:srgbClr val="8B3836"/>
            </a:solidFill>
          </a:ln>
        </p:spPr>
        <p:txBody>
          <a:bodyPr wrap="square" lIns="0" tIns="0" rIns="0" bIns="0" rtlCol="0"/>
          <a:lstStyle/>
          <a:p/>
        </p:txBody>
      </p:sp>
      <p:sp>
        <p:nvSpPr>
          <p:cNvPr id="7" name="object 7"/>
          <p:cNvSpPr/>
          <p:nvPr/>
        </p:nvSpPr>
        <p:spPr>
          <a:xfrm>
            <a:off x="3124961" y="1905761"/>
            <a:ext cx="1676400" cy="2514600"/>
          </a:xfrm>
          <a:custGeom>
            <a:avLst/>
            <a:gdLst/>
            <a:ahLst/>
            <a:cxnLst/>
            <a:rect l="l" t="t" r="r" b="b"/>
            <a:pathLst>
              <a:path w="1676400" h="2514600">
                <a:moveTo>
                  <a:pt x="1676400" y="0"/>
                </a:moveTo>
                <a:lnTo>
                  <a:pt x="0" y="0"/>
                </a:lnTo>
                <a:lnTo>
                  <a:pt x="838200" y="2514600"/>
                </a:lnTo>
                <a:lnTo>
                  <a:pt x="1676400" y="0"/>
                </a:lnTo>
                <a:close/>
              </a:path>
            </a:pathLst>
          </a:custGeom>
          <a:solidFill>
            <a:srgbClr val="00AF50"/>
          </a:solidFill>
        </p:spPr>
        <p:txBody>
          <a:bodyPr wrap="square" lIns="0" tIns="0" rIns="0" bIns="0" rtlCol="0"/>
          <a:lstStyle/>
          <a:p/>
        </p:txBody>
      </p:sp>
      <p:sp>
        <p:nvSpPr>
          <p:cNvPr id="8" name="object 8"/>
          <p:cNvSpPr/>
          <p:nvPr/>
        </p:nvSpPr>
        <p:spPr>
          <a:xfrm>
            <a:off x="3124961" y="1905761"/>
            <a:ext cx="1676400" cy="2514600"/>
          </a:xfrm>
          <a:custGeom>
            <a:avLst/>
            <a:gdLst/>
            <a:ahLst/>
            <a:cxnLst/>
            <a:rect l="l" t="t" r="r" b="b"/>
            <a:pathLst>
              <a:path w="1676400" h="2514600">
                <a:moveTo>
                  <a:pt x="0" y="0"/>
                </a:moveTo>
                <a:lnTo>
                  <a:pt x="1676400" y="0"/>
                </a:lnTo>
                <a:lnTo>
                  <a:pt x="838200" y="2514600"/>
                </a:lnTo>
                <a:lnTo>
                  <a:pt x="0" y="0"/>
                </a:lnTo>
                <a:close/>
              </a:path>
            </a:pathLst>
          </a:custGeom>
          <a:ln w="25908">
            <a:solidFill>
              <a:srgbClr val="004B21"/>
            </a:solidFill>
          </a:ln>
        </p:spPr>
        <p:txBody>
          <a:bodyPr wrap="square" lIns="0" tIns="0" rIns="0" bIns="0" rtlCol="0"/>
          <a:lstStyle/>
          <a:p/>
        </p:txBody>
      </p:sp>
      <p:sp>
        <p:nvSpPr>
          <p:cNvPr id="9" name="object 9"/>
          <p:cNvSpPr/>
          <p:nvPr/>
        </p:nvSpPr>
        <p:spPr>
          <a:xfrm>
            <a:off x="3277361" y="2362961"/>
            <a:ext cx="1371600" cy="2057400"/>
          </a:xfrm>
          <a:custGeom>
            <a:avLst/>
            <a:gdLst/>
            <a:ahLst/>
            <a:cxnLst/>
            <a:rect l="l" t="t" r="r" b="b"/>
            <a:pathLst>
              <a:path w="1371600" h="2057400">
                <a:moveTo>
                  <a:pt x="1371600" y="0"/>
                </a:moveTo>
                <a:lnTo>
                  <a:pt x="0" y="0"/>
                </a:lnTo>
                <a:lnTo>
                  <a:pt x="685800" y="2057400"/>
                </a:lnTo>
                <a:lnTo>
                  <a:pt x="1371600" y="0"/>
                </a:lnTo>
                <a:close/>
              </a:path>
            </a:pathLst>
          </a:custGeom>
          <a:solidFill>
            <a:srgbClr val="F79546"/>
          </a:solidFill>
        </p:spPr>
        <p:txBody>
          <a:bodyPr wrap="square" lIns="0" tIns="0" rIns="0" bIns="0" rtlCol="0"/>
          <a:lstStyle/>
          <a:p/>
        </p:txBody>
      </p:sp>
      <p:sp>
        <p:nvSpPr>
          <p:cNvPr id="10" name="object 10"/>
          <p:cNvSpPr/>
          <p:nvPr/>
        </p:nvSpPr>
        <p:spPr>
          <a:xfrm>
            <a:off x="3277361" y="2362961"/>
            <a:ext cx="1371600" cy="2057400"/>
          </a:xfrm>
          <a:custGeom>
            <a:avLst/>
            <a:gdLst/>
            <a:ahLst/>
            <a:cxnLst/>
            <a:rect l="l" t="t" r="r" b="b"/>
            <a:pathLst>
              <a:path w="1371600" h="2057400">
                <a:moveTo>
                  <a:pt x="0" y="0"/>
                </a:moveTo>
                <a:lnTo>
                  <a:pt x="1371600" y="0"/>
                </a:lnTo>
                <a:lnTo>
                  <a:pt x="685800" y="2057400"/>
                </a:lnTo>
                <a:lnTo>
                  <a:pt x="0" y="0"/>
                </a:lnTo>
                <a:close/>
              </a:path>
            </a:pathLst>
          </a:custGeom>
          <a:ln w="25908">
            <a:solidFill>
              <a:srgbClr val="B66C30"/>
            </a:solidFill>
          </a:ln>
        </p:spPr>
        <p:txBody>
          <a:bodyPr wrap="square" lIns="0" tIns="0" rIns="0" bIns="0" rtlCol="0"/>
          <a:lstStyle/>
          <a:p/>
        </p:txBody>
      </p:sp>
      <p:sp>
        <p:nvSpPr>
          <p:cNvPr id="11" name="object 11"/>
          <p:cNvSpPr/>
          <p:nvPr/>
        </p:nvSpPr>
        <p:spPr>
          <a:xfrm>
            <a:off x="3429761" y="2820161"/>
            <a:ext cx="1066800" cy="1600200"/>
          </a:xfrm>
          <a:custGeom>
            <a:avLst/>
            <a:gdLst/>
            <a:ahLst/>
            <a:cxnLst/>
            <a:rect l="l" t="t" r="r" b="b"/>
            <a:pathLst>
              <a:path w="1066800" h="1600200">
                <a:moveTo>
                  <a:pt x="1066800" y="0"/>
                </a:moveTo>
                <a:lnTo>
                  <a:pt x="0" y="0"/>
                </a:lnTo>
                <a:lnTo>
                  <a:pt x="533400" y="1600200"/>
                </a:lnTo>
                <a:lnTo>
                  <a:pt x="1066800" y="0"/>
                </a:lnTo>
                <a:close/>
              </a:path>
            </a:pathLst>
          </a:custGeom>
          <a:solidFill>
            <a:srgbClr val="000000"/>
          </a:solidFill>
        </p:spPr>
        <p:txBody>
          <a:bodyPr wrap="square" lIns="0" tIns="0" rIns="0" bIns="0" rtlCol="0"/>
          <a:lstStyle/>
          <a:p/>
        </p:txBody>
      </p:sp>
      <p:sp>
        <p:nvSpPr>
          <p:cNvPr id="12" name="object 12"/>
          <p:cNvSpPr/>
          <p:nvPr/>
        </p:nvSpPr>
        <p:spPr>
          <a:xfrm>
            <a:off x="3429761" y="2820161"/>
            <a:ext cx="1066800" cy="1600200"/>
          </a:xfrm>
          <a:custGeom>
            <a:avLst/>
            <a:gdLst/>
            <a:ahLst/>
            <a:cxnLst/>
            <a:rect l="l" t="t" r="r" b="b"/>
            <a:pathLst>
              <a:path w="1066800" h="1600200">
                <a:moveTo>
                  <a:pt x="0" y="0"/>
                </a:moveTo>
                <a:lnTo>
                  <a:pt x="1066800" y="0"/>
                </a:lnTo>
                <a:lnTo>
                  <a:pt x="533400" y="1600200"/>
                </a:lnTo>
                <a:lnTo>
                  <a:pt x="0" y="0"/>
                </a:lnTo>
                <a:close/>
              </a:path>
            </a:pathLst>
          </a:custGeom>
          <a:ln w="25908">
            <a:solidFill>
              <a:srgbClr val="000000"/>
            </a:solidFill>
          </a:ln>
        </p:spPr>
        <p:txBody>
          <a:bodyPr wrap="square" lIns="0" tIns="0" rIns="0" bIns="0" rtlCol="0"/>
          <a:lstStyle/>
          <a:p/>
        </p:txBody>
      </p:sp>
      <p:sp>
        <p:nvSpPr>
          <p:cNvPr id="13" name="object 13"/>
          <p:cNvSpPr/>
          <p:nvPr/>
        </p:nvSpPr>
        <p:spPr>
          <a:xfrm>
            <a:off x="3582161" y="3277361"/>
            <a:ext cx="762000" cy="1143000"/>
          </a:xfrm>
          <a:custGeom>
            <a:avLst/>
            <a:gdLst/>
            <a:ahLst/>
            <a:cxnLst/>
            <a:rect l="l" t="t" r="r" b="b"/>
            <a:pathLst>
              <a:path w="762000" h="1143000">
                <a:moveTo>
                  <a:pt x="762000" y="0"/>
                </a:moveTo>
                <a:lnTo>
                  <a:pt x="0" y="0"/>
                </a:lnTo>
                <a:lnTo>
                  <a:pt x="381000" y="1143000"/>
                </a:lnTo>
                <a:lnTo>
                  <a:pt x="762000" y="0"/>
                </a:lnTo>
                <a:close/>
              </a:path>
            </a:pathLst>
          </a:custGeom>
          <a:solidFill>
            <a:srgbClr val="9BBA58"/>
          </a:solidFill>
        </p:spPr>
        <p:txBody>
          <a:bodyPr wrap="square" lIns="0" tIns="0" rIns="0" bIns="0" rtlCol="0"/>
          <a:lstStyle/>
          <a:p/>
        </p:txBody>
      </p:sp>
      <p:sp>
        <p:nvSpPr>
          <p:cNvPr id="14" name="object 14"/>
          <p:cNvSpPr/>
          <p:nvPr/>
        </p:nvSpPr>
        <p:spPr>
          <a:xfrm>
            <a:off x="3582161" y="3277361"/>
            <a:ext cx="762000" cy="1143000"/>
          </a:xfrm>
          <a:custGeom>
            <a:avLst/>
            <a:gdLst/>
            <a:ahLst/>
            <a:cxnLst/>
            <a:rect l="l" t="t" r="r" b="b"/>
            <a:pathLst>
              <a:path w="762000" h="1143000">
                <a:moveTo>
                  <a:pt x="0" y="0"/>
                </a:moveTo>
                <a:lnTo>
                  <a:pt x="762000" y="0"/>
                </a:lnTo>
                <a:lnTo>
                  <a:pt x="381000" y="1143000"/>
                </a:lnTo>
                <a:lnTo>
                  <a:pt x="0" y="0"/>
                </a:lnTo>
                <a:close/>
              </a:path>
            </a:pathLst>
          </a:custGeom>
          <a:ln w="25908">
            <a:solidFill>
              <a:srgbClr val="70883E"/>
            </a:solidFill>
          </a:ln>
        </p:spPr>
        <p:txBody>
          <a:bodyPr wrap="square" lIns="0" tIns="0" rIns="0" bIns="0" rtlCol="0"/>
          <a:lstStyle/>
          <a:p/>
        </p:txBody>
      </p:sp>
      <p:sp>
        <p:nvSpPr>
          <p:cNvPr id="15" name="object 15"/>
          <p:cNvSpPr/>
          <p:nvPr/>
        </p:nvSpPr>
        <p:spPr>
          <a:xfrm>
            <a:off x="3734561" y="3734561"/>
            <a:ext cx="457200" cy="685800"/>
          </a:xfrm>
          <a:custGeom>
            <a:avLst/>
            <a:gdLst/>
            <a:ahLst/>
            <a:cxnLst/>
            <a:rect l="l" t="t" r="r" b="b"/>
            <a:pathLst>
              <a:path w="457200" h="685800">
                <a:moveTo>
                  <a:pt x="457200" y="0"/>
                </a:moveTo>
                <a:lnTo>
                  <a:pt x="0" y="0"/>
                </a:lnTo>
                <a:lnTo>
                  <a:pt x="228600" y="685800"/>
                </a:lnTo>
                <a:lnTo>
                  <a:pt x="457200" y="0"/>
                </a:lnTo>
                <a:close/>
              </a:path>
            </a:pathLst>
          </a:custGeom>
          <a:solidFill>
            <a:srgbClr val="4AACC5"/>
          </a:solidFill>
        </p:spPr>
        <p:txBody>
          <a:bodyPr wrap="square" lIns="0" tIns="0" rIns="0" bIns="0" rtlCol="0"/>
          <a:lstStyle/>
          <a:p/>
        </p:txBody>
      </p:sp>
      <p:sp>
        <p:nvSpPr>
          <p:cNvPr id="16" name="object 16"/>
          <p:cNvSpPr/>
          <p:nvPr/>
        </p:nvSpPr>
        <p:spPr>
          <a:xfrm>
            <a:off x="3734561" y="3734561"/>
            <a:ext cx="457200" cy="685800"/>
          </a:xfrm>
          <a:custGeom>
            <a:avLst/>
            <a:gdLst/>
            <a:ahLst/>
            <a:cxnLst/>
            <a:rect l="l" t="t" r="r" b="b"/>
            <a:pathLst>
              <a:path w="457200" h="685800">
                <a:moveTo>
                  <a:pt x="0" y="0"/>
                </a:moveTo>
                <a:lnTo>
                  <a:pt x="457200" y="0"/>
                </a:lnTo>
                <a:lnTo>
                  <a:pt x="228600" y="685800"/>
                </a:lnTo>
                <a:lnTo>
                  <a:pt x="0" y="0"/>
                </a:lnTo>
                <a:close/>
              </a:path>
            </a:pathLst>
          </a:custGeom>
          <a:ln w="25908">
            <a:solidFill>
              <a:srgbClr val="357C91"/>
            </a:solidFill>
          </a:ln>
        </p:spPr>
        <p:txBody>
          <a:bodyPr wrap="square" lIns="0" tIns="0" rIns="0" bIns="0" rtlCol="0"/>
          <a:lstStyle/>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62737" y="391405"/>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p:txBody>
      </p:sp>
      <p:sp>
        <p:nvSpPr>
          <p:cNvPr id="11" name="object 11"/>
          <p:cNvSpPr txBox="1"/>
          <p:nvPr/>
        </p:nvSpPr>
        <p:spPr>
          <a:xfrm>
            <a:off x="2151633" y="4746497"/>
            <a:ext cx="343535"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64</a:t>
            </a:r>
            <a:r>
              <a:rPr sz="1600" b="1" spc="-5" dirty="0">
                <a:latin typeface="Calibri" panose="020F0502020204030204" charset="0"/>
                <a:cs typeface="Calibri" panose="020F0502020204030204" charset="0"/>
              </a:rPr>
              <a:t>B</a:t>
            </a:r>
            <a:endParaRPr sz="1600">
              <a:latin typeface="Calibri" panose="020F0502020204030204" charset="0"/>
              <a:cs typeface="Calibri" panose="020F0502020204030204" charset="0"/>
            </a:endParaRPr>
          </a:p>
        </p:txBody>
      </p:sp>
      <p:sp>
        <p:nvSpPr>
          <p:cNvPr id="12" name="object 12"/>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13" name="object 13"/>
          <p:cNvSpPr/>
          <p:nvPr/>
        </p:nvSpPr>
        <p:spPr>
          <a:xfrm>
            <a:off x="5105400" y="3581400"/>
            <a:ext cx="2071116" cy="480060"/>
          </a:xfrm>
          <a:prstGeom prst="rect">
            <a:avLst/>
          </a:prstGeom>
          <a:blipFill>
            <a:blip r:embed="rId1" cstate="print"/>
            <a:stretch>
              <a:fillRect/>
            </a:stretch>
          </a:blipFill>
        </p:spPr>
        <p:txBody>
          <a:bodyPr wrap="square" lIns="0" tIns="0" rIns="0" bIns="0" rtlCol="0"/>
          <a:lstStyle/>
          <a:p/>
        </p:txBody>
      </p:sp>
      <p:sp>
        <p:nvSpPr>
          <p:cNvPr id="14" name="object 14"/>
          <p:cNvSpPr/>
          <p:nvPr/>
        </p:nvSpPr>
        <p:spPr>
          <a:xfrm>
            <a:off x="6934200" y="4572000"/>
            <a:ext cx="979931" cy="963322"/>
          </a:xfrm>
          <a:prstGeom prst="rect">
            <a:avLst/>
          </a:prstGeom>
          <a:blipFill>
            <a:blip r:embed="rId2" cstate="print"/>
            <a:stretch>
              <a:fillRect/>
            </a:stretch>
          </a:blipFill>
        </p:spPr>
        <p:txBody>
          <a:bodyPr wrap="square" lIns="0" tIns="0" rIns="0" bIns="0" rtlCol="0"/>
          <a:lstStyle/>
          <a:p/>
        </p:txBody>
      </p:sp>
      <p:sp>
        <p:nvSpPr>
          <p:cNvPr id="15" name="object 15"/>
          <p:cNvSpPr/>
          <p:nvPr/>
        </p:nvSpPr>
        <p:spPr>
          <a:xfrm>
            <a:off x="5105400" y="2720339"/>
            <a:ext cx="2071116" cy="480060"/>
          </a:xfrm>
          <a:prstGeom prst="rect">
            <a:avLst/>
          </a:prstGeom>
          <a:blipFill>
            <a:blip r:embed="rId1" cstate="print"/>
            <a:stretch>
              <a:fillRect/>
            </a:stretch>
          </a:blipFill>
        </p:spPr>
        <p:txBody>
          <a:bodyPr wrap="square" lIns="0" tIns="0" rIns="0" bIns="0" rtlCol="0"/>
          <a:lstStyle/>
          <a:p/>
        </p:txBody>
      </p:sp>
      <p:sp>
        <p:nvSpPr>
          <p:cNvPr id="16" name="object 16"/>
          <p:cNvSpPr/>
          <p:nvPr/>
        </p:nvSpPr>
        <p:spPr>
          <a:xfrm>
            <a:off x="7620000" y="3662171"/>
            <a:ext cx="1295400" cy="300227"/>
          </a:xfrm>
          <a:prstGeom prst="rect">
            <a:avLst/>
          </a:prstGeom>
          <a:blipFill>
            <a:blip r:embed="rId3" cstate="print"/>
            <a:stretch>
              <a:fillRect/>
            </a:stretch>
          </a:blipFill>
        </p:spPr>
        <p:txBody>
          <a:bodyPr wrap="square" lIns="0" tIns="0" rIns="0" bIns="0" rtlCol="0"/>
          <a:lstStyle/>
          <a:p/>
        </p:txBody>
      </p:sp>
      <p:sp>
        <p:nvSpPr>
          <p:cNvPr id="17" name="object 17"/>
          <p:cNvSpPr/>
          <p:nvPr/>
        </p:nvSpPr>
        <p:spPr>
          <a:xfrm>
            <a:off x="7620000" y="2823972"/>
            <a:ext cx="1295400" cy="300227"/>
          </a:xfrm>
          <a:prstGeom prst="rect">
            <a:avLst/>
          </a:prstGeom>
          <a:blipFill>
            <a:blip r:embed="rId3" cstate="print"/>
            <a:stretch>
              <a:fillRect/>
            </a:stretch>
          </a:blipFill>
        </p:spPr>
        <p:txBody>
          <a:bodyPr wrap="square" lIns="0" tIns="0" rIns="0" bIns="0" rtlCol="0"/>
          <a:lstStyle/>
          <a:p/>
        </p:txBody>
      </p:sp>
      <p:sp>
        <p:nvSpPr>
          <p:cNvPr id="18" name="object 18"/>
          <p:cNvSpPr/>
          <p:nvPr/>
        </p:nvSpPr>
        <p:spPr>
          <a:xfrm>
            <a:off x="7872983" y="3944111"/>
            <a:ext cx="489203" cy="1234439"/>
          </a:xfrm>
          <a:prstGeom prst="rect">
            <a:avLst/>
          </a:prstGeom>
          <a:blipFill>
            <a:blip r:embed="rId4" cstate="print"/>
            <a:stretch>
              <a:fillRect/>
            </a:stretch>
          </a:blipFill>
        </p:spPr>
        <p:txBody>
          <a:bodyPr wrap="square" lIns="0" tIns="0" rIns="0" bIns="0" rtlCol="0"/>
          <a:lstStyle/>
          <a:p/>
        </p:txBody>
      </p:sp>
      <p:sp>
        <p:nvSpPr>
          <p:cNvPr id="19" name="object 19"/>
          <p:cNvSpPr/>
          <p:nvPr/>
        </p:nvSpPr>
        <p:spPr>
          <a:xfrm>
            <a:off x="7914893" y="3963161"/>
            <a:ext cx="354330" cy="1098550"/>
          </a:xfrm>
          <a:custGeom>
            <a:avLst/>
            <a:gdLst/>
            <a:ahLst/>
            <a:cxnLst/>
            <a:rect l="l" t="t" r="r" b="b"/>
            <a:pathLst>
              <a:path w="354329" h="1098550">
                <a:moveTo>
                  <a:pt x="0" y="1098550"/>
                </a:moveTo>
                <a:lnTo>
                  <a:pt x="353949" y="1098550"/>
                </a:lnTo>
                <a:lnTo>
                  <a:pt x="353949" y="0"/>
                </a:lnTo>
              </a:path>
            </a:pathLst>
          </a:custGeom>
          <a:ln w="102107">
            <a:solidFill>
              <a:srgbClr val="C0504D"/>
            </a:solidFill>
          </a:ln>
        </p:spPr>
        <p:txBody>
          <a:bodyPr wrap="square" lIns="0" tIns="0" rIns="0" bIns="0" rtlCol="0"/>
          <a:lstStyle/>
          <a:p/>
        </p:txBody>
      </p:sp>
      <p:sp>
        <p:nvSpPr>
          <p:cNvPr id="20" name="object 20"/>
          <p:cNvSpPr/>
          <p:nvPr/>
        </p:nvSpPr>
        <p:spPr>
          <a:xfrm>
            <a:off x="6048755" y="4043171"/>
            <a:ext cx="928116" cy="1135380"/>
          </a:xfrm>
          <a:prstGeom prst="rect">
            <a:avLst/>
          </a:prstGeom>
          <a:blipFill>
            <a:blip r:embed="rId5" cstate="print"/>
            <a:stretch>
              <a:fillRect/>
            </a:stretch>
          </a:blipFill>
        </p:spPr>
        <p:txBody>
          <a:bodyPr wrap="square" lIns="0" tIns="0" rIns="0" bIns="0" rtlCol="0"/>
          <a:lstStyle/>
          <a:p/>
        </p:txBody>
      </p:sp>
      <p:sp>
        <p:nvSpPr>
          <p:cNvPr id="21" name="object 21"/>
          <p:cNvSpPr/>
          <p:nvPr/>
        </p:nvSpPr>
        <p:spPr>
          <a:xfrm>
            <a:off x="6142482" y="4062221"/>
            <a:ext cx="792480" cy="1000125"/>
          </a:xfrm>
          <a:custGeom>
            <a:avLst/>
            <a:gdLst/>
            <a:ahLst/>
            <a:cxnLst/>
            <a:rect l="l" t="t" r="r" b="b"/>
            <a:pathLst>
              <a:path w="792479" h="1000125">
                <a:moveTo>
                  <a:pt x="792098" y="1000125"/>
                </a:moveTo>
                <a:lnTo>
                  <a:pt x="0" y="1000125"/>
                </a:lnTo>
                <a:lnTo>
                  <a:pt x="0" y="0"/>
                </a:lnTo>
              </a:path>
            </a:pathLst>
          </a:custGeom>
          <a:ln w="102107">
            <a:solidFill>
              <a:srgbClr val="C0504D"/>
            </a:solidFill>
          </a:ln>
        </p:spPr>
        <p:txBody>
          <a:bodyPr wrap="square" lIns="0" tIns="0" rIns="0" bIns="0" rtlCol="0"/>
          <a:lstStyle/>
          <a:p/>
        </p:txBody>
      </p:sp>
      <p:sp>
        <p:nvSpPr>
          <p:cNvPr id="22" name="object 22"/>
          <p:cNvSpPr/>
          <p:nvPr/>
        </p:nvSpPr>
        <p:spPr>
          <a:xfrm>
            <a:off x="8174735" y="3107435"/>
            <a:ext cx="188975" cy="623315"/>
          </a:xfrm>
          <a:prstGeom prst="rect">
            <a:avLst/>
          </a:prstGeom>
          <a:blipFill>
            <a:blip r:embed="rId6" cstate="print"/>
            <a:stretch>
              <a:fillRect/>
            </a:stretch>
          </a:blipFill>
        </p:spPr>
        <p:txBody>
          <a:bodyPr wrap="square" lIns="0" tIns="0" rIns="0" bIns="0" rtlCol="0"/>
          <a:lstStyle/>
          <a:p/>
        </p:txBody>
      </p:sp>
      <p:sp>
        <p:nvSpPr>
          <p:cNvPr id="23" name="object 23"/>
          <p:cNvSpPr/>
          <p:nvPr/>
        </p:nvSpPr>
        <p:spPr>
          <a:xfrm>
            <a:off x="8268461" y="3126485"/>
            <a:ext cx="1905" cy="538480"/>
          </a:xfrm>
          <a:custGeom>
            <a:avLst/>
            <a:gdLst/>
            <a:ahLst/>
            <a:cxnLst/>
            <a:rect l="l" t="t" r="r" b="b"/>
            <a:pathLst>
              <a:path w="1904" h="538479">
                <a:moveTo>
                  <a:pt x="-51053" y="269049"/>
                </a:moveTo>
                <a:lnTo>
                  <a:pt x="52705" y="269049"/>
                </a:lnTo>
              </a:path>
            </a:pathLst>
          </a:custGeom>
          <a:ln w="640207">
            <a:solidFill>
              <a:srgbClr val="C0504D"/>
            </a:solidFill>
          </a:ln>
        </p:spPr>
        <p:txBody>
          <a:bodyPr wrap="square" lIns="0" tIns="0" rIns="0" bIns="0" rtlCol="0"/>
          <a:lstStyle/>
          <a:p/>
        </p:txBody>
      </p:sp>
      <p:sp>
        <p:nvSpPr>
          <p:cNvPr id="24" name="object 24"/>
          <p:cNvSpPr/>
          <p:nvPr/>
        </p:nvSpPr>
        <p:spPr>
          <a:xfrm>
            <a:off x="6047232" y="3183635"/>
            <a:ext cx="188975" cy="466344"/>
          </a:xfrm>
          <a:prstGeom prst="rect">
            <a:avLst/>
          </a:prstGeom>
          <a:blipFill>
            <a:blip r:embed="rId7" cstate="print"/>
            <a:stretch>
              <a:fillRect/>
            </a:stretch>
          </a:blipFill>
        </p:spPr>
        <p:txBody>
          <a:bodyPr wrap="square" lIns="0" tIns="0" rIns="0" bIns="0" rtlCol="0"/>
          <a:lstStyle/>
          <a:p/>
        </p:txBody>
      </p:sp>
      <p:sp>
        <p:nvSpPr>
          <p:cNvPr id="25" name="object 25"/>
          <p:cNvSpPr/>
          <p:nvPr/>
        </p:nvSpPr>
        <p:spPr>
          <a:xfrm>
            <a:off x="6140958" y="3202685"/>
            <a:ext cx="1905" cy="381000"/>
          </a:xfrm>
          <a:custGeom>
            <a:avLst/>
            <a:gdLst/>
            <a:ahLst/>
            <a:cxnLst/>
            <a:rect l="l" t="t" r="r" b="b"/>
            <a:pathLst>
              <a:path w="1904" h="381000">
                <a:moveTo>
                  <a:pt x="-51053" y="190500"/>
                </a:moveTo>
                <a:lnTo>
                  <a:pt x="52704" y="190500"/>
                </a:lnTo>
              </a:path>
            </a:pathLst>
          </a:custGeom>
          <a:ln w="483107">
            <a:solidFill>
              <a:srgbClr val="C0504D"/>
            </a:solidFill>
          </a:ln>
        </p:spPr>
        <p:txBody>
          <a:bodyPr wrap="square" lIns="0" tIns="0" rIns="0" bIns="0" rtlCol="0"/>
          <a:lstStyle/>
          <a:p/>
        </p:txBody>
      </p:sp>
      <p:sp>
        <p:nvSpPr>
          <p:cNvPr id="26" name="object 26"/>
          <p:cNvSpPr/>
          <p:nvPr/>
        </p:nvSpPr>
        <p:spPr>
          <a:xfrm>
            <a:off x="4877561" y="2515361"/>
            <a:ext cx="2514600" cy="1752600"/>
          </a:xfrm>
          <a:custGeom>
            <a:avLst/>
            <a:gdLst/>
            <a:ahLst/>
            <a:cxnLst/>
            <a:rect l="l" t="t" r="r" b="b"/>
            <a:pathLst>
              <a:path w="2514600" h="1752600">
                <a:moveTo>
                  <a:pt x="0" y="1752600"/>
                </a:moveTo>
                <a:lnTo>
                  <a:pt x="2514599" y="1752600"/>
                </a:lnTo>
                <a:lnTo>
                  <a:pt x="2514599" y="0"/>
                </a:lnTo>
                <a:lnTo>
                  <a:pt x="0" y="0"/>
                </a:lnTo>
                <a:lnTo>
                  <a:pt x="0" y="1752600"/>
                </a:lnTo>
                <a:close/>
              </a:path>
            </a:pathLst>
          </a:custGeom>
          <a:ln w="25908">
            <a:solidFill>
              <a:srgbClr val="C0504D"/>
            </a:solidFill>
            <a:prstDash val="sysDash"/>
          </a:ln>
        </p:spPr>
        <p:txBody>
          <a:bodyPr wrap="square" lIns="0" tIns="0" rIns="0" bIns="0" rtlCol="0"/>
          <a:lstStyle/>
          <a:p/>
        </p:txBody>
      </p:sp>
      <p:sp>
        <p:nvSpPr>
          <p:cNvPr id="27" name="object 27"/>
          <p:cNvSpPr txBox="1"/>
          <p:nvPr/>
        </p:nvSpPr>
        <p:spPr>
          <a:xfrm>
            <a:off x="5664834" y="2152015"/>
            <a:ext cx="966469"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Calibri" panose="020F0502020204030204" charset="0"/>
                <a:cs typeface="Calibri" panose="020F0502020204030204" charset="0"/>
              </a:rPr>
              <a:t>Channel</a:t>
            </a:r>
            <a:r>
              <a:rPr sz="1800" b="1" spc="-75" dirty="0">
                <a:solidFill>
                  <a:srgbClr val="C0504D"/>
                </a:solidFill>
                <a:latin typeface="Calibri" panose="020F0502020204030204" charset="0"/>
                <a:cs typeface="Calibri" panose="020F0502020204030204" charset="0"/>
              </a:rPr>
              <a:t> </a:t>
            </a:r>
            <a:r>
              <a:rPr sz="1800" b="1" dirty="0">
                <a:solidFill>
                  <a:srgbClr val="C0504D"/>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28" name="object 28"/>
          <p:cNvSpPr/>
          <p:nvPr/>
        </p:nvSpPr>
        <p:spPr>
          <a:xfrm>
            <a:off x="5029961" y="3505961"/>
            <a:ext cx="2209800" cy="609600"/>
          </a:xfrm>
          <a:custGeom>
            <a:avLst/>
            <a:gdLst/>
            <a:ahLst/>
            <a:cxnLst/>
            <a:rect l="l" t="t" r="r" b="b"/>
            <a:pathLst>
              <a:path w="2209800" h="609600">
                <a:moveTo>
                  <a:pt x="0" y="609600"/>
                </a:moveTo>
                <a:lnTo>
                  <a:pt x="2209799" y="609600"/>
                </a:lnTo>
                <a:lnTo>
                  <a:pt x="2209799" y="0"/>
                </a:lnTo>
                <a:lnTo>
                  <a:pt x="0" y="0"/>
                </a:lnTo>
                <a:lnTo>
                  <a:pt x="0" y="609600"/>
                </a:lnTo>
                <a:close/>
              </a:path>
            </a:pathLst>
          </a:custGeom>
          <a:ln w="25908">
            <a:solidFill>
              <a:srgbClr val="00AF50"/>
            </a:solidFill>
            <a:prstDash val="sysDash"/>
          </a:ln>
        </p:spPr>
        <p:txBody>
          <a:bodyPr wrap="square" lIns="0" tIns="0" rIns="0" bIns="0" rtlCol="0"/>
          <a:lstStyle/>
          <a:p/>
        </p:txBody>
      </p:sp>
      <p:sp>
        <p:nvSpPr>
          <p:cNvPr id="29" name="object 29"/>
          <p:cNvSpPr txBox="1"/>
          <p:nvPr/>
        </p:nvSpPr>
        <p:spPr>
          <a:xfrm>
            <a:off x="3829939" y="3458717"/>
            <a:ext cx="79883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00AF50"/>
                </a:solidFill>
                <a:latin typeface="Calibri" panose="020F0502020204030204" charset="0"/>
                <a:cs typeface="Calibri" panose="020F0502020204030204" charset="0"/>
              </a:rPr>
              <a:t>DIMM</a:t>
            </a:r>
            <a:r>
              <a:rPr sz="1800" b="1" spc="-80" dirty="0">
                <a:solidFill>
                  <a:srgbClr val="00AF50"/>
                </a:solidFill>
                <a:latin typeface="Calibri" panose="020F0502020204030204" charset="0"/>
                <a:cs typeface="Calibri" panose="020F0502020204030204" charset="0"/>
              </a:rPr>
              <a:t> </a:t>
            </a:r>
            <a:r>
              <a:rPr sz="1800" b="1" dirty="0">
                <a:solidFill>
                  <a:srgbClr val="00AF50"/>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30" name="object 30"/>
          <p:cNvSpPr/>
          <p:nvPr/>
        </p:nvSpPr>
        <p:spPr>
          <a:xfrm>
            <a:off x="5182361" y="3635502"/>
            <a:ext cx="1905000" cy="304800"/>
          </a:xfrm>
          <a:custGeom>
            <a:avLst/>
            <a:gdLst/>
            <a:ahLst/>
            <a:cxnLst/>
            <a:rect l="l" t="t" r="r" b="b"/>
            <a:pathLst>
              <a:path w="1905000" h="304800">
                <a:moveTo>
                  <a:pt x="1904999" y="0"/>
                </a:moveTo>
                <a:lnTo>
                  <a:pt x="0" y="0"/>
                </a:lnTo>
                <a:lnTo>
                  <a:pt x="0" y="304800"/>
                </a:lnTo>
                <a:lnTo>
                  <a:pt x="1904999" y="304800"/>
                </a:lnTo>
                <a:lnTo>
                  <a:pt x="1904999" y="0"/>
                </a:lnTo>
                <a:close/>
              </a:path>
            </a:pathLst>
          </a:custGeom>
          <a:solidFill>
            <a:srgbClr val="F79546">
              <a:alpha val="39999"/>
            </a:srgbClr>
          </a:solidFill>
        </p:spPr>
        <p:txBody>
          <a:bodyPr wrap="square" lIns="0" tIns="0" rIns="0" bIns="0" rtlCol="0"/>
          <a:lstStyle/>
          <a:p/>
        </p:txBody>
      </p:sp>
      <p:sp>
        <p:nvSpPr>
          <p:cNvPr id="31" name="object 31"/>
          <p:cNvSpPr/>
          <p:nvPr/>
        </p:nvSpPr>
        <p:spPr>
          <a:xfrm>
            <a:off x="5182361" y="3635502"/>
            <a:ext cx="1905000" cy="304800"/>
          </a:xfrm>
          <a:custGeom>
            <a:avLst/>
            <a:gdLst/>
            <a:ahLst/>
            <a:cxnLst/>
            <a:rect l="l" t="t" r="r" b="b"/>
            <a:pathLst>
              <a:path w="1905000" h="304800">
                <a:moveTo>
                  <a:pt x="0" y="304800"/>
                </a:moveTo>
                <a:lnTo>
                  <a:pt x="1904999" y="304800"/>
                </a:lnTo>
                <a:lnTo>
                  <a:pt x="1904999" y="0"/>
                </a:lnTo>
                <a:lnTo>
                  <a:pt x="0" y="0"/>
                </a:lnTo>
                <a:lnTo>
                  <a:pt x="0" y="304800"/>
                </a:lnTo>
                <a:close/>
              </a:path>
            </a:pathLst>
          </a:custGeom>
          <a:ln w="25908">
            <a:solidFill>
              <a:srgbClr val="F79546"/>
            </a:solidFill>
          </a:ln>
        </p:spPr>
        <p:txBody>
          <a:bodyPr wrap="square" lIns="0" tIns="0" rIns="0" bIns="0" rtlCol="0"/>
          <a:lstStyle/>
          <a:p/>
        </p:txBody>
      </p:sp>
      <p:sp>
        <p:nvSpPr>
          <p:cNvPr id="32" name="object 32"/>
          <p:cNvSpPr txBox="1"/>
          <p:nvPr/>
        </p:nvSpPr>
        <p:spPr>
          <a:xfrm>
            <a:off x="4848859" y="4514850"/>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5"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33" name="object 33"/>
          <p:cNvSpPr/>
          <p:nvPr/>
        </p:nvSpPr>
        <p:spPr>
          <a:xfrm>
            <a:off x="4648961" y="3617721"/>
            <a:ext cx="381000" cy="201930"/>
          </a:xfrm>
          <a:custGeom>
            <a:avLst/>
            <a:gdLst/>
            <a:ahLst/>
            <a:cxnLst/>
            <a:rect l="l" t="t" r="r" b="b"/>
            <a:pathLst>
              <a:path w="381000" h="201929">
                <a:moveTo>
                  <a:pt x="326041" y="177218"/>
                </a:moveTo>
                <a:lnTo>
                  <a:pt x="269113" y="181609"/>
                </a:lnTo>
                <a:lnTo>
                  <a:pt x="265049" y="186435"/>
                </a:lnTo>
                <a:lnTo>
                  <a:pt x="265557" y="191896"/>
                </a:lnTo>
                <a:lnTo>
                  <a:pt x="265938" y="197357"/>
                </a:lnTo>
                <a:lnTo>
                  <a:pt x="270763" y="201421"/>
                </a:lnTo>
                <a:lnTo>
                  <a:pt x="376158" y="193166"/>
                </a:lnTo>
                <a:lnTo>
                  <a:pt x="359028" y="193166"/>
                </a:lnTo>
                <a:lnTo>
                  <a:pt x="326041" y="177218"/>
                </a:lnTo>
                <a:close/>
              </a:path>
              <a:path w="381000" h="201929">
                <a:moveTo>
                  <a:pt x="345630" y="175692"/>
                </a:moveTo>
                <a:lnTo>
                  <a:pt x="326041" y="177218"/>
                </a:lnTo>
                <a:lnTo>
                  <a:pt x="359028" y="193166"/>
                </a:lnTo>
                <a:lnTo>
                  <a:pt x="360694" y="189737"/>
                </a:lnTo>
                <a:lnTo>
                  <a:pt x="355091" y="189737"/>
                </a:lnTo>
                <a:lnTo>
                  <a:pt x="345630" y="175692"/>
                </a:lnTo>
                <a:close/>
              </a:path>
              <a:path w="381000" h="201929">
                <a:moveTo>
                  <a:pt x="313054" y="99821"/>
                </a:moveTo>
                <a:lnTo>
                  <a:pt x="308483" y="102869"/>
                </a:lnTo>
                <a:lnTo>
                  <a:pt x="304038" y="105917"/>
                </a:lnTo>
                <a:lnTo>
                  <a:pt x="302767" y="112013"/>
                </a:lnTo>
                <a:lnTo>
                  <a:pt x="305815" y="116585"/>
                </a:lnTo>
                <a:lnTo>
                  <a:pt x="334684" y="159441"/>
                </a:lnTo>
                <a:lnTo>
                  <a:pt x="367664" y="175386"/>
                </a:lnTo>
                <a:lnTo>
                  <a:pt x="359028" y="193166"/>
                </a:lnTo>
                <a:lnTo>
                  <a:pt x="376158" y="193166"/>
                </a:lnTo>
                <a:lnTo>
                  <a:pt x="381000" y="192785"/>
                </a:lnTo>
                <a:lnTo>
                  <a:pt x="322325" y="105536"/>
                </a:lnTo>
                <a:lnTo>
                  <a:pt x="319277" y="100964"/>
                </a:lnTo>
                <a:lnTo>
                  <a:pt x="313054" y="99821"/>
                </a:lnTo>
                <a:close/>
              </a:path>
              <a:path w="381000" h="201929">
                <a:moveTo>
                  <a:pt x="362585" y="174370"/>
                </a:moveTo>
                <a:lnTo>
                  <a:pt x="345630" y="175692"/>
                </a:lnTo>
                <a:lnTo>
                  <a:pt x="355091" y="189737"/>
                </a:lnTo>
                <a:lnTo>
                  <a:pt x="362585" y="174370"/>
                </a:lnTo>
                <a:close/>
              </a:path>
              <a:path w="381000" h="201929">
                <a:moveTo>
                  <a:pt x="365563" y="174370"/>
                </a:moveTo>
                <a:lnTo>
                  <a:pt x="362585" y="174370"/>
                </a:lnTo>
                <a:lnTo>
                  <a:pt x="355091" y="189737"/>
                </a:lnTo>
                <a:lnTo>
                  <a:pt x="360694" y="189737"/>
                </a:lnTo>
                <a:lnTo>
                  <a:pt x="367664" y="175386"/>
                </a:lnTo>
                <a:lnTo>
                  <a:pt x="365563" y="174370"/>
                </a:lnTo>
                <a:close/>
              </a:path>
              <a:path w="381000" h="201929">
                <a:moveTo>
                  <a:pt x="54958" y="24203"/>
                </a:moveTo>
                <a:lnTo>
                  <a:pt x="35369" y="25729"/>
                </a:lnTo>
                <a:lnTo>
                  <a:pt x="46315" y="41980"/>
                </a:lnTo>
                <a:lnTo>
                  <a:pt x="326041" y="177218"/>
                </a:lnTo>
                <a:lnTo>
                  <a:pt x="345630" y="175692"/>
                </a:lnTo>
                <a:lnTo>
                  <a:pt x="334684" y="159441"/>
                </a:lnTo>
                <a:lnTo>
                  <a:pt x="54958" y="24203"/>
                </a:lnTo>
                <a:close/>
              </a:path>
              <a:path w="381000" h="201929">
                <a:moveTo>
                  <a:pt x="334684" y="159441"/>
                </a:moveTo>
                <a:lnTo>
                  <a:pt x="345630" y="175692"/>
                </a:lnTo>
                <a:lnTo>
                  <a:pt x="362585" y="174370"/>
                </a:lnTo>
                <a:lnTo>
                  <a:pt x="365563" y="174370"/>
                </a:lnTo>
                <a:lnTo>
                  <a:pt x="334684" y="159441"/>
                </a:lnTo>
                <a:close/>
              </a:path>
              <a:path w="381000" h="201929">
                <a:moveTo>
                  <a:pt x="110236" y="0"/>
                </a:moveTo>
                <a:lnTo>
                  <a:pt x="0" y="8635"/>
                </a:lnTo>
                <a:lnTo>
                  <a:pt x="58674" y="95884"/>
                </a:lnTo>
                <a:lnTo>
                  <a:pt x="61722" y="100456"/>
                </a:lnTo>
                <a:lnTo>
                  <a:pt x="67945" y="101600"/>
                </a:lnTo>
                <a:lnTo>
                  <a:pt x="72516" y="98551"/>
                </a:lnTo>
                <a:lnTo>
                  <a:pt x="76962" y="95503"/>
                </a:lnTo>
                <a:lnTo>
                  <a:pt x="78232" y="89407"/>
                </a:lnTo>
                <a:lnTo>
                  <a:pt x="75184" y="84835"/>
                </a:lnTo>
                <a:lnTo>
                  <a:pt x="46315" y="41980"/>
                </a:lnTo>
                <a:lnTo>
                  <a:pt x="13335" y="26034"/>
                </a:lnTo>
                <a:lnTo>
                  <a:pt x="21971" y="8254"/>
                </a:lnTo>
                <a:lnTo>
                  <a:pt x="115354" y="8254"/>
                </a:lnTo>
                <a:lnTo>
                  <a:pt x="115062" y="4063"/>
                </a:lnTo>
                <a:lnTo>
                  <a:pt x="110236" y="0"/>
                </a:lnTo>
                <a:close/>
              </a:path>
              <a:path w="381000" h="201929">
                <a:moveTo>
                  <a:pt x="21971" y="8254"/>
                </a:moveTo>
                <a:lnTo>
                  <a:pt x="13335" y="26034"/>
                </a:lnTo>
                <a:lnTo>
                  <a:pt x="46315" y="41980"/>
                </a:lnTo>
                <a:lnTo>
                  <a:pt x="36259" y="27050"/>
                </a:lnTo>
                <a:lnTo>
                  <a:pt x="18414" y="27050"/>
                </a:lnTo>
                <a:lnTo>
                  <a:pt x="25908" y="11683"/>
                </a:lnTo>
                <a:lnTo>
                  <a:pt x="29063" y="11683"/>
                </a:lnTo>
                <a:lnTo>
                  <a:pt x="21971" y="8254"/>
                </a:lnTo>
                <a:close/>
              </a:path>
              <a:path w="381000" h="201929">
                <a:moveTo>
                  <a:pt x="25908" y="11683"/>
                </a:moveTo>
                <a:lnTo>
                  <a:pt x="18414" y="27050"/>
                </a:lnTo>
                <a:lnTo>
                  <a:pt x="35369" y="25729"/>
                </a:lnTo>
                <a:lnTo>
                  <a:pt x="25908" y="11683"/>
                </a:lnTo>
                <a:close/>
              </a:path>
              <a:path w="381000" h="201929">
                <a:moveTo>
                  <a:pt x="35369" y="25729"/>
                </a:moveTo>
                <a:lnTo>
                  <a:pt x="18414" y="27050"/>
                </a:lnTo>
                <a:lnTo>
                  <a:pt x="36259" y="27050"/>
                </a:lnTo>
                <a:lnTo>
                  <a:pt x="35369" y="25729"/>
                </a:lnTo>
                <a:close/>
              </a:path>
              <a:path w="381000" h="201929">
                <a:moveTo>
                  <a:pt x="29063" y="11683"/>
                </a:moveTo>
                <a:lnTo>
                  <a:pt x="25908" y="11683"/>
                </a:lnTo>
                <a:lnTo>
                  <a:pt x="35369" y="25729"/>
                </a:lnTo>
                <a:lnTo>
                  <a:pt x="54958" y="24203"/>
                </a:lnTo>
                <a:lnTo>
                  <a:pt x="29063" y="11683"/>
                </a:lnTo>
                <a:close/>
              </a:path>
              <a:path w="381000" h="201929">
                <a:moveTo>
                  <a:pt x="115354" y="8254"/>
                </a:moveTo>
                <a:lnTo>
                  <a:pt x="21971" y="8254"/>
                </a:lnTo>
                <a:lnTo>
                  <a:pt x="54958" y="24203"/>
                </a:lnTo>
                <a:lnTo>
                  <a:pt x="111887" y="19811"/>
                </a:lnTo>
                <a:lnTo>
                  <a:pt x="115950" y="14985"/>
                </a:lnTo>
                <a:lnTo>
                  <a:pt x="115442" y="9525"/>
                </a:lnTo>
                <a:lnTo>
                  <a:pt x="115354" y="8254"/>
                </a:lnTo>
                <a:close/>
              </a:path>
            </a:pathLst>
          </a:custGeom>
          <a:solidFill>
            <a:srgbClr val="00AF50"/>
          </a:solidFill>
        </p:spPr>
        <p:txBody>
          <a:bodyPr wrap="square" lIns="0" tIns="0" rIns="0" bIns="0" rtlCol="0"/>
          <a:lstStyle/>
          <a:p/>
        </p:txBody>
      </p:sp>
      <p:sp>
        <p:nvSpPr>
          <p:cNvPr id="34" name="object 34"/>
          <p:cNvSpPr/>
          <p:nvPr/>
        </p:nvSpPr>
        <p:spPr>
          <a:xfrm>
            <a:off x="5182361" y="3940302"/>
            <a:ext cx="952500" cy="555625"/>
          </a:xfrm>
          <a:custGeom>
            <a:avLst/>
            <a:gdLst/>
            <a:ahLst/>
            <a:cxnLst/>
            <a:rect l="l" t="t" r="r" b="b"/>
            <a:pathLst>
              <a:path w="952500" h="555625">
                <a:moveTo>
                  <a:pt x="60451" y="457581"/>
                </a:moveTo>
                <a:lnTo>
                  <a:pt x="54483" y="459359"/>
                </a:lnTo>
                <a:lnTo>
                  <a:pt x="51688" y="464058"/>
                </a:lnTo>
                <a:lnTo>
                  <a:pt x="0" y="555625"/>
                </a:lnTo>
                <a:lnTo>
                  <a:pt x="110616" y="555625"/>
                </a:lnTo>
                <a:lnTo>
                  <a:pt x="111887" y="554355"/>
                </a:lnTo>
                <a:lnTo>
                  <a:pt x="21971" y="554355"/>
                </a:lnTo>
                <a:lnTo>
                  <a:pt x="11937" y="537210"/>
                </a:lnTo>
                <a:lnTo>
                  <a:pt x="43569" y="518755"/>
                </a:lnTo>
                <a:lnTo>
                  <a:pt x="68961" y="473837"/>
                </a:lnTo>
                <a:lnTo>
                  <a:pt x="71627" y="469011"/>
                </a:lnTo>
                <a:lnTo>
                  <a:pt x="69976" y="463042"/>
                </a:lnTo>
                <a:lnTo>
                  <a:pt x="65277" y="460375"/>
                </a:lnTo>
                <a:lnTo>
                  <a:pt x="60451" y="457581"/>
                </a:lnTo>
                <a:close/>
              </a:path>
              <a:path w="952500" h="555625">
                <a:moveTo>
                  <a:pt x="43569" y="518755"/>
                </a:moveTo>
                <a:lnTo>
                  <a:pt x="11937" y="537210"/>
                </a:lnTo>
                <a:lnTo>
                  <a:pt x="21971" y="554355"/>
                </a:lnTo>
                <a:lnTo>
                  <a:pt x="28283" y="550672"/>
                </a:lnTo>
                <a:lnTo>
                  <a:pt x="25526" y="550672"/>
                </a:lnTo>
                <a:lnTo>
                  <a:pt x="16890" y="535813"/>
                </a:lnTo>
                <a:lnTo>
                  <a:pt x="33926" y="535813"/>
                </a:lnTo>
                <a:lnTo>
                  <a:pt x="43569" y="518755"/>
                </a:lnTo>
                <a:close/>
              </a:path>
              <a:path w="952500" h="555625">
                <a:moveTo>
                  <a:pt x="110616" y="535813"/>
                </a:moveTo>
                <a:lnTo>
                  <a:pt x="53751" y="535813"/>
                </a:lnTo>
                <a:lnTo>
                  <a:pt x="21971" y="554355"/>
                </a:lnTo>
                <a:lnTo>
                  <a:pt x="111887" y="554355"/>
                </a:lnTo>
                <a:lnTo>
                  <a:pt x="115062" y="551180"/>
                </a:lnTo>
                <a:lnTo>
                  <a:pt x="115062" y="540258"/>
                </a:lnTo>
                <a:lnTo>
                  <a:pt x="110616" y="535813"/>
                </a:lnTo>
                <a:close/>
              </a:path>
              <a:path w="952500" h="555625">
                <a:moveTo>
                  <a:pt x="33926" y="535813"/>
                </a:moveTo>
                <a:lnTo>
                  <a:pt x="16890" y="535813"/>
                </a:lnTo>
                <a:lnTo>
                  <a:pt x="25526" y="550672"/>
                </a:lnTo>
                <a:lnTo>
                  <a:pt x="33926" y="535813"/>
                </a:lnTo>
                <a:close/>
              </a:path>
              <a:path w="952500" h="555625">
                <a:moveTo>
                  <a:pt x="930528" y="1270"/>
                </a:moveTo>
                <a:lnTo>
                  <a:pt x="43569" y="518755"/>
                </a:lnTo>
                <a:lnTo>
                  <a:pt x="25526" y="550672"/>
                </a:lnTo>
                <a:lnTo>
                  <a:pt x="28283" y="550672"/>
                </a:lnTo>
                <a:lnTo>
                  <a:pt x="908930" y="36869"/>
                </a:lnTo>
                <a:lnTo>
                  <a:pt x="926973" y="4953"/>
                </a:lnTo>
                <a:lnTo>
                  <a:pt x="932684" y="4953"/>
                </a:lnTo>
                <a:lnTo>
                  <a:pt x="930528" y="1270"/>
                </a:lnTo>
                <a:close/>
              </a:path>
              <a:path w="952500" h="555625">
                <a:moveTo>
                  <a:pt x="951783" y="1270"/>
                </a:moveTo>
                <a:lnTo>
                  <a:pt x="930528" y="1270"/>
                </a:lnTo>
                <a:lnTo>
                  <a:pt x="940562" y="18415"/>
                </a:lnTo>
                <a:lnTo>
                  <a:pt x="908930" y="36869"/>
                </a:lnTo>
                <a:lnTo>
                  <a:pt x="883538" y="81787"/>
                </a:lnTo>
                <a:lnTo>
                  <a:pt x="880872" y="86614"/>
                </a:lnTo>
                <a:lnTo>
                  <a:pt x="882523" y="92583"/>
                </a:lnTo>
                <a:lnTo>
                  <a:pt x="887222" y="95250"/>
                </a:lnTo>
                <a:lnTo>
                  <a:pt x="892048" y="98043"/>
                </a:lnTo>
                <a:lnTo>
                  <a:pt x="898016" y="96266"/>
                </a:lnTo>
                <a:lnTo>
                  <a:pt x="900811" y="91567"/>
                </a:lnTo>
                <a:lnTo>
                  <a:pt x="951783" y="1270"/>
                </a:lnTo>
                <a:close/>
              </a:path>
              <a:path w="952500" h="555625">
                <a:moveTo>
                  <a:pt x="926973" y="4953"/>
                </a:moveTo>
                <a:lnTo>
                  <a:pt x="908930" y="36869"/>
                </a:lnTo>
                <a:lnTo>
                  <a:pt x="938167" y="19812"/>
                </a:lnTo>
                <a:lnTo>
                  <a:pt x="935609" y="19812"/>
                </a:lnTo>
                <a:lnTo>
                  <a:pt x="926973" y="4953"/>
                </a:lnTo>
                <a:close/>
              </a:path>
              <a:path w="952500" h="555625">
                <a:moveTo>
                  <a:pt x="952500" y="0"/>
                </a:moveTo>
                <a:lnTo>
                  <a:pt x="841883" y="0"/>
                </a:lnTo>
                <a:lnTo>
                  <a:pt x="837438" y="4445"/>
                </a:lnTo>
                <a:lnTo>
                  <a:pt x="837438" y="15367"/>
                </a:lnTo>
                <a:lnTo>
                  <a:pt x="841883" y="19812"/>
                </a:lnTo>
                <a:lnTo>
                  <a:pt x="898748" y="19812"/>
                </a:lnTo>
                <a:lnTo>
                  <a:pt x="930528" y="1270"/>
                </a:lnTo>
                <a:lnTo>
                  <a:pt x="951783" y="1270"/>
                </a:lnTo>
                <a:lnTo>
                  <a:pt x="952500" y="0"/>
                </a:lnTo>
                <a:close/>
              </a:path>
              <a:path w="952500" h="555625">
                <a:moveTo>
                  <a:pt x="932684" y="4953"/>
                </a:moveTo>
                <a:lnTo>
                  <a:pt x="926973" y="4953"/>
                </a:lnTo>
                <a:lnTo>
                  <a:pt x="935609" y="19812"/>
                </a:lnTo>
                <a:lnTo>
                  <a:pt x="938167" y="19812"/>
                </a:lnTo>
                <a:lnTo>
                  <a:pt x="940562" y="18415"/>
                </a:lnTo>
                <a:lnTo>
                  <a:pt x="932684" y="4953"/>
                </a:lnTo>
                <a:close/>
              </a:path>
            </a:pathLst>
          </a:custGeom>
          <a:solidFill>
            <a:srgbClr val="F79546"/>
          </a:solidFill>
        </p:spPr>
        <p:txBody>
          <a:bodyPr wrap="square" lIns="0" tIns="0" rIns="0" bIns="0" rtlCol="0"/>
          <a:lstStyle/>
          <a:p/>
        </p:txBody>
      </p:sp>
      <p:sp>
        <p:nvSpPr>
          <p:cNvPr id="35" name="object 35"/>
          <p:cNvSpPr/>
          <p:nvPr/>
        </p:nvSpPr>
        <p:spPr>
          <a:xfrm>
            <a:off x="2822194" y="4056634"/>
            <a:ext cx="1683893" cy="1184529"/>
          </a:xfrm>
          <a:prstGeom prst="rect">
            <a:avLst/>
          </a:prstGeom>
          <a:blipFill>
            <a:blip r:embed="rId8" cstate="print"/>
            <a:stretch>
              <a:fillRect/>
            </a:stretch>
          </a:blipFill>
        </p:spPr>
        <p:txBody>
          <a:bodyPr wrap="square" lIns="0" tIns="0" rIns="0" bIns="0" rtlCol="0"/>
          <a:lstStyle/>
          <a:p/>
        </p:txBody>
      </p:sp>
      <p:sp>
        <p:nvSpPr>
          <p:cNvPr id="36" name="object 36"/>
          <p:cNvSpPr txBox="1"/>
          <p:nvPr/>
        </p:nvSpPr>
        <p:spPr>
          <a:xfrm>
            <a:off x="1822450" y="5041010"/>
            <a:ext cx="1003300" cy="228600"/>
          </a:xfrm>
          <a:prstGeom prst="rect">
            <a:avLst/>
          </a:prstGeom>
        </p:spPr>
        <p:txBody>
          <a:bodyPr vert="horz" wrap="square" lIns="0" tIns="0" rIns="0" bIns="0" rtlCol="0">
            <a:spAutoFit/>
          </a:bodyPr>
          <a:lstStyle/>
          <a:p>
            <a:pPr marL="12700">
              <a:lnSpc>
                <a:spcPts val="1615"/>
              </a:lnSpc>
            </a:pPr>
            <a:r>
              <a:rPr sz="1600" b="1" spc="-5" dirty="0">
                <a:latin typeface="Calibri" panose="020F0502020204030204" charset="0"/>
                <a:cs typeface="Calibri" panose="020F0502020204030204" charset="0"/>
              </a:rPr>
              <a:t>cache</a:t>
            </a:r>
            <a:r>
              <a:rPr sz="1600" b="1" spc="-55"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37" name="object 37"/>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9610" y="530633"/>
            <a:ext cx="802574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p:txBody>
      </p:sp>
      <p:sp>
        <p:nvSpPr>
          <p:cNvPr id="11" name="object 11"/>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12" name="object 12"/>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3" name="object 13"/>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4" name="object 14"/>
          <p:cNvSpPr txBox="1"/>
          <p:nvPr/>
        </p:nvSpPr>
        <p:spPr>
          <a:xfrm>
            <a:off x="5991859" y="1858136"/>
            <a:ext cx="667385" cy="299720"/>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5"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5" name="object 15"/>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5" name="object 25"/>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6" name="object 26"/>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7" name="object 27"/>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9" name="object 29"/>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30" name="object 30"/>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31" name="object 31"/>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2" name="object 32"/>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3" name="object 33"/>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4" name="object 34"/>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5" name="object 35"/>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6" name="object 36"/>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7" name="object 37"/>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8" name="object 38"/>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9" name="object 39"/>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40" name="object 40"/>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41" name="object 41"/>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7" name="object 47"/>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8" name="object 48"/>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9" name="object 49"/>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0" name="object 50"/>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1" name="object 51"/>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2" name="object 52"/>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3" name="object 53"/>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5" name="object 55"/>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6" name="object 56"/>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7" name="object 57"/>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8" name="object 58"/>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9" name="object 59"/>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0" name="object 60"/>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1" name="object 61"/>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2" name="object 62"/>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3" name="object 63"/>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4" name="object 64"/>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5" name="object 65"/>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6" name="object 66"/>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7" name="object 67"/>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7" name="object 77"/>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8" name="object 78"/>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9" name="object 79"/>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1" name="object 81"/>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2" name="object 82"/>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3" name="object 83"/>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4" name="object 84"/>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5" name="object 85"/>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6" name="object 86"/>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7" name="object 87"/>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8" name="object 88"/>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9" name="object 89"/>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90" name="object 90"/>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91" name="object 91"/>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92" name="object 92"/>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3" name="object 93"/>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9" name="object 99"/>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0" name="object 100"/>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1" name="object 101"/>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2" name="object 102"/>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3" name="object 103"/>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4" name="object 104"/>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5" name="object 105"/>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7" name="object 107"/>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8" name="object 108"/>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9" name="object 109"/>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0" name="object 110"/>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1" name="object 111"/>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2" name="object 112"/>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3" name="object 113"/>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4" name="object 114"/>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5" name="object 115"/>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6" name="object 116"/>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7" name="object 117"/>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8" name="object 118"/>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9" name="object 119"/>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9" name="object 129"/>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0" name="object 130"/>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1" name="object 131"/>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3" name="object 133"/>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4" name="object 134"/>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5" name="object 135"/>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6" name="object 136"/>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7" name="object 137"/>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8" name="object 138"/>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9" name="object 139"/>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0" name="object 140"/>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1" name="object 141"/>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42" name="object 142"/>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3" name="object 143"/>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4" name="object 144"/>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5" name="object 145"/>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1" name="object 151"/>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2" name="object 152"/>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3" name="object 153"/>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4" name="object 154"/>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5" name="object 155"/>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6" name="object 156"/>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7" name="object 157"/>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9" name="object 159"/>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60" name="object 160"/>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61" name="object 161"/>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2" name="object 162"/>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3" name="object 163"/>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4" name="object 164"/>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5" name="object 165"/>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6" name="object 166"/>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7" name="object 167"/>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8" name="object 168"/>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9" name="object 169"/>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70" name="object 170"/>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71" name="object 171"/>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2" name="object 172"/>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3" name="object 173"/>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4" name="object 174"/>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5" name="object 175"/>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6" name="object 176"/>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7" name="object 177"/>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8" name="object 178"/>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9" name="object 179"/>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80" name="object 180"/>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81" name="object 181"/>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82" name="object 182"/>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3" name="object 183"/>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4" name="object 184"/>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5" name="object 185"/>
          <p:cNvSpPr/>
          <p:nvPr/>
        </p:nvSpPr>
        <p:spPr>
          <a:xfrm>
            <a:off x="5689091" y="4423323"/>
            <a:ext cx="356615" cy="1112692"/>
          </a:xfrm>
          <a:prstGeom prst="rect">
            <a:avLst/>
          </a:prstGeom>
          <a:blipFill>
            <a:blip r:embed="rId2" cstate="print"/>
            <a:stretch>
              <a:fillRect/>
            </a:stretch>
          </a:blipFill>
        </p:spPr>
        <p:txBody>
          <a:bodyPr wrap="square" lIns="0" tIns="0" rIns="0" bIns="0" rtlCol="0"/>
          <a:lstStyle/>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sp>
        <p:nvSpPr>
          <p:cNvPr id="187" name="object 187"/>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p:txBody>
      </p:sp>
      <p:sp>
        <p:nvSpPr>
          <p:cNvPr id="188" name="object 188"/>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9" name="object 189"/>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90" name="object 190"/>
          <p:cNvSpPr txBox="1"/>
          <p:nvPr/>
        </p:nvSpPr>
        <p:spPr>
          <a:xfrm>
            <a:off x="1822450" y="4797171"/>
            <a:ext cx="1003300" cy="472440"/>
          </a:xfrm>
          <a:prstGeom prst="rect">
            <a:avLst/>
          </a:prstGeom>
        </p:spPr>
        <p:txBody>
          <a:bodyPr vert="horz" wrap="square" lIns="0" tIns="0" rIns="0" bIns="0" rtlCol="0">
            <a:spAutoFit/>
          </a:bodyPr>
          <a:lstStyle/>
          <a:p>
            <a:pPr algn="ctr">
              <a:lnSpc>
                <a:spcPts val="1615"/>
              </a:lnSpc>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191" name="object 191"/>
          <p:cNvSpPr txBox="1"/>
          <p:nvPr/>
        </p:nvSpPr>
        <p:spPr>
          <a:xfrm>
            <a:off x="6049771" y="4879847"/>
            <a:ext cx="1160780" cy="254000"/>
          </a:xfrm>
          <a:prstGeom prst="rect">
            <a:avLst/>
          </a:prstGeom>
        </p:spPr>
        <p:txBody>
          <a:bodyPr vert="horz" wrap="square" lIns="0" tIns="0" rIns="0" bIns="0" rtlCol="0">
            <a:spAutoFit/>
          </a:bodyPr>
          <a:lstStyle/>
          <a:p>
            <a:pPr marL="12700">
              <a:lnSpc>
                <a:spcPts val="1810"/>
              </a:lnSpc>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92" name="object 192"/>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30633"/>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p:nvPr/>
        </p:nvSpPr>
        <p:spPr>
          <a:xfrm>
            <a:off x="1143761" y="2134361"/>
            <a:ext cx="457200" cy="2286000"/>
          </a:xfrm>
          <a:custGeom>
            <a:avLst/>
            <a:gdLst/>
            <a:ahLst/>
            <a:cxnLst/>
            <a:rect l="l" t="t" r="r" b="b"/>
            <a:pathLst>
              <a:path w="457200" h="2286000">
                <a:moveTo>
                  <a:pt x="0" y="2286000"/>
                </a:moveTo>
                <a:lnTo>
                  <a:pt x="457200" y="2286000"/>
                </a:lnTo>
                <a:lnTo>
                  <a:pt x="457200" y="0"/>
                </a:lnTo>
                <a:lnTo>
                  <a:pt x="0" y="0"/>
                </a:lnTo>
                <a:lnTo>
                  <a:pt x="0" y="2286000"/>
                </a:lnTo>
                <a:close/>
              </a:path>
            </a:pathLst>
          </a:custGeom>
          <a:solidFill>
            <a:srgbClr val="8063A1"/>
          </a:solidFill>
        </p:spPr>
        <p:txBody>
          <a:bodyPr wrap="square" lIns="0" tIns="0" rIns="0" bIns="0" rtlCol="0"/>
          <a:lstStyle/>
          <a:p/>
        </p:txBody>
      </p:sp>
      <p:sp>
        <p:nvSpPr>
          <p:cNvPr id="4" name="object 4"/>
          <p:cNvSpPr/>
          <p:nvPr/>
        </p:nvSpPr>
        <p:spPr>
          <a:xfrm>
            <a:off x="1143761" y="2134361"/>
            <a:ext cx="457200" cy="3429000"/>
          </a:xfrm>
          <a:custGeom>
            <a:avLst/>
            <a:gdLst/>
            <a:ahLst/>
            <a:cxnLst/>
            <a:rect l="l" t="t" r="r" b="b"/>
            <a:pathLst>
              <a:path w="457200" h="3429000">
                <a:moveTo>
                  <a:pt x="0" y="3429000"/>
                </a:moveTo>
                <a:lnTo>
                  <a:pt x="457200" y="3429000"/>
                </a:lnTo>
                <a:lnTo>
                  <a:pt x="457200" y="0"/>
                </a:lnTo>
                <a:lnTo>
                  <a:pt x="0" y="0"/>
                </a:lnTo>
                <a:lnTo>
                  <a:pt x="0" y="3429000"/>
                </a:lnTo>
                <a:close/>
              </a:path>
            </a:pathLst>
          </a:custGeom>
          <a:ln w="38100">
            <a:solidFill>
              <a:srgbClr val="5C4676"/>
            </a:solidFill>
          </a:ln>
        </p:spPr>
        <p:txBody>
          <a:bodyPr wrap="square" lIns="0" tIns="0" rIns="0" bIns="0" rtlCol="0"/>
          <a:lstStyle/>
          <a:p/>
        </p:txBody>
      </p:sp>
      <p:sp>
        <p:nvSpPr>
          <p:cNvPr id="5" name="object 5"/>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6" name="object 6"/>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7" name="object 7"/>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8" name="object 8"/>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9" name="object 9"/>
          <p:cNvSpPr/>
          <p:nvPr/>
        </p:nvSpPr>
        <p:spPr>
          <a:xfrm>
            <a:off x="1143761" y="4420361"/>
            <a:ext cx="457200" cy="1143000"/>
          </a:xfrm>
          <a:custGeom>
            <a:avLst/>
            <a:gdLst/>
            <a:ahLst/>
            <a:cxnLst/>
            <a:rect l="l" t="t" r="r" b="b"/>
            <a:pathLst>
              <a:path w="457200" h="1143000">
                <a:moveTo>
                  <a:pt x="457200" y="0"/>
                </a:moveTo>
                <a:lnTo>
                  <a:pt x="0" y="0"/>
                </a:lnTo>
                <a:lnTo>
                  <a:pt x="0" y="1143000"/>
                </a:lnTo>
                <a:lnTo>
                  <a:pt x="457200" y="1143000"/>
                </a:lnTo>
                <a:lnTo>
                  <a:pt x="457200" y="0"/>
                </a:lnTo>
                <a:close/>
              </a:path>
            </a:pathLst>
          </a:custGeom>
          <a:solidFill>
            <a:srgbClr val="8063A1"/>
          </a:solidFill>
        </p:spPr>
        <p:txBody>
          <a:bodyPr wrap="square" lIns="0" tIns="0" rIns="0" bIns="0" rtlCol="0"/>
          <a:lstStyle/>
          <a:p/>
        </p:txBody>
      </p:sp>
      <p:sp>
        <p:nvSpPr>
          <p:cNvPr id="10" name="object 10"/>
          <p:cNvSpPr/>
          <p:nvPr/>
        </p:nvSpPr>
        <p:spPr>
          <a:xfrm>
            <a:off x="1143761" y="4420361"/>
            <a:ext cx="457200" cy="1143000"/>
          </a:xfrm>
          <a:custGeom>
            <a:avLst/>
            <a:gdLst/>
            <a:ahLst/>
            <a:cxnLst/>
            <a:rect l="l" t="t" r="r" b="b"/>
            <a:pathLst>
              <a:path w="457200" h="1143000">
                <a:moveTo>
                  <a:pt x="0" y="1143000"/>
                </a:moveTo>
                <a:lnTo>
                  <a:pt x="457200" y="1143000"/>
                </a:lnTo>
                <a:lnTo>
                  <a:pt x="457200" y="0"/>
                </a:lnTo>
                <a:lnTo>
                  <a:pt x="0" y="0"/>
                </a:lnTo>
                <a:lnTo>
                  <a:pt x="0" y="1143000"/>
                </a:lnTo>
                <a:close/>
              </a:path>
            </a:pathLst>
          </a:custGeom>
          <a:ln w="38100">
            <a:solidFill>
              <a:srgbClr val="5C4676"/>
            </a:solidFill>
          </a:ln>
        </p:spPr>
        <p:txBody>
          <a:bodyPr wrap="square" lIns="0" tIns="0" rIns="0" bIns="0" rtlCol="0"/>
          <a:lstStyle/>
          <a:p/>
        </p:txBody>
      </p:sp>
      <p:sp>
        <p:nvSpPr>
          <p:cNvPr id="11" name="object 11"/>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12" name="object 12"/>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3" name="object 13"/>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4" name="object 14"/>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0"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5" name="object 15"/>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5" name="object 25"/>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6" name="object 26"/>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7" name="object 27"/>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9" name="object 29"/>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30" name="object 30"/>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31" name="object 31"/>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2" name="object 32"/>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3" name="object 33"/>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4" name="object 34"/>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5" name="object 35"/>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6" name="object 36"/>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7" name="object 37"/>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8" name="object 38"/>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9" name="object 39"/>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40" name="object 40"/>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41" name="object 41"/>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7" name="object 47"/>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8" name="object 48"/>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9" name="object 49"/>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50" name="object 50"/>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1" name="object 51"/>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2" name="object 52"/>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3" name="object 53"/>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5" name="object 55"/>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6" name="object 56"/>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7" name="object 57"/>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8" name="object 58"/>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9" name="object 59"/>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0" name="object 60"/>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1" name="object 61"/>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2" name="object 62"/>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3" name="object 63"/>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4" name="object 64"/>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5" name="object 65"/>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6" name="object 66"/>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7" name="object 67"/>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7" name="object 77"/>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8" name="object 78"/>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9" name="object 79"/>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1" name="object 81"/>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2" name="object 82"/>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3" name="object 83"/>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4" name="object 84"/>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5" name="object 85"/>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6" name="object 86"/>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7" name="object 87"/>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8" name="object 88"/>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9" name="object 89"/>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90" name="object 90"/>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91" name="object 91"/>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92" name="object 92"/>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3" name="object 93"/>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9" name="object 99"/>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0" name="object 100"/>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1" name="object 101"/>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02" name="object 102"/>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3" name="object 103"/>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4" name="object 104"/>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5" name="object 105"/>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7" name="object 107"/>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8" name="object 108"/>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9" name="object 109"/>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0" name="object 110"/>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1" name="object 111"/>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2" name="object 112"/>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3" name="object 113"/>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4" name="object 114"/>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5" name="object 115"/>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6" name="object 116"/>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7" name="object 117"/>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8" name="object 118"/>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9" name="object 119"/>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9" name="object 129"/>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0" name="object 130"/>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1" name="object 131"/>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3" name="object 133"/>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4" name="object 134"/>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5" name="object 135"/>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6" name="object 136"/>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7" name="object 137"/>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8" name="object 138"/>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9" name="object 139"/>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0" name="object 140"/>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1" name="object 141"/>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42" name="object 142"/>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3" name="object 143"/>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4" name="object 144"/>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5" name="object 145"/>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1" name="object 151"/>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2" name="object 152"/>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3" name="object 153"/>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54" name="object 154"/>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5" name="object 155"/>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6" name="object 156"/>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7" name="object 157"/>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9" name="object 159"/>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60" name="object 160"/>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61" name="object 161"/>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2" name="object 162"/>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3" name="object 163"/>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4" name="object 164"/>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5" name="object 165"/>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6" name="object 166"/>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7" name="object 167"/>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8" name="object 168"/>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9" name="object 169"/>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70" name="object 170"/>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71" name="object 171"/>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2" name="object 172"/>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3" name="object 173"/>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4" name="object 174"/>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5" name="object 175"/>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6" name="object 176"/>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7" name="object 177"/>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8" name="object 178"/>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9" name="object 179"/>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80" name="object 180"/>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81" name="object 181"/>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82" name="object 182"/>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3" name="object 183"/>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4" name="object 184"/>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5" name="object 185"/>
          <p:cNvSpPr/>
          <p:nvPr/>
        </p:nvSpPr>
        <p:spPr>
          <a:xfrm>
            <a:off x="5689091" y="4423323"/>
            <a:ext cx="356615" cy="1112692"/>
          </a:xfrm>
          <a:prstGeom prst="rect">
            <a:avLst/>
          </a:prstGeom>
          <a:blipFill>
            <a:blip r:embed="rId2" cstate="print"/>
            <a:stretch>
              <a:fillRect/>
            </a:stretch>
          </a:blipFill>
        </p:spPr>
        <p:txBody>
          <a:bodyPr wrap="square" lIns="0" tIns="0" rIns="0" bIns="0" rtlCol="0"/>
          <a:lstStyle/>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sp>
        <p:nvSpPr>
          <p:cNvPr id="187" name="object 187"/>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p:txBody>
      </p:sp>
      <p:sp>
        <p:nvSpPr>
          <p:cNvPr id="188" name="object 188"/>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9" name="object 189"/>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charset="0"/>
                <a:cs typeface="Calibri" panose="020F0502020204030204" charset="0"/>
              </a:rPr>
              <a:t>Row</a:t>
            </a:r>
            <a:r>
              <a:rPr sz="1400" b="1" spc="-9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a:p>
            <a:pPr marL="12700">
              <a:lnSpc>
                <a:spcPct val="100000"/>
              </a:lnSpc>
            </a:pPr>
            <a:r>
              <a:rPr sz="1400" b="1" spc="-5" dirty="0">
                <a:solidFill>
                  <a:srgbClr val="FF0000"/>
                </a:solidFill>
                <a:latin typeface="Calibri" panose="020F0502020204030204" charset="0"/>
                <a:cs typeface="Calibri" panose="020F0502020204030204" charset="0"/>
              </a:rPr>
              <a:t>Col</a:t>
            </a:r>
            <a:r>
              <a:rPr sz="1400" b="1" spc="-4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p:txBody>
      </p:sp>
      <p:sp>
        <p:nvSpPr>
          <p:cNvPr id="190" name="object 190"/>
          <p:cNvSpPr/>
          <p:nvPr/>
        </p:nvSpPr>
        <p:spPr>
          <a:xfrm>
            <a:off x="3505961" y="2794507"/>
            <a:ext cx="306705" cy="110489"/>
          </a:xfrm>
          <a:custGeom>
            <a:avLst/>
            <a:gdLst/>
            <a:ahLst/>
            <a:cxnLst/>
            <a:rect l="l" t="t" r="r" b="b"/>
            <a:pathLst>
              <a:path w="306704" h="110489">
                <a:moveTo>
                  <a:pt x="86867" y="0"/>
                </a:moveTo>
                <a:lnTo>
                  <a:pt x="0" y="68579"/>
                </a:lnTo>
                <a:lnTo>
                  <a:pt x="97282" y="108330"/>
                </a:lnTo>
                <a:lnTo>
                  <a:pt x="102362" y="110489"/>
                </a:lnTo>
                <a:lnTo>
                  <a:pt x="108203" y="107950"/>
                </a:lnTo>
                <a:lnTo>
                  <a:pt x="110236" y="102996"/>
                </a:lnTo>
                <a:lnTo>
                  <a:pt x="112267" y="97916"/>
                </a:lnTo>
                <a:lnTo>
                  <a:pt x="109854" y="92075"/>
                </a:lnTo>
                <a:lnTo>
                  <a:pt x="69378" y="75564"/>
                </a:lnTo>
                <a:lnTo>
                  <a:pt x="20827" y="75564"/>
                </a:lnTo>
                <a:lnTo>
                  <a:pt x="18034" y="56006"/>
                </a:lnTo>
                <a:lnTo>
                  <a:pt x="54247" y="50914"/>
                </a:lnTo>
                <a:lnTo>
                  <a:pt x="94868" y="18922"/>
                </a:lnTo>
                <a:lnTo>
                  <a:pt x="99060" y="15493"/>
                </a:lnTo>
                <a:lnTo>
                  <a:pt x="99822" y="9270"/>
                </a:lnTo>
                <a:lnTo>
                  <a:pt x="93090" y="762"/>
                </a:lnTo>
                <a:lnTo>
                  <a:pt x="86867" y="0"/>
                </a:lnTo>
                <a:close/>
              </a:path>
              <a:path w="306704" h="110489">
                <a:moveTo>
                  <a:pt x="54247" y="50914"/>
                </a:moveTo>
                <a:lnTo>
                  <a:pt x="18034" y="56006"/>
                </a:lnTo>
                <a:lnTo>
                  <a:pt x="20827" y="75564"/>
                </a:lnTo>
                <a:lnTo>
                  <a:pt x="35277" y="73532"/>
                </a:lnTo>
                <a:lnTo>
                  <a:pt x="25526" y="73532"/>
                </a:lnTo>
                <a:lnTo>
                  <a:pt x="23113" y="56641"/>
                </a:lnTo>
                <a:lnTo>
                  <a:pt x="46974" y="56641"/>
                </a:lnTo>
                <a:lnTo>
                  <a:pt x="54247" y="50914"/>
                </a:lnTo>
                <a:close/>
              </a:path>
              <a:path w="306704" h="110489">
                <a:moveTo>
                  <a:pt x="56956" y="70484"/>
                </a:moveTo>
                <a:lnTo>
                  <a:pt x="20827" y="75564"/>
                </a:lnTo>
                <a:lnTo>
                  <a:pt x="69378" y="75564"/>
                </a:lnTo>
                <a:lnTo>
                  <a:pt x="56956" y="70484"/>
                </a:lnTo>
                <a:close/>
              </a:path>
              <a:path w="306704" h="110489">
                <a:moveTo>
                  <a:pt x="23113" y="56641"/>
                </a:moveTo>
                <a:lnTo>
                  <a:pt x="25526" y="73532"/>
                </a:lnTo>
                <a:lnTo>
                  <a:pt x="38818" y="63065"/>
                </a:lnTo>
                <a:lnTo>
                  <a:pt x="23113" y="56641"/>
                </a:lnTo>
                <a:close/>
              </a:path>
              <a:path w="306704" h="110489">
                <a:moveTo>
                  <a:pt x="38818" y="63065"/>
                </a:moveTo>
                <a:lnTo>
                  <a:pt x="25526" y="73532"/>
                </a:lnTo>
                <a:lnTo>
                  <a:pt x="35277" y="73532"/>
                </a:lnTo>
                <a:lnTo>
                  <a:pt x="56956" y="70484"/>
                </a:lnTo>
                <a:lnTo>
                  <a:pt x="38818" y="63065"/>
                </a:lnTo>
                <a:close/>
              </a:path>
              <a:path w="306704" h="110489">
                <a:moveTo>
                  <a:pt x="303402" y="15875"/>
                </a:moveTo>
                <a:lnTo>
                  <a:pt x="54247" y="50914"/>
                </a:lnTo>
                <a:lnTo>
                  <a:pt x="38818" y="63065"/>
                </a:lnTo>
                <a:lnTo>
                  <a:pt x="56956" y="70484"/>
                </a:lnTo>
                <a:lnTo>
                  <a:pt x="306197" y="35432"/>
                </a:lnTo>
                <a:lnTo>
                  <a:pt x="303402" y="15875"/>
                </a:lnTo>
                <a:close/>
              </a:path>
              <a:path w="306704" h="110489">
                <a:moveTo>
                  <a:pt x="46974" y="56641"/>
                </a:moveTo>
                <a:lnTo>
                  <a:pt x="23113" y="56641"/>
                </a:lnTo>
                <a:lnTo>
                  <a:pt x="38818" y="63065"/>
                </a:lnTo>
                <a:lnTo>
                  <a:pt x="46974" y="56641"/>
                </a:lnTo>
                <a:close/>
              </a:path>
            </a:pathLst>
          </a:custGeom>
          <a:solidFill>
            <a:srgbClr val="FF0000"/>
          </a:solidFill>
        </p:spPr>
        <p:txBody>
          <a:bodyPr wrap="square" lIns="0" tIns="0" rIns="0" bIns="0" rtlCol="0"/>
          <a:lstStyle/>
          <a:p/>
        </p:txBody>
      </p:sp>
      <p:sp>
        <p:nvSpPr>
          <p:cNvPr id="191" name="object 191"/>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92" name="object 192"/>
          <p:cNvSpPr txBox="1"/>
          <p:nvPr/>
        </p:nvSpPr>
        <p:spPr>
          <a:xfrm>
            <a:off x="1822450" y="4797171"/>
            <a:ext cx="1003300" cy="472440"/>
          </a:xfrm>
          <a:prstGeom prst="rect">
            <a:avLst/>
          </a:prstGeom>
        </p:spPr>
        <p:txBody>
          <a:bodyPr vert="horz" wrap="square" lIns="0" tIns="0" rIns="0" bIns="0" rtlCol="0">
            <a:spAutoFit/>
          </a:bodyPr>
          <a:lstStyle/>
          <a:p>
            <a:pPr algn="ctr">
              <a:lnSpc>
                <a:spcPts val="1615"/>
              </a:lnSpc>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193" name="object 193"/>
          <p:cNvSpPr txBox="1"/>
          <p:nvPr/>
        </p:nvSpPr>
        <p:spPr>
          <a:xfrm>
            <a:off x="6049771" y="4879847"/>
            <a:ext cx="1160780" cy="254000"/>
          </a:xfrm>
          <a:prstGeom prst="rect">
            <a:avLst/>
          </a:prstGeom>
        </p:spPr>
        <p:txBody>
          <a:bodyPr vert="horz" wrap="square" lIns="0" tIns="0" rIns="0" bIns="0" rtlCol="0">
            <a:spAutoFit/>
          </a:bodyPr>
          <a:lstStyle/>
          <a:p>
            <a:pPr marL="12700">
              <a:lnSpc>
                <a:spcPts val="1810"/>
              </a:lnSpc>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94" name="object 194"/>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75512" y="-8182"/>
            <a:ext cx="7577180" cy="628377"/>
          </a:xfrm>
          <a:prstGeom prst="rect">
            <a:avLst/>
          </a:prstGeom>
        </p:spPr>
        <p:txBody>
          <a:bodyPr vert="horz" wrap="square" lIns="0" tIns="12700" rIns="0" bIns="0" rtlCol="0">
            <a:spAutoFit/>
          </a:bodyPr>
          <a:lstStyle/>
          <a:p>
            <a:pPr marL="12700">
              <a:lnSpc>
                <a:spcPct val="100000"/>
              </a:lnSpc>
              <a:spcBef>
                <a:spcPts val="100"/>
              </a:spcBef>
            </a:pPr>
            <a:r>
              <a:rPr spc="-5" dirty="0"/>
              <a:t>Example </a:t>
            </a:r>
            <a:r>
              <a:rPr dirty="0"/>
              <a:t>of vector</a:t>
            </a:r>
            <a:r>
              <a:rPr spc="-60" dirty="0"/>
              <a:t> </a:t>
            </a:r>
            <a:r>
              <a:rPr spc="-5" dirty="0"/>
              <a:t>architecture</a:t>
            </a:r>
            <a:endParaRPr spc="-5" dirty="0"/>
          </a:p>
        </p:txBody>
      </p:sp>
      <p:sp>
        <p:nvSpPr>
          <p:cNvPr id="4" name="object 4"/>
          <p:cNvSpPr txBox="1"/>
          <p:nvPr/>
        </p:nvSpPr>
        <p:spPr>
          <a:xfrm>
            <a:off x="474370" y="714247"/>
            <a:ext cx="7691730" cy="5863144"/>
          </a:xfrm>
          <a:prstGeom prst="rect">
            <a:avLst/>
          </a:prstGeom>
        </p:spPr>
        <p:txBody>
          <a:bodyPr vert="horz" wrap="square" lIns="0" tIns="50800" rIns="0" bIns="0" rtlCol="0">
            <a:spAutoFit/>
          </a:bodyPr>
          <a:lstStyle/>
          <a:p>
            <a:pPr marL="355600" indent="-342900" defTabSz="0">
              <a:lnSpc>
                <a:spcPct val="100000"/>
              </a:lnSpc>
              <a:spcBef>
                <a:spcPts val="400"/>
              </a:spcBef>
              <a:buClr>
                <a:srgbClr val="0033CC"/>
              </a:buClr>
              <a:buSzPct val="60000"/>
              <a:buFont typeface="Wingdings" panose="05000000000000000000" pitchFamily="2" charset="2"/>
              <a:buChar char=""/>
              <a:tabLst>
                <a:tab pos="354965" algn="l"/>
                <a:tab pos="355600" algn="l"/>
              </a:tabLst>
            </a:pPr>
            <a:r>
              <a:rPr lang="en-US" sz="2000" dirty="0">
                <a:solidFill>
                  <a:srgbClr val="003399"/>
                </a:solidFill>
                <a:latin typeface="Arial" panose="020B0604020202020204" pitchFamily="34" charset="0"/>
                <a:cs typeface="Arial" panose="020B0604020202020204" pitchFamily="34" charset="0"/>
              </a:rPr>
              <a:t>RV64</a:t>
            </a:r>
            <a:r>
              <a:rPr lang="en-US" sz="2000" dirty="0">
                <a:solidFill>
                  <a:srgbClr val="FF0000"/>
                </a:solidFill>
                <a:latin typeface="Arial" panose="020B0604020202020204" pitchFamily="34" charset="0"/>
                <a:cs typeface="Arial" panose="020B0604020202020204" pitchFamily="34" charset="0"/>
              </a:rPr>
              <a:t>V</a:t>
            </a:r>
            <a:r>
              <a:rPr sz="20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lang="en-US" sz="2000" dirty="0">
                <a:solidFill>
                  <a:srgbClr val="003399"/>
                </a:solidFill>
                <a:latin typeface="Arial" panose="020B0604020202020204" pitchFamily="34" charset="0"/>
                <a:cs typeface="Arial" panose="020B0604020202020204" pitchFamily="34" charset="0"/>
              </a:rPr>
              <a:t>RV64</a:t>
            </a:r>
            <a:r>
              <a:rPr lang="en-US" sz="2000" dirty="0">
                <a:solidFill>
                  <a:srgbClr val="FF0000"/>
                </a:solidFill>
                <a:latin typeface="Arial" panose="020B0604020202020204" pitchFamily="34" charset="0"/>
                <a:cs typeface="Arial" panose="020B0604020202020204" pitchFamily="34" charset="0"/>
              </a:rPr>
              <a:t>G, RV64V</a:t>
            </a:r>
            <a:r>
              <a:rPr sz="200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extended</a:t>
            </a:r>
            <a:r>
              <a:rPr lang="en-US" sz="2000" spc="-5" dirty="0">
                <a:solidFill>
                  <a:srgbClr val="003399"/>
                </a:solidFill>
                <a:latin typeface="Arial" panose="020B0604020202020204" pitchFamily="34" charset="0"/>
                <a:cs typeface="Arial" panose="020B0604020202020204" pitchFamily="34" charset="0"/>
              </a:rPr>
              <a:t> RV64G</a:t>
            </a:r>
            <a:r>
              <a:rPr sz="2000" spc="-5" dirty="0">
                <a:solidFill>
                  <a:srgbClr val="003399"/>
                </a:solidFill>
                <a:latin typeface="Arial" panose="020B0604020202020204" pitchFamily="34" charset="0"/>
                <a:cs typeface="Arial" panose="020B0604020202020204" pitchFamily="34" charset="0"/>
              </a:rPr>
              <a:t> with </a:t>
            </a:r>
            <a:r>
              <a:rPr sz="2000" dirty="0">
                <a:solidFill>
                  <a:srgbClr val="003399"/>
                </a:solidFill>
                <a:latin typeface="Arial" panose="020B0604020202020204" pitchFamily="34" charset="0"/>
                <a:cs typeface="Arial" panose="020B0604020202020204" pitchFamily="34" charset="0"/>
              </a:rPr>
              <a:t>vector</a:t>
            </a:r>
            <a:r>
              <a:rPr sz="2000" spc="6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instructions</a:t>
            </a:r>
            <a:r>
              <a:rPr lang="en-US" sz="2000" spc="-5" dirty="0">
                <a:solidFill>
                  <a:srgbClr val="003399"/>
                </a:solidFill>
                <a:latin typeface="Arial" panose="020B0604020202020204" pitchFamily="34" charset="0"/>
                <a:cs typeface="Arial" panose="020B0604020202020204" pitchFamily="34" charset="0"/>
              </a:rPr>
              <a:t>, here RV (RISC-V) </a:t>
            </a:r>
            <a:endParaRPr lang="en-US" sz="2000" spc="-5" dirty="0">
              <a:solidFill>
                <a:srgbClr val="003399"/>
              </a:solidFill>
              <a:latin typeface="Arial" panose="020B0604020202020204" pitchFamily="34" charset="0"/>
              <a:cs typeface="Arial" panose="020B0604020202020204" pitchFamily="34" charset="0"/>
            </a:endParaRPr>
          </a:p>
          <a:p>
            <a:pPr marL="812800" lvl="1" indent="-342900" defTabSz="0">
              <a:spcBef>
                <a:spcPts val="400"/>
              </a:spcBef>
              <a:buClr>
                <a:srgbClr val="0033CC"/>
              </a:buClr>
              <a:buSzPct val="60000"/>
              <a:buFont typeface="Wingdings" panose="05000000000000000000" pitchFamily="2" charset="2"/>
              <a:buChar char=""/>
              <a:tabLst>
                <a:tab pos="354965" algn="l"/>
                <a:tab pos="355600" algn="l"/>
              </a:tabLst>
            </a:pPr>
            <a:r>
              <a:rPr lang="en-US" sz="1400" dirty="0">
                <a:latin typeface="Arial" panose="020B0604020202020204" pitchFamily="34" charset="0"/>
                <a:cs typeface="Arial" panose="020B0604020202020204" pitchFamily="34" charset="0"/>
              </a:rPr>
              <a:t>RISC-V (pronounced "risk-five") is an open standard instruction set architecture (ISA) based on established reduced instruction set computer (RISC) principles.</a:t>
            </a:r>
            <a:endParaRPr sz="1400" dirty="0">
              <a:latin typeface="Arial" panose="020B0604020202020204" pitchFamily="34" charset="0"/>
              <a:cs typeface="Arial" panose="020B0604020202020204" pitchFamily="34" charset="0"/>
            </a:endParaRPr>
          </a:p>
          <a:p>
            <a:pPr marL="355600" indent="-342900" defTabSz="0">
              <a:lnSpc>
                <a:spcPct val="100000"/>
              </a:lnSpc>
              <a:spcBef>
                <a:spcPts val="285"/>
              </a:spcBef>
              <a:buClr>
                <a:srgbClr val="0033CC"/>
              </a:buClr>
              <a:buSzPct val="60000"/>
              <a:buFont typeface="Wingdings" panose="05000000000000000000" pitchFamily="2" charset="2"/>
              <a:buChar char=""/>
              <a:tabLst>
                <a:tab pos="354965" algn="l"/>
                <a:tab pos="355600" algn="l"/>
              </a:tabLst>
            </a:pPr>
            <a:r>
              <a:rPr sz="2000" spc="-5" dirty="0">
                <a:solidFill>
                  <a:srgbClr val="003399"/>
                </a:solidFill>
                <a:latin typeface="Arial" panose="020B0604020202020204" pitchFamily="34" charset="0"/>
                <a:cs typeface="Arial" panose="020B0604020202020204" pitchFamily="34" charset="0"/>
              </a:rPr>
              <a:t>Vector registers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5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Each register holds a</a:t>
            </a:r>
            <a:r>
              <a:rPr lang="en-US" dirty="0">
                <a:solidFill>
                  <a:srgbClr val="0033CC"/>
                </a:solidFill>
                <a:latin typeface="Arial" panose="020B0604020202020204" pitchFamily="34" charset="0"/>
                <a:cs typeface="Arial" panose="020B0604020202020204" pitchFamily="34" charset="0"/>
              </a:rPr>
              <a:t> 32</a:t>
            </a:r>
            <a:r>
              <a:rPr dirty="0">
                <a:solidFill>
                  <a:srgbClr val="0033CC"/>
                </a:solidFill>
                <a:latin typeface="Arial" panose="020B0604020202020204" pitchFamily="34" charset="0"/>
                <a:cs typeface="Arial" panose="020B0604020202020204" pitchFamily="34" charset="0"/>
              </a:rPr>
              <a:t>-element, 64 bits/element</a:t>
            </a:r>
            <a:r>
              <a:rPr spc="-185"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vector</a:t>
            </a:r>
            <a:endParaRPr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Register </a:t>
            </a:r>
            <a:r>
              <a:rPr spc="-5" dirty="0">
                <a:solidFill>
                  <a:srgbClr val="0033CC"/>
                </a:solidFill>
                <a:latin typeface="Arial" panose="020B0604020202020204" pitchFamily="34" charset="0"/>
                <a:cs typeface="Arial" panose="020B0604020202020204" pitchFamily="34" charset="0"/>
              </a:rPr>
              <a:t>file </a:t>
            </a:r>
            <a:r>
              <a:rPr dirty="0">
                <a:solidFill>
                  <a:srgbClr val="0033CC"/>
                </a:solidFill>
                <a:latin typeface="Arial" panose="020B0604020202020204" pitchFamily="34" charset="0"/>
                <a:cs typeface="Arial" panose="020B0604020202020204" pitchFamily="34" charset="0"/>
              </a:rPr>
              <a:t>has 16 read ports and 8 write</a:t>
            </a:r>
            <a:r>
              <a:rPr spc="-170"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ports</a:t>
            </a:r>
            <a:r>
              <a:rPr lang="en-US" dirty="0">
                <a:solidFill>
                  <a:srgbClr val="0033CC"/>
                </a:solidFill>
                <a:latin typeface="Arial" panose="020B0604020202020204" pitchFamily="34" charset="0"/>
                <a:cs typeface="Arial" panose="020B0604020202020204" pitchFamily="34" charset="0"/>
              </a:rPr>
              <a:t>, A register file is an array of processor registers in a central processing unit (CPU).</a:t>
            </a:r>
            <a:endParaRPr dirty="0">
              <a:latin typeface="Arial" panose="020B0604020202020204" pitchFamily="34" charset="0"/>
              <a:cs typeface="Arial" panose="020B0604020202020204" pitchFamily="34" charset="0"/>
            </a:endParaRPr>
          </a:p>
          <a:p>
            <a:pPr marL="355600" indent="-342900" defTabSz="0">
              <a:lnSpc>
                <a:spcPct val="100000"/>
              </a:lnSpc>
              <a:spcBef>
                <a:spcPts val="280"/>
              </a:spcBef>
              <a:buClr>
                <a:srgbClr val="0033CC"/>
              </a:buClr>
              <a:buSzPct val="60000"/>
              <a:buFont typeface="Wingdings" panose="05000000000000000000" pitchFamily="2" charset="2"/>
              <a:buChar char=""/>
              <a:tabLst>
                <a:tab pos="354965" algn="l"/>
                <a:tab pos="355600" algn="l"/>
              </a:tabLst>
            </a:pPr>
            <a:r>
              <a:rPr sz="2000" spc="-5" dirty="0">
                <a:solidFill>
                  <a:srgbClr val="003399"/>
                </a:solidFill>
                <a:latin typeface="Arial" panose="020B0604020202020204" pitchFamily="34" charset="0"/>
                <a:cs typeface="Arial" panose="020B0604020202020204" pitchFamily="34" charset="0"/>
              </a:rPr>
              <a:t>Vector functional units </a:t>
            </a:r>
            <a:r>
              <a:rPr sz="2000" dirty="0">
                <a:solidFill>
                  <a:srgbClr val="003399"/>
                </a:solidFill>
                <a:latin typeface="Arial" panose="020B0604020202020204" pitchFamily="34" charset="0"/>
                <a:cs typeface="Arial" panose="020B0604020202020204" pitchFamily="34" charset="0"/>
              </a:rPr>
              <a:t>– FP </a:t>
            </a:r>
            <a:r>
              <a:rPr sz="2000" spc="-5" dirty="0">
                <a:solidFill>
                  <a:srgbClr val="003399"/>
                </a:solidFill>
                <a:latin typeface="Arial" panose="020B0604020202020204" pitchFamily="34" charset="0"/>
                <a:cs typeface="Arial" panose="020B0604020202020204" pitchFamily="34" charset="0"/>
              </a:rPr>
              <a:t>add and</a:t>
            </a:r>
            <a:r>
              <a:rPr sz="2000" spc="5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multiply</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5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Fully</a:t>
            </a:r>
            <a:r>
              <a:rPr spc="-15"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pipelined</a:t>
            </a:r>
            <a:endParaRPr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Data and control hazards are</a:t>
            </a:r>
            <a:r>
              <a:rPr spc="-125"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detected</a:t>
            </a:r>
            <a:endParaRPr dirty="0">
              <a:latin typeface="Arial" panose="020B0604020202020204" pitchFamily="34" charset="0"/>
              <a:cs typeface="Arial" panose="020B0604020202020204" pitchFamily="34" charset="0"/>
            </a:endParaRPr>
          </a:p>
          <a:p>
            <a:pPr marL="355600" indent="-342900" defTabSz="0">
              <a:lnSpc>
                <a:spcPct val="100000"/>
              </a:lnSpc>
              <a:spcBef>
                <a:spcPts val="285"/>
              </a:spcBef>
              <a:buClr>
                <a:srgbClr val="0033CC"/>
              </a:buClr>
              <a:buSzPct val="60000"/>
              <a:buFont typeface="Wingdings" panose="05000000000000000000" pitchFamily="2" charset="2"/>
              <a:buChar char=""/>
              <a:tabLst>
                <a:tab pos="354965" algn="l"/>
                <a:tab pos="355600" algn="l"/>
              </a:tabLst>
            </a:pPr>
            <a:r>
              <a:rPr sz="2000" spc="-5" dirty="0">
                <a:solidFill>
                  <a:srgbClr val="003399"/>
                </a:solidFill>
                <a:latin typeface="Arial" panose="020B0604020202020204" pitchFamily="34" charset="0"/>
                <a:cs typeface="Arial" panose="020B0604020202020204" pitchFamily="34" charset="0"/>
              </a:rPr>
              <a:t>Vector load-store</a:t>
            </a:r>
            <a:r>
              <a:rPr sz="2000" spc="15"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unit</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Fully</a:t>
            </a:r>
            <a:r>
              <a:rPr spc="-10"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pipelined</a:t>
            </a:r>
            <a:endParaRPr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One </a:t>
            </a:r>
            <a:r>
              <a:rPr dirty="0">
                <a:solidFill>
                  <a:srgbClr val="FF0000"/>
                </a:solidFill>
                <a:latin typeface="Arial" panose="020B0604020202020204" pitchFamily="34" charset="0"/>
                <a:cs typeface="Arial" panose="020B0604020202020204" pitchFamily="34" charset="0"/>
              </a:rPr>
              <a:t>word</a:t>
            </a:r>
            <a:r>
              <a:rPr dirty="0">
                <a:solidFill>
                  <a:srgbClr val="0033CC"/>
                </a:solidFill>
                <a:latin typeface="Arial" panose="020B0604020202020204" pitchFamily="34" charset="0"/>
                <a:cs typeface="Arial" panose="020B0604020202020204" pitchFamily="34" charset="0"/>
              </a:rPr>
              <a:t> per clock cycle </a:t>
            </a:r>
            <a:r>
              <a:rPr spc="-5" dirty="0">
                <a:solidFill>
                  <a:srgbClr val="0033CC"/>
                </a:solidFill>
                <a:latin typeface="Arial" panose="020B0604020202020204" pitchFamily="34" charset="0"/>
                <a:cs typeface="Arial" panose="020B0604020202020204" pitchFamily="34" charset="0"/>
              </a:rPr>
              <a:t>after </a:t>
            </a:r>
            <a:r>
              <a:rPr dirty="0">
                <a:solidFill>
                  <a:srgbClr val="0033CC"/>
                </a:solidFill>
                <a:latin typeface="Arial" panose="020B0604020202020204" pitchFamily="34" charset="0"/>
                <a:cs typeface="Arial" panose="020B0604020202020204" pitchFamily="34" charset="0"/>
              </a:rPr>
              <a:t>initial</a:t>
            </a:r>
            <a:r>
              <a:rPr spc="-135"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latency</a:t>
            </a:r>
            <a:endParaRPr dirty="0">
              <a:latin typeface="Arial" panose="020B0604020202020204" pitchFamily="34" charset="0"/>
              <a:cs typeface="Arial" panose="020B0604020202020204" pitchFamily="34" charset="0"/>
            </a:endParaRPr>
          </a:p>
          <a:p>
            <a:pPr marL="355600" indent="-342900" defTabSz="0">
              <a:lnSpc>
                <a:spcPct val="100000"/>
              </a:lnSpc>
              <a:spcBef>
                <a:spcPts val="285"/>
              </a:spcBef>
              <a:buClr>
                <a:srgbClr val="0033CC"/>
              </a:buClr>
              <a:buSzPct val="60000"/>
              <a:buFont typeface="Wingdings" panose="05000000000000000000" pitchFamily="2" charset="2"/>
              <a:buChar char=""/>
              <a:tabLst>
                <a:tab pos="354965" algn="l"/>
                <a:tab pos="355600" algn="l"/>
              </a:tabLst>
            </a:pPr>
            <a:r>
              <a:rPr sz="2000" spc="-5" dirty="0">
                <a:solidFill>
                  <a:srgbClr val="003399"/>
                </a:solidFill>
                <a:latin typeface="Arial" panose="020B0604020202020204" pitchFamily="34" charset="0"/>
                <a:cs typeface="Arial" panose="020B0604020202020204" pitchFamily="34" charset="0"/>
              </a:rPr>
              <a:t>Scalar</a:t>
            </a:r>
            <a:r>
              <a:rPr sz="2000" spc="1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registers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3</a:t>
            </a:r>
            <a:r>
              <a:rPr lang="en-US" dirty="0">
                <a:solidFill>
                  <a:srgbClr val="0033CC"/>
                </a:solidFill>
                <a:latin typeface="Arial" panose="020B0604020202020204" pitchFamily="34" charset="0"/>
                <a:cs typeface="Arial" panose="020B0604020202020204" pitchFamily="34" charset="0"/>
              </a:rPr>
              <a:t>1</a:t>
            </a:r>
            <a:r>
              <a:rPr dirty="0">
                <a:solidFill>
                  <a:srgbClr val="0033CC"/>
                </a:solidFill>
                <a:latin typeface="Arial" panose="020B0604020202020204" pitchFamily="34" charset="0"/>
                <a:cs typeface="Arial" panose="020B0604020202020204" pitchFamily="34" charset="0"/>
              </a:rPr>
              <a:t> general-purpose</a:t>
            </a:r>
            <a:r>
              <a:rPr spc="-60"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registers</a:t>
            </a:r>
            <a:endParaRPr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dirty="0">
                <a:solidFill>
                  <a:srgbClr val="0033CC"/>
                </a:solidFill>
                <a:latin typeface="Arial" panose="020B0604020202020204" pitchFamily="34" charset="0"/>
                <a:cs typeface="Arial" panose="020B0604020202020204" pitchFamily="34" charset="0"/>
              </a:rPr>
              <a:t>32 floating-point</a:t>
            </a:r>
            <a:r>
              <a:rPr spc="-55" dirty="0">
                <a:solidFill>
                  <a:srgbClr val="0033CC"/>
                </a:solidFill>
                <a:latin typeface="Arial" panose="020B0604020202020204" pitchFamily="34" charset="0"/>
                <a:cs typeface="Arial" panose="020B0604020202020204" pitchFamily="34" charset="0"/>
              </a:rPr>
              <a:t> </a:t>
            </a:r>
            <a:r>
              <a:rPr dirty="0">
                <a:solidFill>
                  <a:srgbClr val="0033CC"/>
                </a:solidFill>
                <a:latin typeface="Arial" panose="020B0604020202020204" pitchFamily="34" charset="0"/>
                <a:cs typeface="Arial" panose="020B0604020202020204" pitchFamily="34" charset="0"/>
              </a:rPr>
              <a:t>registers</a:t>
            </a:r>
            <a:endParaRPr lang="en-US"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lang="en-US" dirty="0">
                <a:solidFill>
                  <a:srgbClr val="0033CC"/>
                </a:solidFill>
                <a:latin typeface="Arial" panose="020B0604020202020204" pitchFamily="34" charset="0"/>
                <a:cs typeface="Arial" panose="020B0604020202020204" pitchFamily="34" charset="0"/>
              </a:rPr>
              <a:t>Provide data as input to the vector functional units</a:t>
            </a:r>
            <a:endParaRPr lang="en-US"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lang="en-US" dirty="0">
                <a:solidFill>
                  <a:srgbClr val="0033CC"/>
                </a:solidFill>
                <a:latin typeface="Arial" panose="020B0604020202020204" pitchFamily="34" charset="0"/>
                <a:cs typeface="Arial" panose="020B0604020202020204" pitchFamily="34" charset="0"/>
              </a:rPr>
              <a:t>Compute addresses to pass to the vector load/store unit</a:t>
            </a:r>
            <a:endParaRPr dirty="0">
              <a:solidFill>
                <a:srgbClr val="0033CC"/>
              </a:solidFill>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353425" y="6576695"/>
            <a:ext cx="596900" cy="18224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865215" y="3541585"/>
              <a:ext cx="81438" cy="170878"/>
            </p14:xfrm>
          </p:contentPart>
        </mc:Choice>
        <mc:Fallback xmlns="">
          <p:pic>
            <p:nvPicPr>
              <p:cNvPr id="2" name="Ink 1"/>
            </p:nvPicPr>
            <p:blipFill>
              <a:blip r:embed="rId2"/>
            </p:blipFill>
            <p:spPr>
              <a:xfrm>
                <a:off x="2865215" y="3541585"/>
                <a:ext cx="81438" cy="17087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2950797" y="3529583"/>
              <a:ext cx="66723" cy="86868"/>
            </p14:xfrm>
          </p:contentPart>
        </mc:Choice>
        <mc:Fallback xmlns="">
          <p:pic>
            <p:nvPicPr>
              <p:cNvPr id="9" name="Ink 8"/>
            </p:nvPicPr>
            <p:blipFill>
              <a:blip r:embed="rId4"/>
            </p:blipFill>
            <p:spPr>
              <a:xfrm>
                <a:off x="2950797" y="3529583"/>
                <a:ext cx="66723" cy="8686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2953512" y="3630167"/>
              <a:ext cx="99441" cy="109728"/>
            </p14:xfrm>
          </p:contentPart>
        </mc:Choice>
        <mc:Fallback xmlns="">
          <p:pic>
            <p:nvPicPr>
              <p:cNvPr id="10" name="Ink 9"/>
            </p:nvPicPr>
            <p:blipFill>
              <a:blip r:embed="rId6"/>
            </p:blipFill>
            <p:spPr>
              <a:xfrm>
                <a:off x="2953512" y="3630167"/>
                <a:ext cx="99441" cy="10972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3051810" y="3501008"/>
              <a:ext cx="102870" cy="229743"/>
            </p14:xfrm>
          </p:contentPart>
        </mc:Choice>
        <mc:Fallback xmlns="">
          <p:pic>
            <p:nvPicPr>
              <p:cNvPr id="11" name="Ink 10"/>
            </p:nvPicPr>
            <p:blipFill>
              <a:blip r:embed="rId8"/>
            </p:blipFill>
            <p:spPr>
              <a:xfrm>
                <a:off x="3051810" y="3501008"/>
                <a:ext cx="102870" cy="22974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2" name="Ink 21"/>
              <p14:cNvContentPartPr/>
              <p14:nvPr/>
            </p14:nvContentPartPr>
            <p14:xfrm>
              <a:off x="1191863" y="3991356"/>
              <a:ext cx="4207669" cy="96012"/>
            </p14:xfrm>
          </p:contentPart>
        </mc:Choice>
        <mc:Fallback xmlns="">
          <p:pic>
            <p:nvPicPr>
              <p:cNvPr id="22" name="Ink 21"/>
            </p:nvPicPr>
            <p:blipFill>
              <a:blip r:embed="rId10"/>
            </p:blipFill>
            <p:spPr>
              <a:xfrm>
                <a:off x="1191863" y="3991356"/>
                <a:ext cx="4207669" cy="9601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23" name="Ink 22"/>
              <p14:cNvContentPartPr/>
              <p14:nvPr/>
            </p14:nvContentPartPr>
            <p14:xfrm>
              <a:off x="3207829" y="3547872"/>
              <a:ext cx="79439" cy="171450"/>
            </p14:xfrm>
          </p:contentPart>
        </mc:Choice>
        <mc:Fallback xmlns="">
          <p:pic>
            <p:nvPicPr>
              <p:cNvPr id="23" name="Ink 22"/>
            </p:nvPicPr>
            <p:blipFill>
              <a:blip r:embed="rId12"/>
            </p:blipFill>
            <p:spPr>
              <a:xfrm>
                <a:off x="3207829" y="3547872"/>
                <a:ext cx="79439" cy="17145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24" name="Ink 23"/>
              <p14:cNvContentPartPr/>
              <p14:nvPr/>
            </p14:nvContentPartPr>
            <p14:xfrm>
              <a:off x="3314700" y="3529583"/>
              <a:ext cx="41147" cy="182880"/>
            </p14:xfrm>
          </p:contentPart>
        </mc:Choice>
        <mc:Fallback xmlns="">
          <p:pic>
            <p:nvPicPr>
              <p:cNvPr id="24" name="Ink 23"/>
            </p:nvPicPr>
            <p:blipFill>
              <a:blip r:embed="rId14"/>
            </p:blipFill>
            <p:spPr>
              <a:xfrm>
                <a:off x="3314700" y="3529583"/>
                <a:ext cx="41147" cy="18288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25" name="Ink 24"/>
              <p14:cNvContentPartPr/>
              <p14:nvPr/>
            </p14:nvContentPartPr>
            <p14:xfrm>
              <a:off x="3279267" y="3625596"/>
              <a:ext cx="35433" cy="112014"/>
            </p14:xfrm>
          </p:contentPart>
        </mc:Choice>
        <mc:Fallback xmlns="">
          <p:pic>
            <p:nvPicPr>
              <p:cNvPr id="25" name="Ink 24"/>
            </p:nvPicPr>
            <p:blipFill>
              <a:blip r:embed="rId16"/>
            </p:blipFill>
            <p:spPr>
              <a:xfrm>
                <a:off x="3279267" y="3625596"/>
                <a:ext cx="35433" cy="11201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26" name="Ink 25"/>
              <p14:cNvContentPartPr/>
              <p14:nvPr/>
            </p14:nvContentPartPr>
            <p14:xfrm>
              <a:off x="3323843" y="3662172"/>
              <a:ext cx="54864" cy="38862"/>
            </p14:xfrm>
          </p:contentPart>
        </mc:Choice>
        <mc:Fallback xmlns="">
          <p:pic>
            <p:nvPicPr>
              <p:cNvPr id="26" name="Ink 25"/>
            </p:nvPicPr>
            <p:blipFill>
              <a:blip r:embed="rId18"/>
            </p:blipFill>
            <p:spPr>
              <a:xfrm>
                <a:off x="3323843" y="3662172"/>
                <a:ext cx="54864" cy="3886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7" name="Ink 26"/>
              <p14:cNvContentPartPr/>
              <p14:nvPr/>
            </p14:nvContentPartPr>
            <p14:xfrm>
              <a:off x="3410140" y="3528441"/>
              <a:ext cx="55435" cy="85725"/>
            </p14:xfrm>
          </p:contentPart>
        </mc:Choice>
        <mc:Fallback xmlns="">
          <p:pic>
            <p:nvPicPr>
              <p:cNvPr id="27" name="Ink 26"/>
            </p:nvPicPr>
            <p:blipFill>
              <a:blip r:embed="rId20"/>
            </p:blipFill>
            <p:spPr>
              <a:xfrm>
                <a:off x="3410140" y="3528441"/>
                <a:ext cx="55435" cy="8572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8" name="Ink 27"/>
              <p14:cNvContentPartPr/>
              <p14:nvPr/>
            </p14:nvContentPartPr>
            <p14:xfrm>
              <a:off x="3396996" y="3623310"/>
              <a:ext cx="86867" cy="25146"/>
            </p14:xfrm>
          </p:contentPart>
        </mc:Choice>
        <mc:Fallback xmlns="">
          <p:pic>
            <p:nvPicPr>
              <p:cNvPr id="28" name="Ink 27"/>
            </p:nvPicPr>
            <p:blipFill>
              <a:blip r:embed="rId22"/>
            </p:blipFill>
            <p:spPr>
              <a:xfrm>
                <a:off x="3396996" y="3623310"/>
                <a:ext cx="86867" cy="2514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9" name="Ink 28"/>
              <p14:cNvContentPartPr/>
              <p14:nvPr/>
            </p14:nvContentPartPr>
            <p14:xfrm>
              <a:off x="3433572" y="3616452"/>
              <a:ext cx="59436" cy="150876"/>
            </p14:xfrm>
          </p:contentPart>
        </mc:Choice>
        <mc:Fallback xmlns="">
          <p:pic>
            <p:nvPicPr>
              <p:cNvPr id="29" name="Ink 28"/>
            </p:nvPicPr>
            <p:blipFill>
              <a:blip r:embed="rId24"/>
            </p:blipFill>
            <p:spPr>
              <a:xfrm>
                <a:off x="3433572" y="3616452"/>
                <a:ext cx="59436" cy="15087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30" name="Ink 29"/>
              <p14:cNvContentPartPr/>
              <p14:nvPr/>
            </p14:nvContentPartPr>
            <p14:xfrm>
              <a:off x="3542157" y="3538727"/>
              <a:ext cx="60579" cy="178308"/>
            </p14:xfrm>
          </p:contentPart>
        </mc:Choice>
        <mc:Fallback xmlns="">
          <p:pic>
            <p:nvPicPr>
              <p:cNvPr id="30" name="Ink 29"/>
            </p:nvPicPr>
            <p:blipFill>
              <a:blip r:embed="rId26"/>
            </p:blipFill>
            <p:spPr>
              <a:xfrm>
                <a:off x="3542157" y="3538727"/>
                <a:ext cx="60579" cy="178308"/>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31" name="Ink 30"/>
              <p14:cNvContentPartPr/>
              <p14:nvPr/>
            </p14:nvContentPartPr>
            <p14:xfrm>
              <a:off x="3613451" y="3550015"/>
              <a:ext cx="60579" cy="247031"/>
            </p14:xfrm>
          </p:contentPart>
        </mc:Choice>
        <mc:Fallback xmlns="">
          <p:pic>
            <p:nvPicPr>
              <p:cNvPr id="31" name="Ink 30"/>
            </p:nvPicPr>
            <p:blipFill>
              <a:blip r:embed="rId28"/>
            </p:blipFill>
            <p:spPr>
              <a:xfrm>
                <a:off x="3613451" y="3550015"/>
                <a:ext cx="60579" cy="247031"/>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32" name="Ink 31"/>
              <p14:cNvContentPartPr/>
              <p14:nvPr/>
            </p14:nvContentPartPr>
            <p14:xfrm>
              <a:off x="3707892" y="3735323"/>
              <a:ext cx="9144" cy="4573"/>
            </p14:xfrm>
          </p:contentPart>
        </mc:Choice>
        <mc:Fallback xmlns="">
          <p:pic>
            <p:nvPicPr>
              <p:cNvPr id="32" name="Ink 31"/>
            </p:nvPicPr>
            <p:blipFill>
              <a:blip r:embed="rId30"/>
            </p:blipFill>
            <p:spPr>
              <a:xfrm>
                <a:off x="3707892" y="3735323"/>
                <a:ext cx="9144" cy="457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9" name="Ink 48"/>
              <p14:cNvContentPartPr/>
              <p14:nvPr/>
            </p14:nvContentPartPr>
            <p14:xfrm>
              <a:off x="833818" y="5274373"/>
              <a:ext cx="722948" cy="93154"/>
            </p14:xfrm>
          </p:contentPart>
        </mc:Choice>
        <mc:Fallback xmlns="">
          <p:pic>
            <p:nvPicPr>
              <p:cNvPr id="49" name="Ink 48"/>
            </p:nvPicPr>
            <p:blipFill>
              <a:blip r:embed="rId32"/>
            </p:blipFill>
            <p:spPr>
              <a:xfrm>
                <a:off x="833818" y="5274373"/>
                <a:ext cx="722948" cy="93154"/>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0" name="Ink 49"/>
              <p14:cNvContentPartPr/>
              <p14:nvPr/>
            </p14:nvContentPartPr>
            <p14:xfrm>
              <a:off x="3099816" y="5225795"/>
              <a:ext cx="260604" cy="160020"/>
            </p14:xfrm>
          </p:contentPart>
        </mc:Choice>
        <mc:Fallback xmlns="">
          <p:pic>
            <p:nvPicPr>
              <p:cNvPr id="50" name="Ink 49"/>
            </p:nvPicPr>
            <p:blipFill>
              <a:blip r:embed="rId34"/>
            </p:blipFill>
            <p:spPr>
              <a:xfrm>
                <a:off x="3099816" y="5225795"/>
                <a:ext cx="260604" cy="160020"/>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1" name="Ink 50"/>
              <p14:cNvContentPartPr/>
              <p14:nvPr/>
            </p14:nvContentPartPr>
            <p14:xfrm>
              <a:off x="3346703" y="5207507"/>
              <a:ext cx="95870" cy="82296"/>
            </p14:xfrm>
          </p:contentPart>
        </mc:Choice>
        <mc:Fallback xmlns="">
          <p:pic>
            <p:nvPicPr>
              <p:cNvPr id="51" name="Ink 50"/>
            </p:nvPicPr>
            <p:blipFill>
              <a:blip r:embed="rId36"/>
            </p:blipFill>
            <p:spPr>
              <a:xfrm>
                <a:off x="3346703" y="5207507"/>
                <a:ext cx="95870" cy="82296"/>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2" name="Ink 51"/>
              <p14:cNvContentPartPr/>
              <p14:nvPr/>
            </p14:nvContentPartPr>
            <p14:xfrm>
              <a:off x="3570732" y="5163645"/>
              <a:ext cx="230886" cy="124301"/>
            </p14:xfrm>
          </p:contentPart>
        </mc:Choice>
        <mc:Fallback xmlns="">
          <p:pic>
            <p:nvPicPr>
              <p:cNvPr id="52" name="Ink 51"/>
            </p:nvPicPr>
            <p:blipFill>
              <a:blip r:embed="rId38"/>
            </p:blipFill>
            <p:spPr>
              <a:xfrm>
                <a:off x="3570732" y="5163645"/>
                <a:ext cx="230886" cy="124301"/>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4" name="Ink 53"/>
              <p14:cNvContentPartPr/>
              <p14:nvPr/>
            </p14:nvContentPartPr>
            <p14:xfrm>
              <a:off x="3826763" y="5150357"/>
              <a:ext cx="304038" cy="159020"/>
            </p14:xfrm>
          </p:contentPart>
        </mc:Choice>
        <mc:Fallback xmlns="">
          <p:pic>
            <p:nvPicPr>
              <p:cNvPr id="54" name="Ink 53"/>
            </p:nvPicPr>
            <p:blipFill>
              <a:blip r:embed="rId40"/>
            </p:blipFill>
            <p:spPr>
              <a:xfrm>
                <a:off x="3826763" y="5150357"/>
                <a:ext cx="304038" cy="159020"/>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55" name="Ink 54"/>
              <p14:cNvContentPartPr/>
              <p14:nvPr/>
            </p14:nvContentPartPr>
            <p14:xfrm>
              <a:off x="4226528" y="5111496"/>
              <a:ext cx="178594" cy="180594"/>
            </p14:xfrm>
          </p:contentPart>
        </mc:Choice>
        <mc:Fallback xmlns="">
          <p:pic>
            <p:nvPicPr>
              <p:cNvPr id="55" name="Ink 54"/>
            </p:nvPicPr>
            <p:blipFill>
              <a:blip r:embed="rId42"/>
            </p:blipFill>
            <p:spPr>
              <a:xfrm>
                <a:off x="4226528" y="5111496"/>
                <a:ext cx="178594" cy="18059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56" name="Ink 55"/>
              <p14:cNvContentPartPr/>
              <p14:nvPr/>
            </p14:nvContentPartPr>
            <p14:xfrm>
              <a:off x="4386405" y="5084063"/>
              <a:ext cx="7287" cy="4573"/>
            </p14:xfrm>
          </p:contentPart>
        </mc:Choice>
        <mc:Fallback xmlns="">
          <p:pic>
            <p:nvPicPr>
              <p:cNvPr id="56" name="Ink 55"/>
            </p:nvPicPr>
            <p:blipFill>
              <a:blip r:embed="rId44"/>
            </p:blipFill>
            <p:spPr>
              <a:xfrm>
                <a:off x="4386405" y="5084063"/>
                <a:ext cx="7287" cy="457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57" name="Ink 56"/>
              <p14:cNvContentPartPr/>
              <p14:nvPr/>
            </p14:nvContentPartPr>
            <p14:xfrm>
              <a:off x="4370832" y="5056632"/>
              <a:ext cx="84010" cy="121158"/>
            </p14:xfrm>
          </p:contentPart>
        </mc:Choice>
        <mc:Fallback xmlns="">
          <p:pic>
            <p:nvPicPr>
              <p:cNvPr id="57" name="Ink 56"/>
            </p:nvPicPr>
            <p:blipFill>
              <a:blip r:embed="rId46"/>
            </p:blipFill>
            <p:spPr>
              <a:xfrm>
                <a:off x="4370832" y="5056632"/>
                <a:ext cx="84010" cy="121158"/>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58" name="Ink 57"/>
              <p14:cNvContentPartPr/>
              <p14:nvPr/>
            </p14:nvContentPartPr>
            <p14:xfrm>
              <a:off x="4336542" y="5158358"/>
              <a:ext cx="173736" cy="127445"/>
            </p14:xfrm>
          </p:contentPart>
        </mc:Choice>
        <mc:Fallback xmlns="">
          <p:pic>
            <p:nvPicPr>
              <p:cNvPr id="58" name="Ink 57"/>
            </p:nvPicPr>
            <p:blipFill>
              <a:blip r:embed="rId48"/>
            </p:blipFill>
            <p:spPr>
              <a:xfrm>
                <a:off x="4336542" y="5158358"/>
                <a:ext cx="173736" cy="127445"/>
              </a:xfrm>
              <a:prstGeom prst="rect"/>
            </p:spPr>
          </p:pic>
        </mc:Fallback>
      </mc:AlternateContent>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30633"/>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0"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3" name="object 173"/>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6" name="object 176"/>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79" name="object 179"/>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2" name="object 182"/>
          <p:cNvSpPr/>
          <p:nvPr/>
        </p:nvSpPr>
        <p:spPr>
          <a:xfrm>
            <a:off x="5689091" y="4423323"/>
            <a:ext cx="356615" cy="1112692"/>
          </a:xfrm>
          <a:prstGeom prst="rect">
            <a:avLst/>
          </a:prstGeom>
          <a:blipFill>
            <a:blip r:embed="rId2" cstate="print"/>
            <a:stretch>
              <a:fillRect/>
            </a:stretch>
          </a:blipFill>
        </p:spPr>
        <p:txBody>
          <a:bodyPr wrap="square" lIns="0" tIns="0" rIns="0" bIns="0" rtlCol="0"/>
          <a:lstStyle/>
          <a:p/>
        </p:txBody>
      </p:sp>
      <p:sp>
        <p:nvSpPr>
          <p:cNvPr id="183" name="object 183"/>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graphicFrame>
        <p:nvGraphicFramePr>
          <p:cNvPr id="184" name="object 184"/>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tblGrid>
              <a:tr h="2286000">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tr>
              <a:tr h="788669">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tr>
              <a:tr h="354330">
                <a:tc>
                  <a:txBody>
                    <a:bodyPr/>
                    <a:lstStyle/>
                    <a:p>
                      <a:pPr marL="135255">
                        <a:lnSpc>
                          <a:spcPct val="100000"/>
                        </a:lnSpc>
                        <a:spcBef>
                          <a:spcPts val="425"/>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53975" marB="0">
                    <a:lnL w="38100">
                      <a:solidFill>
                        <a:srgbClr val="5C4676"/>
                      </a:solidFill>
                      <a:prstDash val="solid"/>
                    </a:lnL>
                    <a:lnR w="38100">
                      <a:solidFill>
                        <a:srgbClr val="5C4676"/>
                      </a:solidFill>
                      <a:prstDash val="solid"/>
                    </a:lnR>
                    <a:lnB w="38100">
                      <a:solidFill>
                        <a:srgbClr val="5C4676"/>
                      </a:solidFill>
                      <a:prstDash val="solid"/>
                    </a:lnB>
                    <a:solidFill>
                      <a:srgbClr val="FF0000"/>
                    </a:solidFill>
                  </a:tcPr>
                </a:tc>
              </a:tr>
            </a:tbl>
          </a:graphicData>
        </a:graphic>
      </p:graphicFrame>
      <p:sp>
        <p:nvSpPr>
          <p:cNvPr id="185" name="object 185"/>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86" name="object 186"/>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p:txBody>
      </p:sp>
      <p:sp>
        <p:nvSpPr>
          <p:cNvPr id="187" name="object 187"/>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8" name="object 188"/>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charset="0"/>
                <a:cs typeface="Calibri" panose="020F0502020204030204" charset="0"/>
              </a:rPr>
              <a:t>Row</a:t>
            </a:r>
            <a:r>
              <a:rPr sz="1400" b="1" spc="-9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a:p>
            <a:pPr marL="12700">
              <a:lnSpc>
                <a:spcPct val="100000"/>
              </a:lnSpc>
            </a:pPr>
            <a:r>
              <a:rPr sz="1400" b="1" spc="-5" dirty="0">
                <a:solidFill>
                  <a:srgbClr val="FF0000"/>
                </a:solidFill>
                <a:latin typeface="Calibri" panose="020F0502020204030204" charset="0"/>
                <a:cs typeface="Calibri" panose="020F0502020204030204" charset="0"/>
              </a:rPr>
              <a:t>Col</a:t>
            </a:r>
            <a:r>
              <a:rPr sz="1400" b="1" spc="-4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p:txBody>
      </p:sp>
      <p:sp>
        <p:nvSpPr>
          <p:cNvPr id="189" name="object 189"/>
          <p:cNvSpPr/>
          <p:nvPr/>
        </p:nvSpPr>
        <p:spPr>
          <a:xfrm>
            <a:off x="3505961" y="2794507"/>
            <a:ext cx="306705" cy="110489"/>
          </a:xfrm>
          <a:custGeom>
            <a:avLst/>
            <a:gdLst/>
            <a:ahLst/>
            <a:cxnLst/>
            <a:rect l="l" t="t" r="r" b="b"/>
            <a:pathLst>
              <a:path w="306704" h="110489">
                <a:moveTo>
                  <a:pt x="86867" y="0"/>
                </a:moveTo>
                <a:lnTo>
                  <a:pt x="0" y="68579"/>
                </a:lnTo>
                <a:lnTo>
                  <a:pt x="97282" y="108330"/>
                </a:lnTo>
                <a:lnTo>
                  <a:pt x="102362" y="110489"/>
                </a:lnTo>
                <a:lnTo>
                  <a:pt x="108203" y="107950"/>
                </a:lnTo>
                <a:lnTo>
                  <a:pt x="110236" y="102996"/>
                </a:lnTo>
                <a:lnTo>
                  <a:pt x="112267" y="97916"/>
                </a:lnTo>
                <a:lnTo>
                  <a:pt x="109854" y="92075"/>
                </a:lnTo>
                <a:lnTo>
                  <a:pt x="69378" y="75564"/>
                </a:lnTo>
                <a:lnTo>
                  <a:pt x="20827" y="75564"/>
                </a:lnTo>
                <a:lnTo>
                  <a:pt x="18034" y="56006"/>
                </a:lnTo>
                <a:lnTo>
                  <a:pt x="54247" y="50914"/>
                </a:lnTo>
                <a:lnTo>
                  <a:pt x="94868" y="18922"/>
                </a:lnTo>
                <a:lnTo>
                  <a:pt x="99060" y="15493"/>
                </a:lnTo>
                <a:lnTo>
                  <a:pt x="99822" y="9270"/>
                </a:lnTo>
                <a:lnTo>
                  <a:pt x="93090" y="762"/>
                </a:lnTo>
                <a:lnTo>
                  <a:pt x="86867" y="0"/>
                </a:lnTo>
                <a:close/>
              </a:path>
              <a:path w="306704" h="110489">
                <a:moveTo>
                  <a:pt x="54247" y="50914"/>
                </a:moveTo>
                <a:lnTo>
                  <a:pt x="18034" y="56006"/>
                </a:lnTo>
                <a:lnTo>
                  <a:pt x="20827" y="75564"/>
                </a:lnTo>
                <a:lnTo>
                  <a:pt x="35277" y="73532"/>
                </a:lnTo>
                <a:lnTo>
                  <a:pt x="25526" y="73532"/>
                </a:lnTo>
                <a:lnTo>
                  <a:pt x="23113" y="56641"/>
                </a:lnTo>
                <a:lnTo>
                  <a:pt x="46974" y="56641"/>
                </a:lnTo>
                <a:lnTo>
                  <a:pt x="54247" y="50914"/>
                </a:lnTo>
                <a:close/>
              </a:path>
              <a:path w="306704" h="110489">
                <a:moveTo>
                  <a:pt x="56956" y="70484"/>
                </a:moveTo>
                <a:lnTo>
                  <a:pt x="20827" y="75564"/>
                </a:lnTo>
                <a:lnTo>
                  <a:pt x="69378" y="75564"/>
                </a:lnTo>
                <a:lnTo>
                  <a:pt x="56956" y="70484"/>
                </a:lnTo>
                <a:close/>
              </a:path>
              <a:path w="306704" h="110489">
                <a:moveTo>
                  <a:pt x="23113" y="56641"/>
                </a:moveTo>
                <a:lnTo>
                  <a:pt x="25526" y="73532"/>
                </a:lnTo>
                <a:lnTo>
                  <a:pt x="38818" y="63065"/>
                </a:lnTo>
                <a:lnTo>
                  <a:pt x="23113" y="56641"/>
                </a:lnTo>
                <a:close/>
              </a:path>
              <a:path w="306704" h="110489">
                <a:moveTo>
                  <a:pt x="38818" y="63065"/>
                </a:moveTo>
                <a:lnTo>
                  <a:pt x="25526" y="73532"/>
                </a:lnTo>
                <a:lnTo>
                  <a:pt x="35277" y="73532"/>
                </a:lnTo>
                <a:lnTo>
                  <a:pt x="56956" y="70484"/>
                </a:lnTo>
                <a:lnTo>
                  <a:pt x="38818" y="63065"/>
                </a:lnTo>
                <a:close/>
              </a:path>
              <a:path w="306704" h="110489">
                <a:moveTo>
                  <a:pt x="303402" y="15875"/>
                </a:moveTo>
                <a:lnTo>
                  <a:pt x="54247" y="50914"/>
                </a:lnTo>
                <a:lnTo>
                  <a:pt x="38818" y="63065"/>
                </a:lnTo>
                <a:lnTo>
                  <a:pt x="56956" y="70484"/>
                </a:lnTo>
                <a:lnTo>
                  <a:pt x="306197" y="35432"/>
                </a:lnTo>
                <a:lnTo>
                  <a:pt x="303402" y="15875"/>
                </a:lnTo>
                <a:close/>
              </a:path>
              <a:path w="306704" h="110489">
                <a:moveTo>
                  <a:pt x="46974" y="56641"/>
                </a:moveTo>
                <a:lnTo>
                  <a:pt x="23113" y="56641"/>
                </a:lnTo>
                <a:lnTo>
                  <a:pt x="38818" y="63065"/>
                </a:lnTo>
                <a:lnTo>
                  <a:pt x="46974" y="56641"/>
                </a:lnTo>
                <a:close/>
              </a:path>
            </a:pathLst>
          </a:custGeom>
          <a:solidFill>
            <a:srgbClr val="FF0000"/>
          </a:solidFill>
        </p:spPr>
        <p:txBody>
          <a:bodyPr wrap="square" lIns="0" tIns="0" rIns="0" bIns="0" rtlCol="0"/>
          <a:lstStyle/>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91" name="object 191"/>
          <p:cNvSpPr/>
          <p:nvPr/>
        </p:nvSpPr>
        <p:spPr>
          <a:xfrm>
            <a:off x="5639561" y="5487161"/>
            <a:ext cx="457200" cy="304800"/>
          </a:xfrm>
          <a:custGeom>
            <a:avLst/>
            <a:gdLst/>
            <a:ahLst/>
            <a:cxnLst/>
            <a:rect l="l" t="t" r="r" b="b"/>
            <a:pathLst>
              <a:path w="457200" h="304800">
                <a:moveTo>
                  <a:pt x="457200" y="0"/>
                </a:moveTo>
                <a:lnTo>
                  <a:pt x="0" y="0"/>
                </a:lnTo>
                <a:lnTo>
                  <a:pt x="0" y="304800"/>
                </a:lnTo>
                <a:lnTo>
                  <a:pt x="457200" y="304800"/>
                </a:lnTo>
                <a:lnTo>
                  <a:pt x="457200" y="0"/>
                </a:lnTo>
                <a:close/>
              </a:path>
            </a:pathLst>
          </a:custGeom>
          <a:solidFill>
            <a:srgbClr val="FF0000"/>
          </a:solidFill>
        </p:spPr>
        <p:txBody>
          <a:bodyPr wrap="square" lIns="0" tIns="0" rIns="0" bIns="0" rtlCol="0"/>
          <a:lstStyle/>
          <a:p/>
        </p:txBody>
      </p:sp>
      <p:sp>
        <p:nvSpPr>
          <p:cNvPr id="192" name="object 192"/>
          <p:cNvSpPr/>
          <p:nvPr/>
        </p:nvSpPr>
        <p:spPr>
          <a:xfrm>
            <a:off x="5639561" y="5487161"/>
            <a:ext cx="457200" cy="304800"/>
          </a:xfrm>
          <a:custGeom>
            <a:avLst/>
            <a:gdLst/>
            <a:ahLst/>
            <a:cxnLst/>
            <a:rect l="l" t="t" r="r" b="b"/>
            <a:pathLst>
              <a:path w="457200" h="304800">
                <a:moveTo>
                  <a:pt x="0" y="304800"/>
                </a:moveTo>
                <a:lnTo>
                  <a:pt x="457200" y="304800"/>
                </a:lnTo>
                <a:lnTo>
                  <a:pt x="457200" y="0"/>
                </a:lnTo>
                <a:lnTo>
                  <a:pt x="0" y="0"/>
                </a:lnTo>
                <a:lnTo>
                  <a:pt x="0" y="304800"/>
                </a:lnTo>
                <a:close/>
              </a:path>
            </a:pathLst>
          </a:custGeom>
          <a:ln w="38100">
            <a:solidFill>
              <a:srgbClr val="FF0000"/>
            </a:solidFill>
          </a:ln>
        </p:spPr>
        <p:txBody>
          <a:bodyPr wrap="square" lIns="0" tIns="0" rIns="0" bIns="0" rtlCol="0"/>
          <a:lstStyle/>
          <a:p/>
        </p:txBody>
      </p:sp>
      <p:sp>
        <p:nvSpPr>
          <p:cNvPr id="193" name="object 193"/>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194" name="object 194"/>
          <p:cNvSpPr txBox="1"/>
          <p:nvPr/>
        </p:nvSpPr>
        <p:spPr>
          <a:xfrm>
            <a:off x="5761735" y="5553024"/>
            <a:ext cx="212090" cy="203835"/>
          </a:xfrm>
          <a:prstGeom prst="rect">
            <a:avLst/>
          </a:prstGeom>
        </p:spPr>
        <p:txBody>
          <a:bodyPr vert="horz" wrap="square" lIns="0" tIns="0" rIns="0" bIns="0" rtlCol="0">
            <a:spAutoFit/>
          </a:bodyPr>
          <a:lstStyle/>
          <a:p>
            <a:pPr marL="12700">
              <a:lnSpc>
                <a:spcPts val="1435"/>
              </a:lnSpc>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30633"/>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0"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3" name="object 173"/>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6" name="object 176"/>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79" name="object 179"/>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2" name="object 182"/>
          <p:cNvSpPr/>
          <p:nvPr/>
        </p:nvSpPr>
        <p:spPr>
          <a:xfrm>
            <a:off x="5689091" y="4423323"/>
            <a:ext cx="356615" cy="1112692"/>
          </a:xfrm>
          <a:prstGeom prst="rect">
            <a:avLst/>
          </a:prstGeom>
          <a:blipFill>
            <a:blip r:embed="rId2" cstate="print"/>
            <a:stretch>
              <a:fillRect/>
            </a:stretch>
          </a:blipFill>
        </p:spPr>
        <p:txBody>
          <a:bodyPr wrap="square" lIns="0" tIns="0" rIns="0" bIns="0" rtlCol="0"/>
          <a:lstStyle/>
          <a:p/>
        </p:txBody>
      </p:sp>
      <p:sp>
        <p:nvSpPr>
          <p:cNvPr id="183" name="object 183"/>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graphicFrame>
        <p:nvGraphicFramePr>
          <p:cNvPr id="184" name="object 184"/>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tblGrid>
              <a:tr h="2286000">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tr>
              <a:tr h="788669">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tr>
              <a:tr h="354330">
                <a:tc>
                  <a:txBody>
                    <a:bodyPr/>
                    <a:lstStyle/>
                    <a:p>
                      <a:pPr marL="135255">
                        <a:lnSpc>
                          <a:spcPct val="100000"/>
                        </a:lnSpc>
                        <a:spcBef>
                          <a:spcPts val="425"/>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53975" marB="0">
                    <a:lnL w="38100">
                      <a:solidFill>
                        <a:srgbClr val="5C4676"/>
                      </a:solidFill>
                      <a:prstDash val="solid"/>
                    </a:lnL>
                    <a:lnR w="38100">
                      <a:solidFill>
                        <a:srgbClr val="5C4676"/>
                      </a:solidFill>
                      <a:prstDash val="solid"/>
                    </a:lnR>
                    <a:lnB w="38100">
                      <a:solidFill>
                        <a:srgbClr val="5C4676"/>
                      </a:solidFill>
                      <a:prstDash val="solid"/>
                    </a:lnB>
                    <a:solidFill>
                      <a:srgbClr val="FF0000"/>
                    </a:solidFill>
                  </a:tcPr>
                </a:tc>
              </a:tr>
            </a:tbl>
          </a:graphicData>
        </a:graphic>
      </p:graphicFrame>
      <p:sp>
        <p:nvSpPr>
          <p:cNvPr id="185" name="object 185"/>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86" name="object 186"/>
          <p:cNvSpPr/>
          <p:nvPr/>
        </p:nvSpPr>
        <p:spPr>
          <a:xfrm>
            <a:off x="4073652" y="4375403"/>
            <a:ext cx="3817620" cy="137160"/>
          </a:xfrm>
          <a:prstGeom prst="rect">
            <a:avLst/>
          </a:prstGeom>
          <a:blipFill>
            <a:blip r:embed="rId3" cstate="print"/>
            <a:stretch>
              <a:fillRect/>
            </a:stretch>
          </a:blipFill>
        </p:spPr>
        <p:txBody>
          <a:bodyPr wrap="square" lIns="0" tIns="0" rIns="0" bIns="0" rtlCol="0"/>
          <a:lstStyle/>
          <a:p/>
        </p:txBody>
      </p:sp>
      <p:sp>
        <p:nvSpPr>
          <p:cNvPr id="187" name="object 187"/>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8" name="object 188"/>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charset="0"/>
                <a:cs typeface="Calibri" panose="020F0502020204030204" charset="0"/>
              </a:rPr>
              <a:t>Row</a:t>
            </a:r>
            <a:r>
              <a:rPr sz="1400" b="1" spc="-9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a:p>
            <a:pPr marL="12700">
              <a:lnSpc>
                <a:spcPct val="100000"/>
              </a:lnSpc>
            </a:pPr>
            <a:r>
              <a:rPr sz="1400" b="1" spc="-5" dirty="0">
                <a:solidFill>
                  <a:srgbClr val="FF0000"/>
                </a:solidFill>
                <a:latin typeface="Calibri" panose="020F0502020204030204" charset="0"/>
                <a:cs typeface="Calibri" panose="020F0502020204030204" charset="0"/>
              </a:rPr>
              <a:t>Col</a:t>
            </a:r>
            <a:r>
              <a:rPr sz="1400" b="1" spc="-4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1</a:t>
            </a:r>
            <a:endParaRPr sz="1400">
              <a:latin typeface="Calibri" panose="020F0502020204030204" charset="0"/>
              <a:cs typeface="Calibri" panose="020F0502020204030204" charset="0"/>
            </a:endParaRPr>
          </a:p>
        </p:txBody>
      </p:sp>
      <p:sp>
        <p:nvSpPr>
          <p:cNvPr id="189" name="object 189"/>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91" name="object 191"/>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30633"/>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4" name="object 4"/>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5" name="object 5"/>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6" name="object 6"/>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7" name="object 7"/>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8" name="object 8"/>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9" name="object 9"/>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0" name="object 10"/>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1" name="object 11"/>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0"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2" name="object 12"/>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3" name="object 13"/>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 name="object 14"/>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 name="object 15"/>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5" name="object 25"/>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6" name="object 26"/>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7" name="object 27"/>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29" name="object 29"/>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0" name="object 30"/>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1" name="object 31"/>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2" name="object 32"/>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3" name="object 33"/>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4" name="object 34"/>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5" name="object 35"/>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6" name="object 36"/>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37" name="object 37"/>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8" name="object 38"/>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39" name="object 39"/>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0" name="object 40"/>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1" name="object 41"/>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7" name="object 47"/>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48" name="object 48"/>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9" name="object 49"/>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0" name="object 50"/>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1" name="object 51"/>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2" name="object 52"/>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3" name="object 53"/>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5" name="object 55"/>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6" name="object 56"/>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7" name="object 57"/>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8" name="object 58"/>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9" name="object 59"/>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0" name="object 60"/>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1" name="object 61"/>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2" name="object 62"/>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3" name="object 63"/>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4" name="object 64"/>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5" name="object 65"/>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6" name="object 66"/>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7" name="object 67"/>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7" name="object 77"/>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8" name="object 78"/>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9" name="object 79"/>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1" name="object 81"/>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2" name="object 82"/>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3" name="object 83"/>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4" name="object 84"/>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5" name="object 85"/>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6" name="object 86"/>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7" name="object 87"/>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88" name="object 88"/>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89" name="object 89"/>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0" name="object 90"/>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1" name="object 91"/>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2" name="object 92"/>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3" name="object 93"/>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9" name="object 99"/>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00" name="object 100"/>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1" name="object 101"/>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2" name="object 102"/>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3" name="object 103"/>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4" name="object 104"/>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5" name="object 105"/>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7" name="object 107"/>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8" name="object 108"/>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9" name="object 109"/>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0" name="object 110"/>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1" name="object 111"/>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2" name="object 112"/>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3" name="object 113"/>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4" name="object 114"/>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5" name="object 115"/>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6" name="object 116"/>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7" name="object 117"/>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8" name="object 118"/>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9" name="object 119"/>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29" name="object 129"/>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0" name="object 130"/>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1" name="object 131"/>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3" name="object 133"/>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4" name="object 134"/>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5" name="object 135"/>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6" name="object 136"/>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7" name="object 137"/>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8" name="object 138"/>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9" name="object 139"/>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0" name="object 140"/>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1" name="object 141"/>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2" name="object 142"/>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3" name="object 143"/>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4" name="object 144"/>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5" name="object 145"/>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1" name="object 151"/>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52" name="object 152"/>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3" name="object 153"/>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4" name="object 154"/>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5" name="object 155"/>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6" name="object 156"/>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7" name="object 157"/>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59" name="object 159"/>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0" name="object 160"/>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1" name="object 161"/>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2" name="object 162"/>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3" name="object 163"/>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4" name="object 164"/>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5" name="object 165"/>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6" name="object 166"/>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7" name="object 167"/>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8" name="object 168"/>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69" name="object 169"/>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0" name="object 170"/>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1" name="object 171"/>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2" name="object 172"/>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3" name="object 173"/>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4" name="object 174"/>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5" name="object 175"/>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6" name="object 176"/>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77" name="object 177"/>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8" name="object 178"/>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79" name="object 179"/>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0" name="object 180"/>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1" name="object 181"/>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2" name="object 182"/>
          <p:cNvSpPr/>
          <p:nvPr/>
        </p:nvSpPr>
        <p:spPr>
          <a:xfrm>
            <a:off x="4073652" y="4375403"/>
            <a:ext cx="3817620" cy="137160"/>
          </a:xfrm>
          <a:prstGeom prst="rect">
            <a:avLst/>
          </a:prstGeom>
          <a:blipFill>
            <a:blip r:embed="rId2" cstate="print"/>
            <a:stretch>
              <a:fillRect/>
            </a:stretch>
          </a:blipFill>
        </p:spPr>
        <p:txBody>
          <a:bodyPr wrap="square" lIns="0" tIns="0" rIns="0" bIns="0" rtlCol="0"/>
          <a:lstStyle/>
          <a:p/>
        </p:txBody>
      </p:sp>
      <p:sp>
        <p:nvSpPr>
          <p:cNvPr id="183" name="object 183"/>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4" name="object 184"/>
          <p:cNvSpPr/>
          <p:nvPr/>
        </p:nvSpPr>
        <p:spPr>
          <a:xfrm>
            <a:off x="5515355" y="4094988"/>
            <a:ext cx="704088" cy="1769364"/>
          </a:xfrm>
          <a:prstGeom prst="rect">
            <a:avLst/>
          </a:prstGeom>
          <a:blipFill>
            <a:blip r:embed="rId3" cstate="print"/>
            <a:stretch>
              <a:fillRect/>
            </a:stretch>
          </a:blipFill>
        </p:spPr>
        <p:txBody>
          <a:bodyPr wrap="square" lIns="0" tIns="0" rIns="0" bIns="0" rtlCol="0"/>
          <a:lstStyle/>
          <a:p/>
        </p:txBody>
      </p:sp>
      <p:sp>
        <p:nvSpPr>
          <p:cNvPr id="185" name="object 185"/>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graphicFrame>
        <p:nvGraphicFramePr>
          <p:cNvPr id="186" name="object 186"/>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tblGrid>
              <a:tr h="2286000">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tr>
              <a:tr h="406145">
                <a:tc>
                  <a:txBody>
                    <a:bodyPr/>
                    <a:lstStyle/>
                    <a:p>
                      <a:pPr>
                        <a:lnSpc>
                          <a:spcPct val="100000"/>
                        </a:lnSpc>
                      </a:pPr>
                      <a:endParaRPr sz="21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tr>
              <a:tr h="362712">
                <a:tc>
                  <a:txBody>
                    <a:bodyPr/>
                    <a:lstStyle/>
                    <a:p>
                      <a:pPr marL="142240">
                        <a:lnSpc>
                          <a:spcPct val="100000"/>
                        </a:lnSpc>
                        <a:spcBef>
                          <a:spcPts val="420"/>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53340" marB="0">
                    <a:lnL w="38100">
                      <a:solidFill>
                        <a:srgbClr val="5C4676"/>
                      </a:solidFill>
                      <a:prstDash val="solid"/>
                    </a:lnL>
                    <a:lnR w="38100">
                      <a:solidFill>
                        <a:srgbClr val="5C4676"/>
                      </a:solidFill>
                      <a:prstDash val="solid"/>
                    </a:lnR>
                    <a:lnB w="53975">
                      <a:solidFill>
                        <a:srgbClr val="FFFFFF"/>
                      </a:solidFill>
                      <a:prstDash val="solid"/>
                    </a:lnB>
                    <a:solidFill>
                      <a:srgbClr val="FF0000"/>
                    </a:solidFill>
                  </a:tcPr>
                </a:tc>
              </a:tr>
              <a:tr h="374142">
                <a:tc>
                  <a:txBody>
                    <a:bodyPr/>
                    <a:lstStyle/>
                    <a:p>
                      <a:pPr marL="135255">
                        <a:lnSpc>
                          <a:spcPct val="100000"/>
                        </a:lnSpc>
                        <a:spcBef>
                          <a:spcPts val="580"/>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73660" marB="0">
                    <a:lnL w="38100">
                      <a:solidFill>
                        <a:srgbClr val="5C4676"/>
                      </a:solidFill>
                      <a:prstDash val="solid"/>
                    </a:lnL>
                    <a:lnR w="38100">
                      <a:solidFill>
                        <a:srgbClr val="5C4676"/>
                      </a:solidFill>
                      <a:prstDash val="solid"/>
                    </a:lnR>
                    <a:lnT w="53975">
                      <a:solidFill>
                        <a:srgbClr val="FFFFFF"/>
                      </a:solidFill>
                      <a:prstDash val="solid"/>
                    </a:lnT>
                    <a:lnB w="38100">
                      <a:solidFill>
                        <a:srgbClr val="5C4676"/>
                      </a:solidFill>
                      <a:prstDash val="solid"/>
                    </a:lnB>
                    <a:solidFill>
                      <a:srgbClr val="FF0000"/>
                    </a:solidFill>
                  </a:tcPr>
                </a:tc>
              </a:tr>
            </a:tbl>
          </a:graphicData>
        </a:graphic>
      </p:graphicFrame>
      <p:sp>
        <p:nvSpPr>
          <p:cNvPr id="187" name="object 187"/>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88" name="object 188"/>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p:txBody>
      </p:sp>
      <p:sp>
        <p:nvSpPr>
          <p:cNvPr id="189" name="object 189"/>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charset="0"/>
                <a:cs typeface="Calibri" panose="020F0502020204030204" charset="0"/>
              </a:rPr>
              <a:t>Row</a:t>
            </a:r>
            <a:r>
              <a:rPr sz="1400" b="1" spc="-9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a:p>
            <a:pPr marL="12700">
              <a:lnSpc>
                <a:spcPct val="100000"/>
              </a:lnSpc>
            </a:pPr>
            <a:r>
              <a:rPr sz="1400" b="1" spc="-5" dirty="0">
                <a:solidFill>
                  <a:srgbClr val="FF0000"/>
                </a:solidFill>
                <a:latin typeface="Calibri" panose="020F0502020204030204" charset="0"/>
                <a:cs typeface="Calibri" panose="020F0502020204030204" charset="0"/>
              </a:rPr>
              <a:t>Col</a:t>
            </a:r>
            <a:r>
              <a:rPr sz="1400" b="1" spc="-4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1</a:t>
            </a:r>
            <a:endParaRPr sz="1400">
              <a:latin typeface="Calibri" panose="020F0502020204030204" charset="0"/>
              <a:cs typeface="Calibri" panose="020F0502020204030204" charset="0"/>
            </a:endParaRPr>
          </a:p>
        </p:txBody>
      </p:sp>
      <p:sp>
        <p:nvSpPr>
          <p:cNvPr id="190" name="object 190"/>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191" name="object 191"/>
          <p:cNvSpPr/>
          <p:nvPr/>
        </p:nvSpPr>
        <p:spPr>
          <a:xfrm>
            <a:off x="5639561" y="5487161"/>
            <a:ext cx="457200" cy="304800"/>
          </a:xfrm>
          <a:custGeom>
            <a:avLst/>
            <a:gdLst/>
            <a:ahLst/>
            <a:cxnLst/>
            <a:rect l="l" t="t" r="r" b="b"/>
            <a:pathLst>
              <a:path w="457200" h="304800">
                <a:moveTo>
                  <a:pt x="457200" y="0"/>
                </a:moveTo>
                <a:lnTo>
                  <a:pt x="0" y="0"/>
                </a:lnTo>
                <a:lnTo>
                  <a:pt x="0" y="304800"/>
                </a:lnTo>
                <a:lnTo>
                  <a:pt x="457200" y="304800"/>
                </a:lnTo>
                <a:lnTo>
                  <a:pt x="457200" y="0"/>
                </a:lnTo>
                <a:close/>
              </a:path>
            </a:pathLst>
          </a:custGeom>
          <a:solidFill>
            <a:srgbClr val="FF0000"/>
          </a:solidFill>
        </p:spPr>
        <p:txBody>
          <a:bodyPr wrap="square" lIns="0" tIns="0" rIns="0" bIns="0" rtlCol="0"/>
          <a:lstStyle/>
          <a:p/>
        </p:txBody>
      </p:sp>
      <p:sp>
        <p:nvSpPr>
          <p:cNvPr id="192" name="object 192"/>
          <p:cNvSpPr/>
          <p:nvPr/>
        </p:nvSpPr>
        <p:spPr>
          <a:xfrm>
            <a:off x="5639561" y="5487161"/>
            <a:ext cx="457200" cy="304800"/>
          </a:xfrm>
          <a:custGeom>
            <a:avLst/>
            <a:gdLst/>
            <a:ahLst/>
            <a:cxnLst/>
            <a:rect l="l" t="t" r="r" b="b"/>
            <a:pathLst>
              <a:path w="457200" h="304800">
                <a:moveTo>
                  <a:pt x="0" y="304800"/>
                </a:moveTo>
                <a:lnTo>
                  <a:pt x="457200" y="304800"/>
                </a:lnTo>
                <a:lnTo>
                  <a:pt x="457200" y="0"/>
                </a:lnTo>
                <a:lnTo>
                  <a:pt x="0" y="0"/>
                </a:lnTo>
                <a:lnTo>
                  <a:pt x="0" y="304800"/>
                </a:lnTo>
                <a:close/>
              </a:path>
            </a:pathLst>
          </a:custGeom>
          <a:ln w="38100">
            <a:solidFill>
              <a:srgbClr val="FF0000"/>
            </a:solidFill>
          </a:ln>
        </p:spPr>
        <p:txBody>
          <a:bodyPr wrap="square" lIns="0" tIns="0" rIns="0" bIns="0" rtlCol="0"/>
          <a:lstStyle/>
          <a:p/>
        </p:txBody>
      </p:sp>
      <p:sp>
        <p:nvSpPr>
          <p:cNvPr id="193" name="object 193"/>
          <p:cNvSpPr txBox="1"/>
          <p:nvPr/>
        </p:nvSpPr>
        <p:spPr>
          <a:xfrm>
            <a:off x="659383" y="5449696"/>
            <a:ext cx="421005" cy="228600"/>
          </a:xfrm>
          <a:prstGeom prst="rect">
            <a:avLst/>
          </a:prstGeom>
        </p:spPr>
        <p:txBody>
          <a:bodyPr vert="horz" wrap="square" lIns="0" tIns="0" rIns="0" bIns="0" rtlCol="0">
            <a:spAutoFit/>
          </a:bodyPr>
          <a:lstStyle/>
          <a:p>
            <a:pPr marL="12700">
              <a:lnSpc>
                <a:spcPts val="1615"/>
              </a:lnSpc>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194" name="object 194"/>
          <p:cNvSpPr txBox="1"/>
          <p:nvPr/>
        </p:nvSpPr>
        <p:spPr>
          <a:xfrm>
            <a:off x="5761735" y="5553024"/>
            <a:ext cx="212090" cy="203835"/>
          </a:xfrm>
          <a:prstGeom prst="rect">
            <a:avLst/>
          </a:prstGeom>
        </p:spPr>
        <p:txBody>
          <a:bodyPr vert="horz" wrap="square" lIns="0" tIns="0" rIns="0" bIns="0" rtlCol="0">
            <a:spAutoFit/>
          </a:bodyPr>
          <a:lstStyle/>
          <a:p>
            <a:pPr marL="12700">
              <a:lnSpc>
                <a:spcPts val="1435"/>
              </a:lnSpc>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28650" y="530633"/>
            <a:ext cx="7886700" cy="566181"/>
          </a:xfrm>
          <a:prstGeom prst="rect">
            <a:avLst/>
          </a:prstGeom>
        </p:spPr>
        <p:txBody>
          <a:bodyPr vert="horz" wrap="square" lIns="0" tIns="12065" rIns="0" bIns="0" rtlCol="0">
            <a:spAutoFit/>
          </a:bodyPr>
          <a:lstStyle/>
          <a:p>
            <a:pPr marL="12700">
              <a:lnSpc>
                <a:spcPct val="100000"/>
              </a:lnSpc>
              <a:spcBef>
                <a:spcPts val="95"/>
              </a:spcBef>
            </a:pPr>
            <a:r>
              <a:rPr sz="3600" spc="-15" dirty="0"/>
              <a:t>Example: </a:t>
            </a:r>
            <a:r>
              <a:rPr sz="3600" spc="-45" dirty="0"/>
              <a:t>Transferring </a:t>
            </a:r>
            <a:r>
              <a:rPr sz="3600" spc="-5" dirty="0"/>
              <a:t>a </a:t>
            </a:r>
            <a:r>
              <a:rPr sz="3600" spc="-15" dirty="0"/>
              <a:t>cache</a:t>
            </a:r>
            <a:r>
              <a:rPr sz="3600" spc="75" dirty="0"/>
              <a:t> </a:t>
            </a:r>
            <a:r>
              <a:rPr sz="3600" spc="-10" dirty="0"/>
              <a:t>block</a:t>
            </a:r>
            <a:endParaRPr sz="3600" spc="-10" dirty="0"/>
          </a:p>
        </p:txBody>
      </p:sp>
      <p:sp>
        <p:nvSpPr>
          <p:cNvPr id="3" name="object 3"/>
          <p:cNvSpPr txBox="1"/>
          <p:nvPr/>
        </p:nvSpPr>
        <p:spPr>
          <a:xfrm>
            <a:off x="258572" y="2002662"/>
            <a:ext cx="8210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0xFFFF…F</a:t>
            </a:r>
            <a:endParaRPr sz="1600">
              <a:latin typeface="Calibri" panose="020F0502020204030204" charset="0"/>
              <a:cs typeface="Calibri" panose="020F0502020204030204" charset="0"/>
            </a:endParaRPr>
          </a:p>
        </p:txBody>
      </p:sp>
      <p:sp>
        <p:nvSpPr>
          <p:cNvPr id="4" name="object 4"/>
          <p:cNvSpPr txBox="1"/>
          <p:nvPr/>
        </p:nvSpPr>
        <p:spPr>
          <a:xfrm>
            <a:off x="659383" y="5399023"/>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5" name="object 5"/>
          <p:cNvSpPr txBox="1"/>
          <p:nvPr/>
        </p:nvSpPr>
        <p:spPr>
          <a:xfrm>
            <a:off x="659383" y="4288916"/>
            <a:ext cx="42100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8063A1"/>
                </a:solidFill>
                <a:latin typeface="Calibri" panose="020F0502020204030204" charset="0"/>
                <a:cs typeface="Calibri" panose="020F0502020204030204" charset="0"/>
              </a:rPr>
              <a:t>0</a:t>
            </a:r>
            <a:r>
              <a:rPr sz="1600" spc="-5" dirty="0">
                <a:solidFill>
                  <a:srgbClr val="8063A1"/>
                </a:solidFill>
                <a:latin typeface="Calibri" panose="020F0502020204030204" charset="0"/>
                <a:cs typeface="Calibri" panose="020F0502020204030204" charset="0"/>
              </a:rPr>
              <a:t>x</a:t>
            </a:r>
            <a:r>
              <a:rPr sz="1600" spc="-10" dirty="0">
                <a:solidFill>
                  <a:srgbClr val="8063A1"/>
                </a:solidFill>
                <a:latin typeface="Calibri" panose="020F0502020204030204" charset="0"/>
                <a:cs typeface="Calibri" panose="020F0502020204030204" charset="0"/>
              </a:rPr>
              <a:t>4</a:t>
            </a:r>
            <a:r>
              <a:rPr sz="1600" spc="-5" dirty="0">
                <a:solidFill>
                  <a:srgbClr val="8063A1"/>
                </a:solidFill>
                <a:latin typeface="Calibri" panose="020F0502020204030204" charset="0"/>
                <a:cs typeface="Calibri" panose="020F0502020204030204" charset="0"/>
              </a:rPr>
              <a:t>0</a:t>
            </a:r>
            <a:endParaRPr sz="1600">
              <a:latin typeface="Calibri" panose="020F0502020204030204" charset="0"/>
              <a:cs typeface="Calibri" panose="020F0502020204030204" charset="0"/>
            </a:endParaRPr>
          </a:p>
        </p:txBody>
      </p:sp>
      <p:sp>
        <p:nvSpPr>
          <p:cNvPr id="6" name="object 6"/>
          <p:cNvSpPr txBox="1"/>
          <p:nvPr/>
        </p:nvSpPr>
        <p:spPr>
          <a:xfrm>
            <a:off x="489610" y="3177895"/>
            <a:ext cx="433070" cy="351155"/>
          </a:xfrm>
          <a:prstGeom prst="rect">
            <a:avLst/>
          </a:prstGeom>
        </p:spPr>
        <p:txBody>
          <a:bodyPr vert="vert270" wrap="square" lIns="0" tIns="0" rIns="0" bIns="0" rtlCol="0">
            <a:spAutoFit/>
          </a:bodyPr>
          <a:lstStyle/>
          <a:p>
            <a:pPr marL="12700">
              <a:lnSpc>
                <a:spcPts val="3145"/>
              </a:lnSpc>
            </a:pPr>
            <a:r>
              <a:rPr sz="3200" b="1" spc="-5" dirty="0">
                <a:solidFill>
                  <a:srgbClr val="8063A1"/>
                </a:solidFill>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
        <p:nvSpPr>
          <p:cNvPr id="7" name="object 7"/>
          <p:cNvSpPr/>
          <p:nvPr/>
        </p:nvSpPr>
        <p:spPr>
          <a:xfrm>
            <a:off x="1691894" y="4421885"/>
            <a:ext cx="121920" cy="1141730"/>
          </a:xfrm>
          <a:custGeom>
            <a:avLst/>
            <a:gdLst/>
            <a:ahLst/>
            <a:cxnLst/>
            <a:rect l="l" t="t" r="r" b="b"/>
            <a:pathLst>
              <a:path w="121919" h="1141729">
                <a:moveTo>
                  <a:pt x="14478" y="1023238"/>
                </a:moveTo>
                <a:lnTo>
                  <a:pt x="2031" y="1030351"/>
                </a:lnTo>
                <a:lnTo>
                  <a:pt x="0" y="1038351"/>
                </a:lnTo>
                <a:lnTo>
                  <a:pt x="59943" y="1141476"/>
                </a:lnTo>
                <a:lnTo>
                  <a:pt x="74959" y="1115822"/>
                </a:lnTo>
                <a:lnTo>
                  <a:pt x="46989" y="1115695"/>
                </a:lnTo>
                <a:lnTo>
                  <a:pt x="47056" y="1067851"/>
                </a:lnTo>
                <a:lnTo>
                  <a:pt x="25254" y="1030351"/>
                </a:lnTo>
                <a:lnTo>
                  <a:pt x="22351" y="1025270"/>
                </a:lnTo>
                <a:lnTo>
                  <a:pt x="14478" y="1023238"/>
                </a:lnTo>
                <a:close/>
              </a:path>
              <a:path w="121919" h="1141729">
                <a:moveTo>
                  <a:pt x="47056" y="1067851"/>
                </a:moveTo>
                <a:lnTo>
                  <a:pt x="46989" y="1115695"/>
                </a:lnTo>
                <a:lnTo>
                  <a:pt x="72898" y="1115822"/>
                </a:lnTo>
                <a:lnTo>
                  <a:pt x="72907" y="1109217"/>
                </a:lnTo>
                <a:lnTo>
                  <a:pt x="48768" y="1109217"/>
                </a:lnTo>
                <a:lnTo>
                  <a:pt x="59984" y="1090074"/>
                </a:lnTo>
                <a:lnTo>
                  <a:pt x="47056" y="1067851"/>
                </a:lnTo>
                <a:close/>
              </a:path>
              <a:path w="121919" h="1141729">
                <a:moveTo>
                  <a:pt x="105791" y="1023366"/>
                </a:moveTo>
                <a:lnTo>
                  <a:pt x="97917" y="1025397"/>
                </a:lnTo>
                <a:lnTo>
                  <a:pt x="94233" y="1031620"/>
                </a:lnTo>
                <a:lnTo>
                  <a:pt x="73005" y="1067851"/>
                </a:lnTo>
                <a:lnTo>
                  <a:pt x="72898" y="1115822"/>
                </a:lnTo>
                <a:lnTo>
                  <a:pt x="74959" y="1115822"/>
                </a:lnTo>
                <a:lnTo>
                  <a:pt x="116586" y="1044701"/>
                </a:lnTo>
                <a:lnTo>
                  <a:pt x="120268" y="1038479"/>
                </a:lnTo>
                <a:lnTo>
                  <a:pt x="118110" y="1030477"/>
                </a:lnTo>
                <a:lnTo>
                  <a:pt x="112013" y="1026922"/>
                </a:lnTo>
                <a:lnTo>
                  <a:pt x="105791" y="1023366"/>
                </a:lnTo>
                <a:close/>
              </a:path>
              <a:path w="121919" h="1141729">
                <a:moveTo>
                  <a:pt x="59984" y="1090074"/>
                </a:moveTo>
                <a:lnTo>
                  <a:pt x="48768" y="1109217"/>
                </a:lnTo>
                <a:lnTo>
                  <a:pt x="71119" y="1109217"/>
                </a:lnTo>
                <a:lnTo>
                  <a:pt x="59984" y="1090074"/>
                </a:lnTo>
                <a:close/>
              </a:path>
              <a:path w="121919" h="1141729">
                <a:moveTo>
                  <a:pt x="72964" y="1067920"/>
                </a:moveTo>
                <a:lnTo>
                  <a:pt x="59984" y="1090074"/>
                </a:lnTo>
                <a:lnTo>
                  <a:pt x="71119" y="1109217"/>
                </a:lnTo>
                <a:lnTo>
                  <a:pt x="72907" y="1109217"/>
                </a:lnTo>
                <a:lnTo>
                  <a:pt x="72964" y="1067920"/>
                </a:lnTo>
                <a:close/>
              </a:path>
              <a:path w="121919" h="1141729">
                <a:moveTo>
                  <a:pt x="61427" y="51305"/>
                </a:moveTo>
                <a:lnTo>
                  <a:pt x="48447" y="73495"/>
                </a:lnTo>
                <a:lnTo>
                  <a:pt x="47119" y="1023238"/>
                </a:lnTo>
                <a:lnTo>
                  <a:pt x="47097" y="1067920"/>
                </a:lnTo>
                <a:lnTo>
                  <a:pt x="59984" y="1090074"/>
                </a:lnTo>
                <a:lnTo>
                  <a:pt x="72964" y="1067920"/>
                </a:lnTo>
                <a:lnTo>
                  <a:pt x="74292" y="118237"/>
                </a:lnTo>
                <a:lnTo>
                  <a:pt x="74314" y="73495"/>
                </a:lnTo>
                <a:lnTo>
                  <a:pt x="61427" y="51305"/>
                </a:lnTo>
                <a:close/>
              </a:path>
              <a:path w="121919" h="1141729">
                <a:moveTo>
                  <a:pt x="76523" y="25653"/>
                </a:moveTo>
                <a:lnTo>
                  <a:pt x="74422" y="25653"/>
                </a:lnTo>
                <a:lnTo>
                  <a:pt x="74355" y="73565"/>
                </a:lnTo>
                <a:lnTo>
                  <a:pt x="95504" y="109981"/>
                </a:lnTo>
                <a:lnTo>
                  <a:pt x="99187" y="116077"/>
                </a:lnTo>
                <a:lnTo>
                  <a:pt x="107061" y="118237"/>
                </a:lnTo>
                <a:lnTo>
                  <a:pt x="113283" y="114681"/>
                </a:lnTo>
                <a:lnTo>
                  <a:pt x="119380" y="110997"/>
                </a:lnTo>
                <a:lnTo>
                  <a:pt x="121538" y="103124"/>
                </a:lnTo>
                <a:lnTo>
                  <a:pt x="117909" y="96774"/>
                </a:lnTo>
                <a:lnTo>
                  <a:pt x="76523" y="25653"/>
                </a:lnTo>
                <a:close/>
              </a:path>
              <a:path w="121919" h="1141729">
                <a:moveTo>
                  <a:pt x="61594" y="0"/>
                </a:moveTo>
                <a:lnTo>
                  <a:pt x="4753" y="96900"/>
                </a:lnTo>
                <a:lnTo>
                  <a:pt x="1269" y="102996"/>
                </a:lnTo>
                <a:lnTo>
                  <a:pt x="3301" y="110870"/>
                </a:lnTo>
                <a:lnTo>
                  <a:pt x="9525" y="114426"/>
                </a:lnTo>
                <a:lnTo>
                  <a:pt x="15620" y="118109"/>
                </a:lnTo>
                <a:lnTo>
                  <a:pt x="23622" y="116077"/>
                </a:lnTo>
                <a:lnTo>
                  <a:pt x="27178" y="109855"/>
                </a:lnTo>
                <a:lnTo>
                  <a:pt x="48406" y="73565"/>
                </a:lnTo>
                <a:lnTo>
                  <a:pt x="48513" y="25653"/>
                </a:lnTo>
                <a:lnTo>
                  <a:pt x="76523" y="25653"/>
                </a:lnTo>
                <a:lnTo>
                  <a:pt x="61594" y="0"/>
                </a:lnTo>
                <a:close/>
              </a:path>
              <a:path w="121919" h="1141729">
                <a:moveTo>
                  <a:pt x="74412" y="32131"/>
                </a:moveTo>
                <a:lnTo>
                  <a:pt x="72643" y="32131"/>
                </a:lnTo>
                <a:lnTo>
                  <a:pt x="61427" y="51305"/>
                </a:lnTo>
                <a:lnTo>
                  <a:pt x="74355" y="73565"/>
                </a:lnTo>
                <a:lnTo>
                  <a:pt x="74412" y="32131"/>
                </a:lnTo>
                <a:close/>
              </a:path>
              <a:path w="121919" h="1141729">
                <a:moveTo>
                  <a:pt x="74422" y="25653"/>
                </a:moveTo>
                <a:lnTo>
                  <a:pt x="48513" y="25653"/>
                </a:lnTo>
                <a:lnTo>
                  <a:pt x="48447" y="73495"/>
                </a:lnTo>
                <a:lnTo>
                  <a:pt x="61427" y="51305"/>
                </a:lnTo>
                <a:lnTo>
                  <a:pt x="50292" y="32131"/>
                </a:lnTo>
                <a:lnTo>
                  <a:pt x="74412" y="32131"/>
                </a:lnTo>
                <a:lnTo>
                  <a:pt x="74422" y="25653"/>
                </a:lnTo>
                <a:close/>
              </a:path>
              <a:path w="121919" h="1141729">
                <a:moveTo>
                  <a:pt x="72643" y="32131"/>
                </a:moveTo>
                <a:lnTo>
                  <a:pt x="50292" y="32131"/>
                </a:lnTo>
                <a:lnTo>
                  <a:pt x="61427" y="51305"/>
                </a:lnTo>
                <a:lnTo>
                  <a:pt x="72643" y="32131"/>
                </a:lnTo>
                <a:close/>
              </a:path>
            </a:pathLst>
          </a:custGeom>
          <a:solidFill>
            <a:srgbClr val="000000"/>
          </a:solidFill>
        </p:spPr>
        <p:txBody>
          <a:bodyPr wrap="square" lIns="0" tIns="0" rIns="0" bIns="0" rtlCol="0"/>
          <a:lstStyle/>
          <a:p/>
        </p:txBody>
      </p:sp>
      <p:sp>
        <p:nvSpPr>
          <p:cNvPr id="8" name="object 8"/>
          <p:cNvSpPr txBox="1"/>
          <p:nvPr/>
        </p:nvSpPr>
        <p:spPr>
          <a:xfrm>
            <a:off x="1822450" y="4746497"/>
            <a:ext cx="1003300" cy="513080"/>
          </a:xfrm>
          <a:prstGeom prst="rect">
            <a:avLst/>
          </a:prstGeom>
        </p:spPr>
        <p:txBody>
          <a:bodyPr vert="horz" wrap="square" lIns="0" tIns="12065" rIns="0" bIns="0" rtlCol="0">
            <a:spAutoFit/>
          </a:bodyPr>
          <a:lstStyle/>
          <a:p>
            <a:pPr algn="ctr">
              <a:lnSpc>
                <a:spcPct val="100000"/>
              </a:lnSpc>
              <a:spcBef>
                <a:spcPts val="95"/>
              </a:spcBef>
            </a:pPr>
            <a:r>
              <a:rPr sz="1600" b="1" spc="-10" dirty="0">
                <a:latin typeface="Calibri" panose="020F0502020204030204" charset="0"/>
                <a:cs typeface="Calibri" panose="020F0502020204030204" charset="0"/>
              </a:rPr>
              <a:t>64B</a:t>
            </a:r>
            <a:endParaRPr sz="1600">
              <a:latin typeface="Calibri" panose="020F0502020204030204" charset="0"/>
              <a:cs typeface="Calibri" panose="020F0502020204030204" charset="0"/>
            </a:endParaRPr>
          </a:p>
          <a:p>
            <a:pPr algn="ctr">
              <a:lnSpc>
                <a:spcPct val="100000"/>
              </a:lnSpc>
            </a:pPr>
            <a:r>
              <a:rPr sz="1600" b="1" spc="-5" dirty="0">
                <a:latin typeface="Calibri" panose="020F0502020204030204" charset="0"/>
                <a:cs typeface="Calibri" panose="020F0502020204030204" charset="0"/>
              </a:rPr>
              <a:t>cache</a:t>
            </a:r>
            <a:r>
              <a:rPr sz="1600" b="1" spc="-6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block</a:t>
            </a:r>
            <a:endParaRPr sz="1600">
              <a:latin typeface="Calibri" panose="020F0502020204030204" charset="0"/>
              <a:cs typeface="Calibri" panose="020F0502020204030204" charset="0"/>
            </a:endParaRPr>
          </a:p>
        </p:txBody>
      </p:sp>
      <p:sp>
        <p:nvSpPr>
          <p:cNvPr id="9" name="object 9"/>
          <p:cNvSpPr txBox="1"/>
          <p:nvPr/>
        </p:nvSpPr>
        <p:spPr>
          <a:xfrm>
            <a:off x="382015" y="1468881"/>
            <a:ext cx="1978660" cy="269240"/>
          </a:xfrm>
          <a:prstGeom prst="rect">
            <a:avLst/>
          </a:prstGeom>
        </p:spPr>
        <p:txBody>
          <a:bodyPr vert="horz" wrap="square" lIns="0" tIns="12065" rIns="0" bIns="0" rtlCol="0">
            <a:spAutoFit/>
          </a:bodyPr>
          <a:lstStyle/>
          <a:p>
            <a:pPr marL="12700">
              <a:lnSpc>
                <a:spcPct val="100000"/>
              </a:lnSpc>
              <a:spcBef>
                <a:spcPts val="95"/>
              </a:spcBef>
            </a:pPr>
            <a:r>
              <a:rPr sz="1600" b="1" spc="-10" dirty="0">
                <a:latin typeface="Calibri" panose="020F0502020204030204" charset="0"/>
                <a:cs typeface="Calibri" panose="020F0502020204030204" charset="0"/>
              </a:rPr>
              <a:t>Physical </a:t>
            </a:r>
            <a:r>
              <a:rPr sz="1600" b="1" spc="-5" dirty="0">
                <a:latin typeface="Calibri" panose="020F0502020204030204" charset="0"/>
                <a:cs typeface="Calibri" panose="020F0502020204030204" charset="0"/>
              </a:rPr>
              <a:t>memory</a:t>
            </a:r>
            <a:r>
              <a:rPr sz="1600" b="1" spc="-50" dirty="0">
                <a:latin typeface="Calibri" panose="020F0502020204030204" charset="0"/>
                <a:cs typeface="Calibri" panose="020F0502020204030204" charset="0"/>
              </a:rPr>
              <a:t> </a:t>
            </a:r>
            <a:r>
              <a:rPr sz="1600" b="1" spc="-5" dirty="0">
                <a:latin typeface="Calibri" panose="020F0502020204030204" charset="0"/>
                <a:cs typeface="Calibri" panose="020F0502020204030204" charset="0"/>
              </a:rPr>
              <a:t>space</a:t>
            </a:r>
            <a:endParaRPr sz="1600">
              <a:latin typeface="Calibri" panose="020F0502020204030204" charset="0"/>
              <a:cs typeface="Calibri" panose="020F0502020204030204" charset="0"/>
            </a:endParaRPr>
          </a:p>
        </p:txBody>
      </p:sp>
      <p:sp>
        <p:nvSpPr>
          <p:cNvPr id="10" name="object 10"/>
          <p:cNvSpPr/>
          <p:nvPr/>
        </p:nvSpPr>
        <p:spPr>
          <a:xfrm>
            <a:off x="3582161" y="2213610"/>
            <a:ext cx="4724400" cy="980440"/>
          </a:xfrm>
          <a:custGeom>
            <a:avLst/>
            <a:gdLst/>
            <a:ahLst/>
            <a:cxnLst/>
            <a:rect l="l" t="t" r="r" b="b"/>
            <a:pathLst>
              <a:path w="4724400" h="980439">
                <a:moveTo>
                  <a:pt x="4724399" y="0"/>
                </a:moveTo>
                <a:lnTo>
                  <a:pt x="0" y="0"/>
                </a:lnTo>
                <a:lnTo>
                  <a:pt x="0" y="979932"/>
                </a:lnTo>
                <a:lnTo>
                  <a:pt x="4724399" y="979932"/>
                </a:lnTo>
                <a:lnTo>
                  <a:pt x="4724399" y="0"/>
                </a:lnTo>
                <a:close/>
              </a:path>
            </a:pathLst>
          </a:custGeom>
          <a:solidFill>
            <a:srgbClr val="F79546">
              <a:alpha val="39999"/>
            </a:srgbClr>
          </a:solidFill>
        </p:spPr>
        <p:txBody>
          <a:bodyPr wrap="square" lIns="0" tIns="0" rIns="0" bIns="0" rtlCol="0"/>
          <a:lstStyle/>
          <a:p/>
        </p:txBody>
      </p:sp>
      <p:sp>
        <p:nvSpPr>
          <p:cNvPr id="11" name="object 11"/>
          <p:cNvSpPr/>
          <p:nvPr/>
        </p:nvSpPr>
        <p:spPr>
          <a:xfrm>
            <a:off x="3582161" y="2213610"/>
            <a:ext cx="4724400" cy="980440"/>
          </a:xfrm>
          <a:custGeom>
            <a:avLst/>
            <a:gdLst/>
            <a:ahLst/>
            <a:cxnLst/>
            <a:rect l="l" t="t" r="r" b="b"/>
            <a:pathLst>
              <a:path w="4724400" h="980439">
                <a:moveTo>
                  <a:pt x="0" y="979932"/>
                </a:moveTo>
                <a:lnTo>
                  <a:pt x="4724399" y="979932"/>
                </a:lnTo>
                <a:lnTo>
                  <a:pt x="4724399" y="0"/>
                </a:lnTo>
                <a:lnTo>
                  <a:pt x="0" y="0"/>
                </a:lnTo>
                <a:lnTo>
                  <a:pt x="0" y="979932"/>
                </a:lnTo>
                <a:close/>
              </a:path>
            </a:pathLst>
          </a:custGeom>
          <a:ln w="25908">
            <a:solidFill>
              <a:srgbClr val="F79546"/>
            </a:solidFill>
          </a:ln>
        </p:spPr>
        <p:txBody>
          <a:bodyPr wrap="square" lIns="0" tIns="0" rIns="0" bIns="0" rtlCol="0"/>
          <a:lstStyle/>
          <a:p/>
        </p:txBody>
      </p:sp>
      <p:sp>
        <p:nvSpPr>
          <p:cNvPr id="12" name="object 12"/>
          <p:cNvSpPr txBox="1"/>
          <p:nvPr/>
        </p:nvSpPr>
        <p:spPr>
          <a:xfrm>
            <a:off x="5991859" y="1860880"/>
            <a:ext cx="66738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F79546"/>
                </a:solidFill>
                <a:latin typeface="Calibri" panose="020F0502020204030204" charset="0"/>
                <a:cs typeface="Calibri" panose="020F0502020204030204" charset="0"/>
              </a:rPr>
              <a:t>Rank</a:t>
            </a:r>
            <a:r>
              <a:rPr sz="1800" b="1" spc="-70" dirty="0">
                <a:solidFill>
                  <a:srgbClr val="F79546"/>
                </a:solidFill>
                <a:latin typeface="Calibri" panose="020F0502020204030204" charset="0"/>
                <a:cs typeface="Calibri" panose="020F0502020204030204" charset="0"/>
              </a:rPr>
              <a:t> </a:t>
            </a:r>
            <a:r>
              <a:rPr sz="1800" b="1" dirty="0">
                <a:solidFill>
                  <a:srgbClr val="F79546"/>
                </a:solidFill>
                <a:latin typeface="Calibri" panose="020F0502020204030204" charset="0"/>
                <a:cs typeface="Calibri" panose="020F0502020204030204" charset="0"/>
              </a:rPr>
              <a:t>0</a:t>
            </a:r>
            <a:endParaRPr sz="1800">
              <a:latin typeface="Calibri" panose="020F0502020204030204" charset="0"/>
              <a:cs typeface="Calibri" panose="020F0502020204030204" charset="0"/>
            </a:endParaRPr>
          </a:p>
        </p:txBody>
      </p:sp>
      <p:sp>
        <p:nvSpPr>
          <p:cNvPr id="13" name="object 13"/>
          <p:cNvSpPr/>
          <p:nvPr/>
        </p:nvSpPr>
        <p:spPr>
          <a:xfrm>
            <a:off x="386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 name="object 14"/>
          <p:cNvSpPr/>
          <p:nvPr/>
        </p:nvSpPr>
        <p:spPr>
          <a:xfrm>
            <a:off x="400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 name="object 15"/>
          <p:cNvSpPr/>
          <p:nvPr/>
        </p:nvSpPr>
        <p:spPr>
          <a:xfrm>
            <a:off x="41402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6" name="object 16"/>
          <p:cNvSpPr/>
          <p:nvPr/>
        </p:nvSpPr>
        <p:spPr>
          <a:xfrm>
            <a:off x="42799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7" name="object 17"/>
          <p:cNvSpPr/>
          <p:nvPr/>
        </p:nvSpPr>
        <p:spPr>
          <a:xfrm>
            <a:off x="386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8" name="object 18"/>
          <p:cNvSpPr/>
          <p:nvPr/>
        </p:nvSpPr>
        <p:spPr>
          <a:xfrm>
            <a:off x="400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9" name="object 19"/>
          <p:cNvSpPr/>
          <p:nvPr/>
        </p:nvSpPr>
        <p:spPr>
          <a:xfrm>
            <a:off x="41402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0" name="object 20"/>
          <p:cNvSpPr/>
          <p:nvPr/>
        </p:nvSpPr>
        <p:spPr>
          <a:xfrm>
            <a:off x="42799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1" name="object 21"/>
          <p:cNvSpPr/>
          <p:nvPr/>
        </p:nvSpPr>
        <p:spPr>
          <a:xfrm>
            <a:off x="386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2" name="object 22"/>
          <p:cNvSpPr/>
          <p:nvPr/>
        </p:nvSpPr>
        <p:spPr>
          <a:xfrm>
            <a:off x="400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3" name="object 23"/>
          <p:cNvSpPr/>
          <p:nvPr/>
        </p:nvSpPr>
        <p:spPr>
          <a:xfrm>
            <a:off x="41402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4" name="object 24"/>
          <p:cNvSpPr/>
          <p:nvPr/>
        </p:nvSpPr>
        <p:spPr>
          <a:xfrm>
            <a:off x="42799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25" name="object 25"/>
          <p:cNvSpPr/>
          <p:nvPr/>
        </p:nvSpPr>
        <p:spPr>
          <a:xfrm>
            <a:off x="386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6" name="object 26"/>
          <p:cNvSpPr/>
          <p:nvPr/>
        </p:nvSpPr>
        <p:spPr>
          <a:xfrm>
            <a:off x="400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7" name="object 27"/>
          <p:cNvSpPr/>
          <p:nvPr/>
        </p:nvSpPr>
        <p:spPr>
          <a:xfrm>
            <a:off x="41402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8" name="object 28"/>
          <p:cNvSpPr/>
          <p:nvPr/>
        </p:nvSpPr>
        <p:spPr>
          <a:xfrm>
            <a:off x="42799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29" name="object 29"/>
          <p:cNvSpPr/>
          <p:nvPr/>
        </p:nvSpPr>
        <p:spPr>
          <a:xfrm>
            <a:off x="400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0" name="object 30"/>
          <p:cNvSpPr/>
          <p:nvPr/>
        </p:nvSpPr>
        <p:spPr>
          <a:xfrm>
            <a:off x="41402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1" name="object 31"/>
          <p:cNvSpPr/>
          <p:nvPr/>
        </p:nvSpPr>
        <p:spPr>
          <a:xfrm>
            <a:off x="42799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2" name="object 32"/>
          <p:cNvSpPr/>
          <p:nvPr/>
        </p:nvSpPr>
        <p:spPr>
          <a:xfrm>
            <a:off x="43434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3" name="object 33"/>
          <p:cNvSpPr/>
          <p:nvPr/>
        </p:nvSpPr>
        <p:spPr>
          <a:xfrm>
            <a:off x="43434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4" name="object 34"/>
          <p:cNvSpPr/>
          <p:nvPr/>
        </p:nvSpPr>
        <p:spPr>
          <a:xfrm>
            <a:off x="43434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5" name="object 35"/>
          <p:cNvSpPr/>
          <p:nvPr/>
        </p:nvSpPr>
        <p:spPr>
          <a:xfrm>
            <a:off x="386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36" name="object 36"/>
          <p:cNvSpPr/>
          <p:nvPr/>
        </p:nvSpPr>
        <p:spPr>
          <a:xfrm>
            <a:off x="44196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37" name="object 37"/>
          <p:cNvSpPr/>
          <p:nvPr/>
        </p:nvSpPr>
        <p:spPr>
          <a:xfrm>
            <a:off x="38544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38" name="object 38"/>
          <p:cNvSpPr/>
          <p:nvPr/>
        </p:nvSpPr>
        <p:spPr>
          <a:xfrm>
            <a:off x="43434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39" name="object 39"/>
          <p:cNvSpPr/>
          <p:nvPr/>
        </p:nvSpPr>
        <p:spPr>
          <a:xfrm>
            <a:off x="378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0" name="object 40"/>
          <p:cNvSpPr/>
          <p:nvPr/>
        </p:nvSpPr>
        <p:spPr>
          <a:xfrm>
            <a:off x="392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1" name="object 41"/>
          <p:cNvSpPr/>
          <p:nvPr/>
        </p:nvSpPr>
        <p:spPr>
          <a:xfrm>
            <a:off x="40640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2" name="object 42"/>
          <p:cNvSpPr/>
          <p:nvPr/>
        </p:nvSpPr>
        <p:spPr>
          <a:xfrm>
            <a:off x="42037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3" name="object 43"/>
          <p:cNvSpPr/>
          <p:nvPr/>
        </p:nvSpPr>
        <p:spPr>
          <a:xfrm>
            <a:off x="378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4" name="object 44"/>
          <p:cNvSpPr/>
          <p:nvPr/>
        </p:nvSpPr>
        <p:spPr>
          <a:xfrm>
            <a:off x="392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5" name="object 45"/>
          <p:cNvSpPr/>
          <p:nvPr/>
        </p:nvSpPr>
        <p:spPr>
          <a:xfrm>
            <a:off x="40640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6" name="object 46"/>
          <p:cNvSpPr/>
          <p:nvPr/>
        </p:nvSpPr>
        <p:spPr>
          <a:xfrm>
            <a:off x="42037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7" name="object 47"/>
          <p:cNvSpPr/>
          <p:nvPr/>
        </p:nvSpPr>
        <p:spPr>
          <a:xfrm>
            <a:off x="378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48" name="object 48"/>
          <p:cNvSpPr/>
          <p:nvPr/>
        </p:nvSpPr>
        <p:spPr>
          <a:xfrm>
            <a:off x="392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49" name="object 49"/>
          <p:cNvSpPr/>
          <p:nvPr/>
        </p:nvSpPr>
        <p:spPr>
          <a:xfrm>
            <a:off x="40640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0" name="object 50"/>
          <p:cNvSpPr/>
          <p:nvPr/>
        </p:nvSpPr>
        <p:spPr>
          <a:xfrm>
            <a:off x="42037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51" name="object 51"/>
          <p:cNvSpPr/>
          <p:nvPr/>
        </p:nvSpPr>
        <p:spPr>
          <a:xfrm>
            <a:off x="378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2" name="object 52"/>
          <p:cNvSpPr/>
          <p:nvPr/>
        </p:nvSpPr>
        <p:spPr>
          <a:xfrm>
            <a:off x="392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3" name="object 53"/>
          <p:cNvSpPr/>
          <p:nvPr/>
        </p:nvSpPr>
        <p:spPr>
          <a:xfrm>
            <a:off x="40640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4" name="object 54"/>
          <p:cNvSpPr/>
          <p:nvPr/>
        </p:nvSpPr>
        <p:spPr>
          <a:xfrm>
            <a:off x="42037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55" name="object 55"/>
          <p:cNvSpPr/>
          <p:nvPr/>
        </p:nvSpPr>
        <p:spPr>
          <a:xfrm>
            <a:off x="392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6" name="object 56"/>
          <p:cNvSpPr/>
          <p:nvPr/>
        </p:nvSpPr>
        <p:spPr>
          <a:xfrm>
            <a:off x="406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7" name="object 57"/>
          <p:cNvSpPr/>
          <p:nvPr/>
        </p:nvSpPr>
        <p:spPr>
          <a:xfrm>
            <a:off x="42037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58" name="object 58"/>
          <p:cNvSpPr/>
          <p:nvPr/>
        </p:nvSpPr>
        <p:spPr>
          <a:xfrm>
            <a:off x="37782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59" name="object 59"/>
          <p:cNvSpPr/>
          <p:nvPr/>
        </p:nvSpPr>
        <p:spPr>
          <a:xfrm>
            <a:off x="37782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0" name="object 60"/>
          <p:cNvSpPr/>
          <p:nvPr/>
        </p:nvSpPr>
        <p:spPr>
          <a:xfrm>
            <a:off x="37782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1" name="object 61"/>
          <p:cNvSpPr/>
          <p:nvPr/>
        </p:nvSpPr>
        <p:spPr>
          <a:xfrm>
            <a:off x="378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2" name="object 62"/>
          <p:cNvSpPr/>
          <p:nvPr/>
        </p:nvSpPr>
        <p:spPr>
          <a:xfrm>
            <a:off x="43434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63" name="object 63"/>
          <p:cNvSpPr/>
          <p:nvPr/>
        </p:nvSpPr>
        <p:spPr>
          <a:xfrm>
            <a:off x="37782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4" name="object 64"/>
          <p:cNvSpPr/>
          <p:nvPr/>
        </p:nvSpPr>
        <p:spPr>
          <a:xfrm>
            <a:off x="37782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65" name="object 65"/>
          <p:cNvSpPr/>
          <p:nvPr/>
        </p:nvSpPr>
        <p:spPr>
          <a:xfrm>
            <a:off x="7518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6" name="object 66"/>
          <p:cNvSpPr/>
          <p:nvPr/>
        </p:nvSpPr>
        <p:spPr>
          <a:xfrm>
            <a:off x="7658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7" name="object 67"/>
          <p:cNvSpPr/>
          <p:nvPr/>
        </p:nvSpPr>
        <p:spPr>
          <a:xfrm>
            <a:off x="7797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8" name="object 68"/>
          <p:cNvSpPr/>
          <p:nvPr/>
        </p:nvSpPr>
        <p:spPr>
          <a:xfrm>
            <a:off x="7937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69" name="object 69"/>
          <p:cNvSpPr/>
          <p:nvPr/>
        </p:nvSpPr>
        <p:spPr>
          <a:xfrm>
            <a:off x="7518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0" name="object 70"/>
          <p:cNvSpPr/>
          <p:nvPr/>
        </p:nvSpPr>
        <p:spPr>
          <a:xfrm>
            <a:off x="7658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1" name="object 71"/>
          <p:cNvSpPr/>
          <p:nvPr/>
        </p:nvSpPr>
        <p:spPr>
          <a:xfrm>
            <a:off x="7797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2" name="object 72"/>
          <p:cNvSpPr/>
          <p:nvPr/>
        </p:nvSpPr>
        <p:spPr>
          <a:xfrm>
            <a:off x="7937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3" name="object 73"/>
          <p:cNvSpPr/>
          <p:nvPr/>
        </p:nvSpPr>
        <p:spPr>
          <a:xfrm>
            <a:off x="7518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4" name="object 74"/>
          <p:cNvSpPr/>
          <p:nvPr/>
        </p:nvSpPr>
        <p:spPr>
          <a:xfrm>
            <a:off x="7658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5" name="object 75"/>
          <p:cNvSpPr/>
          <p:nvPr/>
        </p:nvSpPr>
        <p:spPr>
          <a:xfrm>
            <a:off x="7797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6" name="object 76"/>
          <p:cNvSpPr/>
          <p:nvPr/>
        </p:nvSpPr>
        <p:spPr>
          <a:xfrm>
            <a:off x="7937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77" name="object 77"/>
          <p:cNvSpPr/>
          <p:nvPr/>
        </p:nvSpPr>
        <p:spPr>
          <a:xfrm>
            <a:off x="7518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8" name="object 78"/>
          <p:cNvSpPr/>
          <p:nvPr/>
        </p:nvSpPr>
        <p:spPr>
          <a:xfrm>
            <a:off x="7658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79" name="object 79"/>
          <p:cNvSpPr/>
          <p:nvPr/>
        </p:nvSpPr>
        <p:spPr>
          <a:xfrm>
            <a:off x="7797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0" name="object 80"/>
          <p:cNvSpPr/>
          <p:nvPr/>
        </p:nvSpPr>
        <p:spPr>
          <a:xfrm>
            <a:off x="7937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81" name="object 81"/>
          <p:cNvSpPr/>
          <p:nvPr/>
        </p:nvSpPr>
        <p:spPr>
          <a:xfrm>
            <a:off x="7658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2" name="object 82"/>
          <p:cNvSpPr/>
          <p:nvPr/>
        </p:nvSpPr>
        <p:spPr>
          <a:xfrm>
            <a:off x="7797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3" name="object 83"/>
          <p:cNvSpPr/>
          <p:nvPr/>
        </p:nvSpPr>
        <p:spPr>
          <a:xfrm>
            <a:off x="7937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4" name="object 84"/>
          <p:cNvSpPr/>
          <p:nvPr/>
        </p:nvSpPr>
        <p:spPr>
          <a:xfrm>
            <a:off x="8001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5" name="object 85"/>
          <p:cNvSpPr/>
          <p:nvPr/>
        </p:nvSpPr>
        <p:spPr>
          <a:xfrm>
            <a:off x="8001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6" name="object 86"/>
          <p:cNvSpPr/>
          <p:nvPr/>
        </p:nvSpPr>
        <p:spPr>
          <a:xfrm>
            <a:off x="8001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87" name="object 87"/>
          <p:cNvSpPr/>
          <p:nvPr/>
        </p:nvSpPr>
        <p:spPr>
          <a:xfrm>
            <a:off x="7518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88" name="object 88"/>
          <p:cNvSpPr/>
          <p:nvPr/>
        </p:nvSpPr>
        <p:spPr>
          <a:xfrm>
            <a:off x="8077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89" name="object 89"/>
          <p:cNvSpPr/>
          <p:nvPr/>
        </p:nvSpPr>
        <p:spPr>
          <a:xfrm>
            <a:off x="7512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90" name="object 90"/>
          <p:cNvSpPr/>
          <p:nvPr/>
        </p:nvSpPr>
        <p:spPr>
          <a:xfrm>
            <a:off x="8001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91" name="object 91"/>
          <p:cNvSpPr/>
          <p:nvPr/>
        </p:nvSpPr>
        <p:spPr>
          <a:xfrm>
            <a:off x="7442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2" name="object 92"/>
          <p:cNvSpPr/>
          <p:nvPr/>
        </p:nvSpPr>
        <p:spPr>
          <a:xfrm>
            <a:off x="7581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3" name="object 93"/>
          <p:cNvSpPr/>
          <p:nvPr/>
        </p:nvSpPr>
        <p:spPr>
          <a:xfrm>
            <a:off x="7721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4" name="object 94"/>
          <p:cNvSpPr/>
          <p:nvPr/>
        </p:nvSpPr>
        <p:spPr>
          <a:xfrm>
            <a:off x="7861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5" name="object 95"/>
          <p:cNvSpPr/>
          <p:nvPr/>
        </p:nvSpPr>
        <p:spPr>
          <a:xfrm>
            <a:off x="7442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6" name="object 96"/>
          <p:cNvSpPr/>
          <p:nvPr/>
        </p:nvSpPr>
        <p:spPr>
          <a:xfrm>
            <a:off x="7581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7" name="object 97"/>
          <p:cNvSpPr/>
          <p:nvPr/>
        </p:nvSpPr>
        <p:spPr>
          <a:xfrm>
            <a:off x="7721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8" name="object 98"/>
          <p:cNvSpPr/>
          <p:nvPr/>
        </p:nvSpPr>
        <p:spPr>
          <a:xfrm>
            <a:off x="7861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99" name="object 99"/>
          <p:cNvSpPr/>
          <p:nvPr/>
        </p:nvSpPr>
        <p:spPr>
          <a:xfrm>
            <a:off x="7442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0" name="object 100"/>
          <p:cNvSpPr/>
          <p:nvPr/>
        </p:nvSpPr>
        <p:spPr>
          <a:xfrm>
            <a:off x="7581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01" name="object 101"/>
          <p:cNvSpPr/>
          <p:nvPr/>
        </p:nvSpPr>
        <p:spPr>
          <a:xfrm>
            <a:off x="7721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2" name="object 102"/>
          <p:cNvSpPr/>
          <p:nvPr/>
        </p:nvSpPr>
        <p:spPr>
          <a:xfrm>
            <a:off x="7861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03" name="object 103"/>
          <p:cNvSpPr/>
          <p:nvPr/>
        </p:nvSpPr>
        <p:spPr>
          <a:xfrm>
            <a:off x="7442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4" name="object 104"/>
          <p:cNvSpPr/>
          <p:nvPr/>
        </p:nvSpPr>
        <p:spPr>
          <a:xfrm>
            <a:off x="7581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5" name="object 105"/>
          <p:cNvSpPr/>
          <p:nvPr/>
        </p:nvSpPr>
        <p:spPr>
          <a:xfrm>
            <a:off x="7721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6" name="object 106"/>
          <p:cNvSpPr/>
          <p:nvPr/>
        </p:nvSpPr>
        <p:spPr>
          <a:xfrm>
            <a:off x="7861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07" name="object 107"/>
          <p:cNvSpPr/>
          <p:nvPr/>
        </p:nvSpPr>
        <p:spPr>
          <a:xfrm>
            <a:off x="7581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8" name="object 108"/>
          <p:cNvSpPr/>
          <p:nvPr/>
        </p:nvSpPr>
        <p:spPr>
          <a:xfrm>
            <a:off x="7721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09" name="object 109"/>
          <p:cNvSpPr/>
          <p:nvPr/>
        </p:nvSpPr>
        <p:spPr>
          <a:xfrm>
            <a:off x="7861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0" name="object 110"/>
          <p:cNvSpPr/>
          <p:nvPr/>
        </p:nvSpPr>
        <p:spPr>
          <a:xfrm>
            <a:off x="7435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1" name="object 111"/>
          <p:cNvSpPr/>
          <p:nvPr/>
        </p:nvSpPr>
        <p:spPr>
          <a:xfrm>
            <a:off x="7435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2" name="object 112"/>
          <p:cNvSpPr/>
          <p:nvPr/>
        </p:nvSpPr>
        <p:spPr>
          <a:xfrm>
            <a:off x="7435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3" name="object 113"/>
          <p:cNvSpPr/>
          <p:nvPr/>
        </p:nvSpPr>
        <p:spPr>
          <a:xfrm>
            <a:off x="7442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4" name="object 114"/>
          <p:cNvSpPr/>
          <p:nvPr/>
        </p:nvSpPr>
        <p:spPr>
          <a:xfrm>
            <a:off x="8001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15" name="object 115"/>
          <p:cNvSpPr/>
          <p:nvPr/>
        </p:nvSpPr>
        <p:spPr>
          <a:xfrm>
            <a:off x="7435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6" name="object 116"/>
          <p:cNvSpPr/>
          <p:nvPr/>
        </p:nvSpPr>
        <p:spPr>
          <a:xfrm>
            <a:off x="7435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17" name="object 117"/>
          <p:cNvSpPr/>
          <p:nvPr/>
        </p:nvSpPr>
        <p:spPr>
          <a:xfrm>
            <a:off x="48514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8" name="object 118"/>
          <p:cNvSpPr/>
          <p:nvPr/>
        </p:nvSpPr>
        <p:spPr>
          <a:xfrm>
            <a:off x="49911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19" name="object 119"/>
          <p:cNvSpPr/>
          <p:nvPr/>
        </p:nvSpPr>
        <p:spPr>
          <a:xfrm>
            <a:off x="51308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0" name="object 120"/>
          <p:cNvSpPr/>
          <p:nvPr/>
        </p:nvSpPr>
        <p:spPr>
          <a:xfrm>
            <a:off x="5270500" y="2390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1" name="object 121"/>
          <p:cNvSpPr/>
          <p:nvPr/>
        </p:nvSpPr>
        <p:spPr>
          <a:xfrm>
            <a:off x="48514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2" name="object 122"/>
          <p:cNvSpPr/>
          <p:nvPr/>
        </p:nvSpPr>
        <p:spPr>
          <a:xfrm>
            <a:off x="49911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3" name="object 123"/>
          <p:cNvSpPr/>
          <p:nvPr/>
        </p:nvSpPr>
        <p:spPr>
          <a:xfrm>
            <a:off x="51308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4" name="object 124"/>
          <p:cNvSpPr/>
          <p:nvPr/>
        </p:nvSpPr>
        <p:spPr>
          <a:xfrm>
            <a:off x="5270500" y="2530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5" name="object 125"/>
          <p:cNvSpPr/>
          <p:nvPr/>
        </p:nvSpPr>
        <p:spPr>
          <a:xfrm>
            <a:off x="48514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6" name="object 126"/>
          <p:cNvSpPr/>
          <p:nvPr/>
        </p:nvSpPr>
        <p:spPr>
          <a:xfrm>
            <a:off x="49911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7" name="object 127"/>
          <p:cNvSpPr/>
          <p:nvPr/>
        </p:nvSpPr>
        <p:spPr>
          <a:xfrm>
            <a:off x="51308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8" name="object 128"/>
          <p:cNvSpPr/>
          <p:nvPr/>
        </p:nvSpPr>
        <p:spPr>
          <a:xfrm>
            <a:off x="5270500" y="26701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29" name="object 129"/>
          <p:cNvSpPr/>
          <p:nvPr/>
        </p:nvSpPr>
        <p:spPr>
          <a:xfrm>
            <a:off x="48514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0" name="object 130"/>
          <p:cNvSpPr/>
          <p:nvPr/>
        </p:nvSpPr>
        <p:spPr>
          <a:xfrm>
            <a:off x="49911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1" name="object 131"/>
          <p:cNvSpPr/>
          <p:nvPr/>
        </p:nvSpPr>
        <p:spPr>
          <a:xfrm>
            <a:off x="51308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2" name="object 132"/>
          <p:cNvSpPr/>
          <p:nvPr/>
        </p:nvSpPr>
        <p:spPr>
          <a:xfrm>
            <a:off x="5270500" y="28098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33" name="object 133"/>
          <p:cNvSpPr/>
          <p:nvPr/>
        </p:nvSpPr>
        <p:spPr>
          <a:xfrm>
            <a:off x="49911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4" name="object 134"/>
          <p:cNvSpPr/>
          <p:nvPr/>
        </p:nvSpPr>
        <p:spPr>
          <a:xfrm>
            <a:off x="51308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5" name="object 135"/>
          <p:cNvSpPr/>
          <p:nvPr/>
        </p:nvSpPr>
        <p:spPr>
          <a:xfrm>
            <a:off x="52705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36" name="object 136"/>
          <p:cNvSpPr/>
          <p:nvPr/>
        </p:nvSpPr>
        <p:spPr>
          <a:xfrm>
            <a:off x="5334000" y="25304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7" name="object 137"/>
          <p:cNvSpPr/>
          <p:nvPr/>
        </p:nvSpPr>
        <p:spPr>
          <a:xfrm>
            <a:off x="5334000" y="26701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8" name="object 138"/>
          <p:cNvSpPr/>
          <p:nvPr/>
        </p:nvSpPr>
        <p:spPr>
          <a:xfrm>
            <a:off x="5334000" y="28098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39" name="object 139"/>
          <p:cNvSpPr/>
          <p:nvPr/>
        </p:nvSpPr>
        <p:spPr>
          <a:xfrm>
            <a:off x="4851400" y="2384425"/>
            <a:ext cx="0" cy="107950"/>
          </a:xfrm>
          <a:custGeom>
            <a:avLst/>
            <a:gdLst/>
            <a:ahLst/>
            <a:cxnLst/>
            <a:rect l="l" t="t" r="r" b="b"/>
            <a:pathLst>
              <a:path h="107950">
                <a:moveTo>
                  <a:pt x="0" y="0"/>
                </a:moveTo>
                <a:lnTo>
                  <a:pt x="0" y="107950"/>
                </a:lnTo>
              </a:path>
            </a:pathLst>
          </a:custGeom>
          <a:ln w="12700">
            <a:solidFill>
              <a:srgbClr val="000000"/>
            </a:solidFill>
          </a:ln>
        </p:spPr>
        <p:txBody>
          <a:bodyPr wrap="square" lIns="0" tIns="0" rIns="0" bIns="0" rtlCol="0"/>
          <a:lstStyle/>
          <a:p/>
        </p:txBody>
      </p:sp>
      <p:sp>
        <p:nvSpPr>
          <p:cNvPr id="140" name="object 140"/>
          <p:cNvSpPr/>
          <p:nvPr/>
        </p:nvSpPr>
        <p:spPr>
          <a:xfrm>
            <a:off x="5410200" y="23844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41" name="object 141"/>
          <p:cNvSpPr/>
          <p:nvPr/>
        </p:nvSpPr>
        <p:spPr>
          <a:xfrm>
            <a:off x="4845050" y="2390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42" name="object 142"/>
          <p:cNvSpPr/>
          <p:nvPr/>
        </p:nvSpPr>
        <p:spPr>
          <a:xfrm>
            <a:off x="5334000" y="2949575"/>
            <a:ext cx="82550" cy="0"/>
          </a:xfrm>
          <a:custGeom>
            <a:avLst/>
            <a:gdLst/>
            <a:ahLst/>
            <a:cxnLst/>
            <a:rect l="l" t="t" r="r" b="b"/>
            <a:pathLst>
              <a:path w="82550">
                <a:moveTo>
                  <a:pt x="0" y="0"/>
                </a:moveTo>
                <a:lnTo>
                  <a:pt x="82550" y="0"/>
                </a:lnTo>
              </a:path>
            </a:pathLst>
          </a:custGeom>
          <a:ln w="12700">
            <a:solidFill>
              <a:srgbClr val="000000"/>
            </a:solidFill>
          </a:ln>
        </p:spPr>
        <p:txBody>
          <a:bodyPr wrap="square" lIns="0" tIns="0" rIns="0" bIns="0" rtlCol="0"/>
          <a:lstStyle/>
          <a:p/>
        </p:txBody>
      </p:sp>
      <p:sp>
        <p:nvSpPr>
          <p:cNvPr id="143" name="object 143"/>
          <p:cNvSpPr/>
          <p:nvPr/>
        </p:nvSpPr>
        <p:spPr>
          <a:xfrm>
            <a:off x="47752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4" name="object 144"/>
          <p:cNvSpPr/>
          <p:nvPr/>
        </p:nvSpPr>
        <p:spPr>
          <a:xfrm>
            <a:off x="49149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5" name="object 145"/>
          <p:cNvSpPr/>
          <p:nvPr/>
        </p:nvSpPr>
        <p:spPr>
          <a:xfrm>
            <a:off x="50546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6" name="object 146"/>
          <p:cNvSpPr/>
          <p:nvPr/>
        </p:nvSpPr>
        <p:spPr>
          <a:xfrm>
            <a:off x="5194300" y="24923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7" name="object 147"/>
          <p:cNvSpPr/>
          <p:nvPr/>
        </p:nvSpPr>
        <p:spPr>
          <a:xfrm>
            <a:off x="47752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8" name="object 148"/>
          <p:cNvSpPr/>
          <p:nvPr/>
        </p:nvSpPr>
        <p:spPr>
          <a:xfrm>
            <a:off x="49149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49" name="object 149"/>
          <p:cNvSpPr/>
          <p:nvPr/>
        </p:nvSpPr>
        <p:spPr>
          <a:xfrm>
            <a:off x="50546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0" name="object 150"/>
          <p:cNvSpPr/>
          <p:nvPr/>
        </p:nvSpPr>
        <p:spPr>
          <a:xfrm>
            <a:off x="5194300" y="26320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1" name="object 151"/>
          <p:cNvSpPr/>
          <p:nvPr/>
        </p:nvSpPr>
        <p:spPr>
          <a:xfrm>
            <a:off x="47752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2" name="object 152"/>
          <p:cNvSpPr/>
          <p:nvPr/>
        </p:nvSpPr>
        <p:spPr>
          <a:xfrm>
            <a:off x="49149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0000"/>
          </a:solidFill>
        </p:spPr>
        <p:txBody>
          <a:bodyPr wrap="square" lIns="0" tIns="0" rIns="0" bIns="0" rtlCol="0"/>
          <a:lstStyle/>
          <a:p/>
        </p:txBody>
      </p:sp>
      <p:sp>
        <p:nvSpPr>
          <p:cNvPr id="153" name="object 153"/>
          <p:cNvSpPr/>
          <p:nvPr/>
        </p:nvSpPr>
        <p:spPr>
          <a:xfrm>
            <a:off x="50546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4" name="object 154"/>
          <p:cNvSpPr/>
          <p:nvPr/>
        </p:nvSpPr>
        <p:spPr>
          <a:xfrm>
            <a:off x="5194300" y="27717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FFFFFF"/>
          </a:solidFill>
        </p:spPr>
        <p:txBody>
          <a:bodyPr wrap="square" lIns="0" tIns="0" rIns="0" bIns="0" rtlCol="0"/>
          <a:lstStyle/>
          <a:p/>
        </p:txBody>
      </p:sp>
      <p:sp>
        <p:nvSpPr>
          <p:cNvPr id="155" name="object 155"/>
          <p:cNvSpPr/>
          <p:nvPr/>
        </p:nvSpPr>
        <p:spPr>
          <a:xfrm>
            <a:off x="47752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6" name="object 156"/>
          <p:cNvSpPr/>
          <p:nvPr/>
        </p:nvSpPr>
        <p:spPr>
          <a:xfrm>
            <a:off x="49149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7" name="object 157"/>
          <p:cNvSpPr/>
          <p:nvPr/>
        </p:nvSpPr>
        <p:spPr>
          <a:xfrm>
            <a:off x="50546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8" name="object 158"/>
          <p:cNvSpPr/>
          <p:nvPr/>
        </p:nvSpPr>
        <p:spPr>
          <a:xfrm>
            <a:off x="5194300" y="2911475"/>
            <a:ext cx="139700" cy="139700"/>
          </a:xfrm>
          <a:custGeom>
            <a:avLst/>
            <a:gdLst/>
            <a:ahLst/>
            <a:cxnLst/>
            <a:rect l="l" t="t" r="r" b="b"/>
            <a:pathLst>
              <a:path w="139700" h="139700">
                <a:moveTo>
                  <a:pt x="139700" y="0"/>
                </a:moveTo>
                <a:lnTo>
                  <a:pt x="0" y="0"/>
                </a:lnTo>
                <a:lnTo>
                  <a:pt x="0" y="139700"/>
                </a:lnTo>
                <a:lnTo>
                  <a:pt x="139700" y="139700"/>
                </a:lnTo>
                <a:lnTo>
                  <a:pt x="139700" y="0"/>
                </a:lnTo>
                <a:close/>
              </a:path>
            </a:pathLst>
          </a:custGeom>
          <a:solidFill>
            <a:srgbClr val="4AACC5"/>
          </a:solidFill>
        </p:spPr>
        <p:txBody>
          <a:bodyPr wrap="square" lIns="0" tIns="0" rIns="0" bIns="0" rtlCol="0"/>
          <a:lstStyle/>
          <a:p/>
        </p:txBody>
      </p:sp>
      <p:sp>
        <p:nvSpPr>
          <p:cNvPr id="159" name="object 159"/>
          <p:cNvSpPr/>
          <p:nvPr/>
        </p:nvSpPr>
        <p:spPr>
          <a:xfrm>
            <a:off x="49149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0" name="object 160"/>
          <p:cNvSpPr/>
          <p:nvPr/>
        </p:nvSpPr>
        <p:spPr>
          <a:xfrm>
            <a:off x="50546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1" name="object 161"/>
          <p:cNvSpPr/>
          <p:nvPr/>
        </p:nvSpPr>
        <p:spPr>
          <a:xfrm>
            <a:off x="51943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2" name="object 162"/>
          <p:cNvSpPr/>
          <p:nvPr/>
        </p:nvSpPr>
        <p:spPr>
          <a:xfrm>
            <a:off x="4768850" y="26320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3" name="object 163"/>
          <p:cNvSpPr/>
          <p:nvPr/>
        </p:nvSpPr>
        <p:spPr>
          <a:xfrm>
            <a:off x="4768850" y="27717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4" name="object 164"/>
          <p:cNvSpPr/>
          <p:nvPr/>
        </p:nvSpPr>
        <p:spPr>
          <a:xfrm>
            <a:off x="4768850" y="29114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5" name="object 165"/>
          <p:cNvSpPr/>
          <p:nvPr/>
        </p:nvSpPr>
        <p:spPr>
          <a:xfrm>
            <a:off x="47752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6" name="object 166"/>
          <p:cNvSpPr/>
          <p:nvPr/>
        </p:nvSpPr>
        <p:spPr>
          <a:xfrm>
            <a:off x="5334000" y="2486025"/>
            <a:ext cx="0" cy="571500"/>
          </a:xfrm>
          <a:custGeom>
            <a:avLst/>
            <a:gdLst/>
            <a:ahLst/>
            <a:cxnLst/>
            <a:rect l="l" t="t" r="r" b="b"/>
            <a:pathLst>
              <a:path h="571500">
                <a:moveTo>
                  <a:pt x="0" y="0"/>
                </a:moveTo>
                <a:lnTo>
                  <a:pt x="0" y="571500"/>
                </a:lnTo>
              </a:path>
            </a:pathLst>
          </a:custGeom>
          <a:ln w="12700">
            <a:solidFill>
              <a:srgbClr val="000000"/>
            </a:solidFill>
          </a:ln>
        </p:spPr>
        <p:txBody>
          <a:bodyPr wrap="square" lIns="0" tIns="0" rIns="0" bIns="0" rtlCol="0"/>
          <a:lstStyle/>
          <a:p/>
        </p:txBody>
      </p:sp>
      <p:sp>
        <p:nvSpPr>
          <p:cNvPr id="167" name="object 167"/>
          <p:cNvSpPr/>
          <p:nvPr/>
        </p:nvSpPr>
        <p:spPr>
          <a:xfrm>
            <a:off x="4768850" y="24923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8" name="object 168"/>
          <p:cNvSpPr/>
          <p:nvPr/>
        </p:nvSpPr>
        <p:spPr>
          <a:xfrm>
            <a:off x="4768850" y="3051175"/>
            <a:ext cx="571500" cy="0"/>
          </a:xfrm>
          <a:custGeom>
            <a:avLst/>
            <a:gdLst/>
            <a:ahLst/>
            <a:cxnLst/>
            <a:rect l="l" t="t" r="r" b="b"/>
            <a:pathLst>
              <a:path w="571500">
                <a:moveTo>
                  <a:pt x="0" y="0"/>
                </a:moveTo>
                <a:lnTo>
                  <a:pt x="571500" y="0"/>
                </a:lnTo>
              </a:path>
            </a:pathLst>
          </a:custGeom>
          <a:ln w="12700">
            <a:solidFill>
              <a:srgbClr val="000000"/>
            </a:solidFill>
          </a:ln>
        </p:spPr>
        <p:txBody>
          <a:bodyPr wrap="square" lIns="0" tIns="0" rIns="0" bIns="0" rtlCol="0"/>
          <a:lstStyle/>
          <a:p/>
        </p:txBody>
      </p:sp>
      <p:sp>
        <p:nvSpPr>
          <p:cNvPr id="169" name="object 169"/>
          <p:cNvSpPr/>
          <p:nvPr/>
        </p:nvSpPr>
        <p:spPr>
          <a:xfrm>
            <a:off x="37338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0" name="object 170"/>
          <p:cNvSpPr/>
          <p:nvPr/>
        </p:nvSpPr>
        <p:spPr>
          <a:xfrm>
            <a:off x="4724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1" name="object 171"/>
          <p:cNvSpPr/>
          <p:nvPr/>
        </p:nvSpPr>
        <p:spPr>
          <a:xfrm>
            <a:off x="7391400" y="2060448"/>
            <a:ext cx="762000" cy="1295400"/>
          </a:xfrm>
          <a:custGeom>
            <a:avLst/>
            <a:gdLst/>
            <a:ahLst/>
            <a:cxnLst/>
            <a:rect l="l" t="t" r="r" b="b"/>
            <a:pathLst>
              <a:path w="762000" h="1295400">
                <a:moveTo>
                  <a:pt x="0" y="1295400"/>
                </a:moveTo>
                <a:lnTo>
                  <a:pt x="762000" y="1295400"/>
                </a:lnTo>
                <a:lnTo>
                  <a:pt x="762000" y="0"/>
                </a:lnTo>
                <a:lnTo>
                  <a:pt x="0" y="0"/>
                </a:lnTo>
                <a:lnTo>
                  <a:pt x="0" y="1295400"/>
                </a:lnTo>
                <a:close/>
              </a:path>
            </a:pathLst>
          </a:custGeom>
          <a:ln w="12192">
            <a:solidFill>
              <a:srgbClr val="000000"/>
            </a:solidFill>
          </a:ln>
        </p:spPr>
        <p:txBody>
          <a:bodyPr wrap="square" lIns="0" tIns="0" rIns="0" bIns="0" rtlCol="0"/>
          <a:lstStyle/>
          <a:p/>
        </p:txBody>
      </p:sp>
      <p:sp>
        <p:nvSpPr>
          <p:cNvPr id="172" name="object 172"/>
          <p:cNvSpPr txBox="1"/>
          <p:nvPr/>
        </p:nvSpPr>
        <p:spPr>
          <a:xfrm>
            <a:off x="3873246" y="1776806"/>
            <a:ext cx="1475105" cy="240029"/>
          </a:xfrm>
          <a:prstGeom prst="rect">
            <a:avLst/>
          </a:prstGeom>
        </p:spPr>
        <p:txBody>
          <a:bodyPr vert="horz" wrap="square" lIns="0" tIns="13335" rIns="0" bIns="0" rtlCol="0">
            <a:spAutoFit/>
          </a:bodyPr>
          <a:lstStyle/>
          <a:p>
            <a:pPr marL="12700" defTabSz="0">
              <a:lnSpc>
                <a:spcPct val="100000"/>
              </a:lnSpc>
              <a:spcBef>
                <a:spcPts val="105"/>
              </a:spcBef>
              <a:tabLst>
                <a:tab pos="1003300" algn="l"/>
              </a:tabLst>
            </a:pPr>
            <a:r>
              <a:rPr sz="1400" b="1" spc="-5" dirty="0">
                <a:latin typeface="Calibri" panose="020F0502020204030204" charset="0"/>
                <a:cs typeface="Calibri" panose="020F0502020204030204" charset="0"/>
              </a:rPr>
              <a:t>Chip</a:t>
            </a:r>
            <a:r>
              <a:rPr sz="1400" b="1" spc="-10"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0	</a:t>
            </a:r>
            <a:r>
              <a:rPr sz="2100" b="1" spc="-7" baseline="2000" dirty="0">
                <a:latin typeface="Calibri" panose="020F0502020204030204" charset="0"/>
                <a:cs typeface="Calibri" panose="020F0502020204030204" charset="0"/>
              </a:rPr>
              <a:t>Chip</a:t>
            </a:r>
            <a:r>
              <a:rPr sz="2100" b="1" spc="-112" baseline="2000" dirty="0">
                <a:latin typeface="Calibri" panose="020F0502020204030204" charset="0"/>
                <a:cs typeface="Calibri" panose="020F0502020204030204" charset="0"/>
              </a:rPr>
              <a:t> </a:t>
            </a:r>
            <a:r>
              <a:rPr sz="2100" b="1" baseline="2000" dirty="0">
                <a:latin typeface="Calibri" panose="020F0502020204030204" charset="0"/>
                <a:cs typeface="Calibri" panose="020F0502020204030204" charset="0"/>
              </a:rPr>
              <a:t>1</a:t>
            </a:r>
            <a:endParaRPr sz="2100" baseline="2000">
              <a:latin typeface="Calibri" panose="020F0502020204030204" charset="0"/>
              <a:cs typeface="Calibri" panose="020F0502020204030204" charset="0"/>
            </a:endParaRPr>
          </a:p>
        </p:txBody>
      </p:sp>
      <p:sp>
        <p:nvSpPr>
          <p:cNvPr id="173" name="object 173"/>
          <p:cNvSpPr txBox="1"/>
          <p:nvPr/>
        </p:nvSpPr>
        <p:spPr>
          <a:xfrm>
            <a:off x="7531354" y="1777111"/>
            <a:ext cx="484505" cy="239395"/>
          </a:xfrm>
          <a:prstGeom prst="rect">
            <a:avLst/>
          </a:prstGeom>
        </p:spPr>
        <p:txBody>
          <a:bodyPr vert="horz" wrap="square" lIns="0" tIns="13335" rIns="0" bIns="0" rtlCol="0">
            <a:spAutoFit/>
          </a:bodyPr>
          <a:lstStyle/>
          <a:p>
            <a:pPr marL="12700">
              <a:lnSpc>
                <a:spcPct val="100000"/>
              </a:lnSpc>
              <a:spcBef>
                <a:spcPts val="105"/>
              </a:spcBef>
            </a:pPr>
            <a:r>
              <a:rPr sz="1400" b="1" spc="-5" dirty="0">
                <a:latin typeface="Calibri" panose="020F0502020204030204" charset="0"/>
                <a:cs typeface="Calibri" panose="020F0502020204030204" charset="0"/>
              </a:rPr>
              <a:t>Chip</a:t>
            </a:r>
            <a:r>
              <a:rPr sz="1400" b="1" spc="-75" dirty="0">
                <a:latin typeface="Calibri" panose="020F0502020204030204" charset="0"/>
                <a:cs typeface="Calibri" panose="020F0502020204030204" charset="0"/>
              </a:rPr>
              <a:t> </a:t>
            </a:r>
            <a:r>
              <a:rPr sz="1400" b="1" dirty="0">
                <a:latin typeface="Calibri" panose="020F0502020204030204" charset="0"/>
                <a:cs typeface="Calibri" panose="020F0502020204030204" charset="0"/>
              </a:rPr>
              <a:t>7</a:t>
            </a:r>
            <a:endParaRPr sz="1400">
              <a:latin typeface="Calibri" panose="020F0502020204030204" charset="0"/>
              <a:cs typeface="Calibri" panose="020F0502020204030204" charset="0"/>
            </a:endParaRPr>
          </a:p>
        </p:txBody>
      </p:sp>
      <p:sp>
        <p:nvSpPr>
          <p:cNvPr id="174" name="object 174"/>
          <p:cNvSpPr/>
          <p:nvPr/>
        </p:nvSpPr>
        <p:spPr>
          <a:xfrm>
            <a:off x="3910584" y="3185160"/>
            <a:ext cx="390143" cy="1455420"/>
          </a:xfrm>
          <a:prstGeom prst="rect">
            <a:avLst/>
          </a:prstGeom>
          <a:blipFill>
            <a:blip r:embed="rId1" cstate="print"/>
            <a:stretch>
              <a:fillRect/>
            </a:stretch>
          </a:blipFill>
        </p:spPr>
        <p:txBody>
          <a:bodyPr wrap="square" lIns="0" tIns="0" rIns="0" bIns="0" rtlCol="0"/>
          <a:lstStyle/>
          <a:p/>
        </p:txBody>
      </p:sp>
      <p:sp>
        <p:nvSpPr>
          <p:cNvPr id="175" name="object 175"/>
          <p:cNvSpPr/>
          <p:nvPr/>
        </p:nvSpPr>
        <p:spPr>
          <a:xfrm>
            <a:off x="4029455" y="3356609"/>
            <a:ext cx="152400" cy="1066800"/>
          </a:xfrm>
          <a:custGeom>
            <a:avLst/>
            <a:gdLst/>
            <a:ahLst/>
            <a:cxnLst/>
            <a:rect l="l" t="t" r="r" b="b"/>
            <a:pathLst>
              <a:path w="152400" h="1066800">
                <a:moveTo>
                  <a:pt x="50292" y="915923"/>
                </a:moveTo>
                <a:lnTo>
                  <a:pt x="0" y="915923"/>
                </a:lnTo>
                <a:lnTo>
                  <a:pt x="75438" y="1066800"/>
                </a:lnTo>
                <a:lnTo>
                  <a:pt x="138303" y="941069"/>
                </a:lnTo>
                <a:lnTo>
                  <a:pt x="50292" y="941069"/>
                </a:lnTo>
                <a:lnTo>
                  <a:pt x="50292" y="915923"/>
                </a:lnTo>
                <a:close/>
              </a:path>
              <a:path w="152400" h="1066800">
                <a:moveTo>
                  <a:pt x="51816" y="508253"/>
                </a:moveTo>
                <a:lnTo>
                  <a:pt x="50292" y="508253"/>
                </a:lnTo>
                <a:lnTo>
                  <a:pt x="50292" y="941069"/>
                </a:lnTo>
                <a:lnTo>
                  <a:pt x="100584" y="941069"/>
                </a:lnTo>
                <a:lnTo>
                  <a:pt x="100584" y="558545"/>
                </a:lnTo>
                <a:lnTo>
                  <a:pt x="75438" y="558545"/>
                </a:lnTo>
                <a:lnTo>
                  <a:pt x="100584" y="533400"/>
                </a:lnTo>
                <a:lnTo>
                  <a:pt x="51816" y="533400"/>
                </a:lnTo>
                <a:lnTo>
                  <a:pt x="51816" y="508253"/>
                </a:lnTo>
                <a:close/>
              </a:path>
              <a:path w="152400" h="1066800">
                <a:moveTo>
                  <a:pt x="150876" y="915923"/>
                </a:moveTo>
                <a:lnTo>
                  <a:pt x="100584" y="915923"/>
                </a:lnTo>
                <a:lnTo>
                  <a:pt x="100584" y="941069"/>
                </a:lnTo>
                <a:lnTo>
                  <a:pt x="138303" y="941069"/>
                </a:lnTo>
                <a:lnTo>
                  <a:pt x="150876" y="915923"/>
                </a:lnTo>
                <a:close/>
              </a:path>
              <a:path w="152400" h="1066800">
                <a:moveTo>
                  <a:pt x="100584" y="533400"/>
                </a:moveTo>
                <a:lnTo>
                  <a:pt x="75438" y="558545"/>
                </a:lnTo>
                <a:lnTo>
                  <a:pt x="100584" y="558545"/>
                </a:lnTo>
                <a:lnTo>
                  <a:pt x="100584" y="533400"/>
                </a:lnTo>
                <a:close/>
              </a:path>
              <a:path w="152400" h="1066800">
                <a:moveTo>
                  <a:pt x="102108" y="508253"/>
                </a:moveTo>
                <a:lnTo>
                  <a:pt x="76962" y="508253"/>
                </a:lnTo>
                <a:lnTo>
                  <a:pt x="51816" y="533400"/>
                </a:lnTo>
                <a:lnTo>
                  <a:pt x="100584" y="533400"/>
                </a:lnTo>
                <a:lnTo>
                  <a:pt x="100584" y="558545"/>
                </a:lnTo>
                <a:lnTo>
                  <a:pt x="102108" y="558545"/>
                </a:lnTo>
                <a:lnTo>
                  <a:pt x="102108" y="508253"/>
                </a:lnTo>
                <a:close/>
              </a:path>
              <a:path w="152400" h="1066800">
                <a:moveTo>
                  <a:pt x="102108" y="125729"/>
                </a:moveTo>
                <a:lnTo>
                  <a:pt x="51816" y="125729"/>
                </a:lnTo>
                <a:lnTo>
                  <a:pt x="51816" y="533400"/>
                </a:lnTo>
                <a:lnTo>
                  <a:pt x="76962" y="508253"/>
                </a:lnTo>
                <a:lnTo>
                  <a:pt x="102108" y="508253"/>
                </a:lnTo>
                <a:lnTo>
                  <a:pt x="102108" y="125729"/>
                </a:lnTo>
                <a:close/>
              </a:path>
              <a:path w="152400" h="1066800">
                <a:moveTo>
                  <a:pt x="76962" y="0"/>
                </a:moveTo>
                <a:lnTo>
                  <a:pt x="1524" y="150875"/>
                </a:lnTo>
                <a:lnTo>
                  <a:pt x="51816" y="150875"/>
                </a:lnTo>
                <a:lnTo>
                  <a:pt x="51816"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6" name="object 176"/>
          <p:cNvSpPr txBox="1"/>
          <p:nvPr/>
        </p:nvSpPr>
        <p:spPr>
          <a:xfrm>
            <a:off x="3809365" y="3578385"/>
            <a:ext cx="254000" cy="548005"/>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&lt;0:7&gt;</a:t>
            </a:r>
            <a:endParaRPr sz="1800">
              <a:latin typeface="Calibri" panose="020F0502020204030204" charset="0"/>
              <a:cs typeface="Calibri" panose="020F0502020204030204" charset="0"/>
            </a:endParaRPr>
          </a:p>
        </p:txBody>
      </p:sp>
      <p:sp>
        <p:nvSpPr>
          <p:cNvPr id="177" name="object 177"/>
          <p:cNvSpPr/>
          <p:nvPr/>
        </p:nvSpPr>
        <p:spPr>
          <a:xfrm>
            <a:off x="4910328" y="3185160"/>
            <a:ext cx="390144" cy="1455420"/>
          </a:xfrm>
          <a:prstGeom prst="rect">
            <a:avLst/>
          </a:prstGeom>
          <a:blipFill>
            <a:blip r:embed="rId1" cstate="print"/>
            <a:stretch>
              <a:fillRect/>
            </a:stretch>
          </a:blipFill>
        </p:spPr>
        <p:txBody>
          <a:bodyPr wrap="square" lIns="0" tIns="0" rIns="0" bIns="0" rtlCol="0"/>
          <a:lstStyle/>
          <a:p/>
        </p:txBody>
      </p:sp>
      <p:sp>
        <p:nvSpPr>
          <p:cNvPr id="178" name="object 178"/>
          <p:cNvSpPr/>
          <p:nvPr/>
        </p:nvSpPr>
        <p:spPr>
          <a:xfrm>
            <a:off x="5029200" y="3356609"/>
            <a:ext cx="152400" cy="1066800"/>
          </a:xfrm>
          <a:custGeom>
            <a:avLst/>
            <a:gdLst/>
            <a:ahLst/>
            <a:cxnLst/>
            <a:rect l="l" t="t" r="r" b="b"/>
            <a:pathLst>
              <a:path w="152400" h="1066800">
                <a:moveTo>
                  <a:pt x="50291" y="915923"/>
                </a:moveTo>
                <a:lnTo>
                  <a:pt x="0" y="915923"/>
                </a:lnTo>
                <a:lnTo>
                  <a:pt x="75437" y="1066800"/>
                </a:lnTo>
                <a:lnTo>
                  <a:pt x="138302" y="941069"/>
                </a:lnTo>
                <a:lnTo>
                  <a:pt x="50291" y="941069"/>
                </a:lnTo>
                <a:lnTo>
                  <a:pt x="50291" y="915923"/>
                </a:lnTo>
                <a:close/>
              </a:path>
              <a:path w="152400" h="1066800">
                <a:moveTo>
                  <a:pt x="51815" y="508253"/>
                </a:moveTo>
                <a:lnTo>
                  <a:pt x="50291" y="508253"/>
                </a:lnTo>
                <a:lnTo>
                  <a:pt x="50291" y="941069"/>
                </a:lnTo>
                <a:lnTo>
                  <a:pt x="100584" y="941069"/>
                </a:lnTo>
                <a:lnTo>
                  <a:pt x="100584" y="558545"/>
                </a:lnTo>
                <a:lnTo>
                  <a:pt x="75437" y="558545"/>
                </a:lnTo>
                <a:lnTo>
                  <a:pt x="100584" y="533400"/>
                </a:lnTo>
                <a:lnTo>
                  <a:pt x="51815" y="533400"/>
                </a:lnTo>
                <a:lnTo>
                  <a:pt x="51815" y="508253"/>
                </a:lnTo>
                <a:close/>
              </a:path>
              <a:path w="152400" h="1066800">
                <a:moveTo>
                  <a:pt x="150875" y="915923"/>
                </a:moveTo>
                <a:lnTo>
                  <a:pt x="100584" y="915923"/>
                </a:lnTo>
                <a:lnTo>
                  <a:pt x="100584" y="941069"/>
                </a:lnTo>
                <a:lnTo>
                  <a:pt x="138302" y="941069"/>
                </a:lnTo>
                <a:lnTo>
                  <a:pt x="150875" y="915923"/>
                </a:lnTo>
                <a:close/>
              </a:path>
              <a:path w="152400" h="1066800">
                <a:moveTo>
                  <a:pt x="100584" y="533400"/>
                </a:moveTo>
                <a:lnTo>
                  <a:pt x="75437" y="558545"/>
                </a:lnTo>
                <a:lnTo>
                  <a:pt x="100584" y="558545"/>
                </a:lnTo>
                <a:lnTo>
                  <a:pt x="100584" y="533400"/>
                </a:lnTo>
                <a:close/>
              </a:path>
              <a:path w="152400" h="1066800">
                <a:moveTo>
                  <a:pt x="102108" y="508253"/>
                </a:moveTo>
                <a:lnTo>
                  <a:pt x="76962" y="508253"/>
                </a:lnTo>
                <a:lnTo>
                  <a:pt x="51815" y="533400"/>
                </a:lnTo>
                <a:lnTo>
                  <a:pt x="100584" y="533400"/>
                </a:lnTo>
                <a:lnTo>
                  <a:pt x="100584" y="558545"/>
                </a:lnTo>
                <a:lnTo>
                  <a:pt x="102108" y="558545"/>
                </a:lnTo>
                <a:lnTo>
                  <a:pt x="102108" y="508253"/>
                </a:lnTo>
                <a:close/>
              </a:path>
              <a:path w="152400" h="1066800">
                <a:moveTo>
                  <a:pt x="102108" y="125729"/>
                </a:moveTo>
                <a:lnTo>
                  <a:pt x="51815" y="125729"/>
                </a:lnTo>
                <a:lnTo>
                  <a:pt x="51815" y="533400"/>
                </a:lnTo>
                <a:lnTo>
                  <a:pt x="76962" y="508253"/>
                </a:lnTo>
                <a:lnTo>
                  <a:pt x="102108" y="508253"/>
                </a:lnTo>
                <a:lnTo>
                  <a:pt x="102108" y="125729"/>
                </a:lnTo>
                <a:close/>
              </a:path>
              <a:path w="152400" h="1066800">
                <a:moveTo>
                  <a:pt x="76962" y="0"/>
                </a:moveTo>
                <a:lnTo>
                  <a:pt x="1524" y="150875"/>
                </a:lnTo>
                <a:lnTo>
                  <a:pt x="51815" y="150875"/>
                </a:lnTo>
                <a:lnTo>
                  <a:pt x="51815" y="125729"/>
                </a:lnTo>
                <a:lnTo>
                  <a:pt x="139826" y="125729"/>
                </a:lnTo>
                <a:lnTo>
                  <a:pt x="76962" y="0"/>
                </a:lnTo>
                <a:close/>
              </a:path>
              <a:path w="152400" h="1066800">
                <a:moveTo>
                  <a:pt x="139826" y="125729"/>
                </a:moveTo>
                <a:lnTo>
                  <a:pt x="102108" y="125729"/>
                </a:lnTo>
                <a:lnTo>
                  <a:pt x="102108" y="150875"/>
                </a:lnTo>
                <a:lnTo>
                  <a:pt x="152400" y="150875"/>
                </a:lnTo>
                <a:lnTo>
                  <a:pt x="139826" y="125729"/>
                </a:lnTo>
                <a:close/>
              </a:path>
            </a:pathLst>
          </a:custGeom>
          <a:solidFill>
            <a:srgbClr val="C0504D"/>
          </a:solidFill>
        </p:spPr>
        <p:txBody>
          <a:bodyPr wrap="square" lIns="0" tIns="0" rIns="0" bIns="0" rtlCol="0"/>
          <a:lstStyle/>
          <a:p/>
        </p:txBody>
      </p:sp>
      <p:sp>
        <p:nvSpPr>
          <p:cNvPr id="179" name="object 179"/>
          <p:cNvSpPr txBox="1"/>
          <p:nvPr/>
        </p:nvSpPr>
        <p:spPr>
          <a:xfrm>
            <a:off x="4809744" y="3520445"/>
            <a:ext cx="254000" cy="66421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&lt;8:15&gt;</a:t>
            </a:r>
            <a:endParaRPr sz="1800">
              <a:latin typeface="Calibri" panose="020F0502020204030204" charset="0"/>
              <a:cs typeface="Calibri" panose="020F0502020204030204" charset="0"/>
            </a:endParaRPr>
          </a:p>
        </p:txBody>
      </p:sp>
      <p:sp>
        <p:nvSpPr>
          <p:cNvPr id="180" name="object 180"/>
          <p:cNvSpPr/>
          <p:nvPr/>
        </p:nvSpPr>
        <p:spPr>
          <a:xfrm>
            <a:off x="7653528" y="3185160"/>
            <a:ext cx="390144" cy="1455420"/>
          </a:xfrm>
          <a:prstGeom prst="rect">
            <a:avLst/>
          </a:prstGeom>
          <a:blipFill>
            <a:blip r:embed="rId1" cstate="print"/>
            <a:stretch>
              <a:fillRect/>
            </a:stretch>
          </a:blipFill>
        </p:spPr>
        <p:txBody>
          <a:bodyPr wrap="square" lIns="0" tIns="0" rIns="0" bIns="0" rtlCol="0"/>
          <a:lstStyle/>
          <a:p/>
        </p:txBody>
      </p:sp>
      <p:sp>
        <p:nvSpPr>
          <p:cNvPr id="181" name="object 181"/>
          <p:cNvSpPr/>
          <p:nvPr/>
        </p:nvSpPr>
        <p:spPr>
          <a:xfrm>
            <a:off x="7772400" y="3356609"/>
            <a:ext cx="152400" cy="1066800"/>
          </a:xfrm>
          <a:custGeom>
            <a:avLst/>
            <a:gdLst/>
            <a:ahLst/>
            <a:cxnLst/>
            <a:rect l="l" t="t" r="r" b="b"/>
            <a:pathLst>
              <a:path w="152400" h="1066800">
                <a:moveTo>
                  <a:pt x="50292" y="915923"/>
                </a:moveTo>
                <a:lnTo>
                  <a:pt x="0" y="915923"/>
                </a:lnTo>
                <a:lnTo>
                  <a:pt x="75438" y="1066800"/>
                </a:lnTo>
                <a:lnTo>
                  <a:pt x="138302" y="941069"/>
                </a:lnTo>
                <a:lnTo>
                  <a:pt x="50292" y="941069"/>
                </a:lnTo>
                <a:lnTo>
                  <a:pt x="50292" y="915923"/>
                </a:lnTo>
                <a:close/>
              </a:path>
              <a:path w="152400" h="1066800">
                <a:moveTo>
                  <a:pt x="51816" y="508253"/>
                </a:moveTo>
                <a:lnTo>
                  <a:pt x="50292" y="508253"/>
                </a:lnTo>
                <a:lnTo>
                  <a:pt x="50292" y="941069"/>
                </a:lnTo>
                <a:lnTo>
                  <a:pt x="100583" y="941069"/>
                </a:lnTo>
                <a:lnTo>
                  <a:pt x="100583" y="558545"/>
                </a:lnTo>
                <a:lnTo>
                  <a:pt x="75438" y="558545"/>
                </a:lnTo>
                <a:lnTo>
                  <a:pt x="100583" y="533400"/>
                </a:lnTo>
                <a:lnTo>
                  <a:pt x="51816" y="533400"/>
                </a:lnTo>
                <a:lnTo>
                  <a:pt x="51816" y="508253"/>
                </a:lnTo>
                <a:close/>
              </a:path>
              <a:path w="152400" h="1066800">
                <a:moveTo>
                  <a:pt x="150875" y="915923"/>
                </a:moveTo>
                <a:lnTo>
                  <a:pt x="100583" y="915923"/>
                </a:lnTo>
                <a:lnTo>
                  <a:pt x="100583" y="941069"/>
                </a:lnTo>
                <a:lnTo>
                  <a:pt x="138302" y="941069"/>
                </a:lnTo>
                <a:lnTo>
                  <a:pt x="150875" y="915923"/>
                </a:lnTo>
                <a:close/>
              </a:path>
              <a:path w="152400" h="1066800">
                <a:moveTo>
                  <a:pt x="100583" y="533400"/>
                </a:moveTo>
                <a:lnTo>
                  <a:pt x="75438" y="558545"/>
                </a:lnTo>
                <a:lnTo>
                  <a:pt x="100583" y="558545"/>
                </a:lnTo>
                <a:lnTo>
                  <a:pt x="100583" y="533400"/>
                </a:lnTo>
                <a:close/>
              </a:path>
              <a:path w="152400" h="1066800">
                <a:moveTo>
                  <a:pt x="102107" y="508253"/>
                </a:moveTo>
                <a:lnTo>
                  <a:pt x="76961" y="508253"/>
                </a:lnTo>
                <a:lnTo>
                  <a:pt x="51816" y="533400"/>
                </a:lnTo>
                <a:lnTo>
                  <a:pt x="100583" y="533400"/>
                </a:lnTo>
                <a:lnTo>
                  <a:pt x="100583" y="558545"/>
                </a:lnTo>
                <a:lnTo>
                  <a:pt x="102107" y="558545"/>
                </a:lnTo>
                <a:lnTo>
                  <a:pt x="102107" y="508253"/>
                </a:lnTo>
                <a:close/>
              </a:path>
              <a:path w="152400" h="1066800">
                <a:moveTo>
                  <a:pt x="102107" y="125729"/>
                </a:moveTo>
                <a:lnTo>
                  <a:pt x="51816" y="125729"/>
                </a:lnTo>
                <a:lnTo>
                  <a:pt x="51816" y="533400"/>
                </a:lnTo>
                <a:lnTo>
                  <a:pt x="76961" y="508253"/>
                </a:lnTo>
                <a:lnTo>
                  <a:pt x="102107" y="508253"/>
                </a:lnTo>
                <a:lnTo>
                  <a:pt x="102107" y="125729"/>
                </a:lnTo>
                <a:close/>
              </a:path>
              <a:path w="152400" h="1066800">
                <a:moveTo>
                  <a:pt x="76961" y="0"/>
                </a:moveTo>
                <a:lnTo>
                  <a:pt x="1524" y="150875"/>
                </a:lnTo>
                <a:lnTo>
                  <a:pt x="51816" y="150875"/>
                </a:lnTo>
                <a:lnTo>
                  <a:pt x="51816" y="125729"/>
                </a:lnTo>
                <a:lnTo>
                  <a:pt x="139826" y="125729"/>
                </a:lnTo>
                <a:lnTo>
                  <a:pt x="76961" y="0"/>
                </a:lnTo>
                <a:close/>
              </a:path>
              <a:path w="152400" h="1066800">
                <a:moveTo>
                  <a:pt x="139826" y="125729"/>
                </a:moveTo>
                <a:lnTo>
                  <a:pt x="102107" y="125729"/>
                </a:lnTo>
                <a:lnTo>
                  <a:pt x="102107" y="150875"/>
                </a:lnTo>
                <a:lnTo>
                  <a:pt x="152400" y="150875"/>
                </a:lnTo>
                <a:lnTo>
                  <a:pt x="139826" y="125729"/>
                </a:lnTo>
                <a:close/>
              </a:path>
            </a:pathLst>
          </a:custGeom>
          <a:solidFill>
            <a:srgbClr val="C0504D"/>
          </a:solidFill>
        </p:spPr>
        <p:txBody>
          <a:bodyPr wrap="square" lIns="0" tIns="0" rIns="0" bIns="0" rtlCol="0"/>
          <a:lstStyle/>
          <a:p/>
        </p:txBody>
      </p:sp>
      <p:sp>
        <p:nvSpPr>
          <p:cNvPr id="182" name="object 182"/>
          <p:cNvSpPr txBox="1"/>
          <p:nvPr/>
        </p:nvSpPr>
        <p:spPr>
          <a:xfrm>
            <a:off x="7553197" y="3462505"/>
            <a:ext cx="254000" cy="779780"/>
          </a:xfrm>
          <a:prstGeom prst="rect">
            <a:avLst/>
          </a:prstGeom>
        </p:spPr>
        <p:txBody>
          <a:bodyPr vert="vert270" wrap="square" lIns="0" tIns="0" rIns="0" bIns="0" rtlCol="0">
            <a:spAutoFit/>
          </a:bodyPr>
          <a:lstStyle/>
          <a:p>
            <a:pPr marL="12700">
              <a:lnSpc>
                <a:spcPts val="1810"/>
              </a:lnSpc>
            </a:pPr>
            <a:r>
              <a:rPr sz="1800" b="1" spc="-5" dirty="0">
                <a:solidFill>
                  <a:srgbClr val="C0504D"/>
                </a:solidFill>
                <a:latin typeface="Calibri" panose="020F0502020204030204" charset="0"/>
                <a:cs typeface="Calibri" panose="020F0502020204030204" charset="0"/>
              </a:rPr>
              <a:t>&lt;56:63&gt;</a:t>
            </a:r>
            <a:endParaRPr sz="1800">
              <a:latin typeface="Calibri" panose="020F0502020204030204" charset="0"/>
              <a:cs typeface="Calibri" panose="020F0502020204030204" charset="0"/>
            </a:endParaRPr>
          </a:p>
        </p:txBody>
      </p:sp>
      <p:sp>
        <p:nvSpPr>
          <p:cNvPr id="183" name="object 183"/>
          <p:cNvSpPr/>
          <p:nvPr/>
        </p:nvSpPr>
        <p:spPr>
          <a:xfrm>
            <a:off x="4073652" y="4375403"/>
            <a:ext cx="3817620" cy="137160"/>
          </a:xfrm>
          <a:prstGeom prst="rect">
            <a:avLst/>
          </a:prstGeom>
          <a:blipFill>
            <a:blip r:embed="rId2" cstate="print"/>
            <a:stretch>
              <a:fillRect/>
            </a:stretch>
          </a:blipFill>
        </p:spPr>
        <p:txBody>
          <a:bodyPr wrap="square" lIns="0" tIns="0" rIns="0" bIns="0" rtlCol="0"/>
          <a:lstStyle/>
          <a:p/>
        </p:txBody>
      </p:sp>
      <p:sp>
        <p:nvSpPr>
          <p:cNvPr id="184" name="object 184"/>
          <p:cNvSpPr/>
          <p:nvPr/>
        </p:nvSpPr>
        <p:spPr>
          <a:xfrm>
            <a:off x="4115561" y="4420361"/>
            <a:ext cx="3733800" cy="1905"/>
          </a:xfrm>
          <a:custGeom>
            <a:avLst/>
            <a:gdLst/>
            <a:ahLst/>
            <a:cxnLst/>
            <a:rect l="l" t="t" r="r" b="b"/>
            <a:pathLst>
              <a:path w="3733800" h="1904">
                <a:moveTo>
                  <a:pt x="-25146" y="762"/>
                </a:moveTo>
                <a:lnTo>
                  <a:pt x="3758945" y="762"/>
                </a:lnTo>
              </a:path>
            </a:pathLst>
          </a:custGeom>
          <a:ln w="51815">
            <a:solidFill>
              <a:srgbClr val="C0504D"/>
            </a:solidFill>
          </a:ln>
        </p:spPr>
        <p:txBody>
          <a:bodyPr wrap="square" lIns="0" tIns="0" rIns="0" bIns="0" rtlCol="0"/>
          <a:lstStyle/>
          <a:p/>
        </p:txBody>
      </p:sp>
      <p:sp>
        <p:nvSpPr>
          <p:cNvPr id="185" name="object 185"/>
          <p:cNvSpPr/>
          <p:nvPr/>
        </p:nvSpPr>
        <p:spPr>
          <a:xfrm>
            <a:off x="5515355" y="4094988"/>
            <a:ext cx="704088" cy="1769364"/>
          </a:xfrm>
          <a:prstGeom prst="rect">
            <a:avLst/>
          </a:prstGeom>
          <a:blipFill>
            <a:blip r:embed="rId3" cstate="print"/>
            <a:stretch>
              <a:fillRect/>
            </a:stretch>
          </a:blipFill>
        </p:spPr>
        <p:txBody>
          <a:bodyPr wrap="square" lIns="0" tIns="0" rIns="0" bIns="0" rtlCol="0"/>
          <a:lstStyle/>
          <a:p/>
        </p:txBody>
      </p:sp>
      <p:sp>
        <p:nvSpPr>
          <p:cNvPr id="186" name="object 186"/>
          <p:cNvSpPr/>
          <p:nvPr/>
        </p:nvSpPr>
        <p:spPr>
          <a:xfrm>
            <a:off x="5713476" y="4423409"/>
            <a:ext cx="307975" cy="1066800"/>
          </a:xfrm>
          <a:custGeom>
            <a:avLst/>
            <a:gdLst/>
            <a:ahLst/>
            <a:cxnLst/>
            <a:rect l="l" t="t" r="r" b="b"/>
            <a:pathLst>
              <a:path w="307975" h="1066800">
                <a:moveTo>
                  <a:pt x="102108" y="760476"/>
                </a:moveTo>
                <a:lnTo>
                  <a:pt x="0" y="760476"/>
                </a:lnTo>
                <a:lnTo>
                  <a:pt x="153162" y="1066799"/>
                </a:lnTo>
                <a:lnTo>
                  <a:pt x="280797" y="811529"/>
                </a:lnTo>
                <a:lnTo>
                  <a:pt x="102108" y="811529"/>
                </a:lnTo>
                <a:lnTo>
                  <a:pt x="102108" y="760476"/>
                </a:lnTo>
                <a:close/>
              </a:path>
              <a:path w="307975" h="1066800">
                <a:moveTo>
                  <a:pt x="103632" y="482345"/>
                </a:moveTo>
                <a:lnTo>
                  <a:pt x="102108" y="482345"/>
                </a:lnTo>
                <a:lnTo>
                  <a:pt x="102108" y="811529"/>
                </a:lnTo>
                <a:lnTo>
                  <a:pt x="204215" y="811529"/>
                </a:lnTo>
                <a:lnTo>
                  <a:pt x="204215" y="584453"/>
                </a:lnTo>
                <a:lnTo>
                  <a:pt x="153162" y="584453"/>
                </a:lnTo>
                <a:lnTo>
                  <a:pt x="204215" y="533400"/>
                </a:lnTo>
                <a:lnTo>
                  <a:pt x="103632" y="533400"/>
                </a:lnTo>
                <a:lnTo>
                  <a:pt x="103632" y="482345"/>
                </a:lnTo>
                <a:close/>
              </a:path>
              <a:path w="307975" h="1066800">
                <a:moveTo>
                  <a:pt x="306324" y="760476"/>
                </a:moveTo>
                <a:lnTo>
                  <a:pt x="204215" y="760476"/>
                </a:lnTo>
                <a:lnTo>
                  <a:pt x="204215" y="811529"/>
                </a:lnTo>
                <a:lnTo>
                  <a:pt x="280797" y="811529"/>
                </a:lnTo>
                <a:lnTo>
                  <a:pt x="306324" y="760476"/>
                </a:lnTo>
                <a:close/>
              </a:path>
              <a:path w="307975" h="1066800">
                <a:moveTo>
                  <a:pt x="204215" y="533400"/>
                </a:moveTo>
                <a:lnTo>
                  <a:pt x="153162" y="584453"/>
                </a:lnTo>
                <a:lnTo>
                  <a:pt x="204215" y="584453"/>
                </a:lnTo>
                <a:lnTo>
                  <a:pt x="204215" y="533400"/>
                </a:lnTo>
                <a:close/>
              </a:path>
              <a:path w="307975" h="1066800">
                <a:moveTo>
                  <a:pt x="205739" y="482345"/>
                </a:moveTo>
                <a:lnTo>
                  <a:pt x="154686" y="482345"/>
                </a:lnTo>
                <a:lnTo>
                  <a:pt x="103632" y="533400"/>
                </a:lnTo>
                <a:lnTo>
                  <a:pt x="204215" y="533400"/>
                </a:lnTo>
                <a:lnTo>
                  <a:pt x="204215" y="584453"/>
                </a:lnTo>
                <a:lnTo>
                  <a:pt x="205739" y="584453"/>
                </a:lnTo>
                <a:lnTo>
                  <a:pt x="205739" y="482345"/>
                </a:lnTo>
                <a:close/>
              </a:path>
              <a:path w="307975" h="1066800">
                <a:moveTo>
                  <a:pt x="205739" y="255269"/>
                </a:moveTo>
                <a:lnTo>
                  <a:pt x="103632" y="255269"/>
                </a:lnTo>
                <a:lnTo>
                  <a:pt x="103632" y="533400"/>
                </a:lnTo>
                <a:lnTo>
                  <a:pt x="154686" y="482345"/>
                </a:lnTo>
                <a:lnTo>
                  <a:pt x="205739" y="482345"/>
                </a:lnTo>
                <a:lnTo>
                  <a:pt x="205739" y="255269"/>
                </a:lnTo>
                <a:close/>
              </a:path>
              <a:path w="307975" h="1066800">
                <a:moveTo>
                  <a:pt x="154686" y="0"/>
                </a:moveTo>
                <a:lnTo>
                  <a:pt x="1524" y="306323"/>
                </a:lnTo>
                <a:lnTo>
                  <a:pt x="103632" y="306323"/>
                </a:lnTo>
                <a:lnTo>
                  <a:pt x="103632" y="255269"/>
                </a:lnTo>
                <a:lnTo>
                  <a:pt x="282321" y="255269"/>
                </a:lnTo>
                <a:lnTo>
                  <a:pt x="154686" y="0"/>
                </a:lnTo>
                <a:close/>
              </a:path>
              <a:path w="307975" h="1066800">
                <a:moveTo>
                  <a:pt x="282321" y="255269"/>
                </a:moveTo>
                <a:lnTo>
                  <a:pt x="205739" y="255269"/>
                </a:lnTo>
                <a:lnTo>
                  <a:pt x="205739" y="306323"/>
                </a:lnTo>
                <a:lnTo>
                  <a:pt x="307848" y="306323"/>
                </a:lnTo>
                <a:lnTo>
                  <a:pt x="282321" y="255269"/>
                </a:lnTo>
                <a:close/>
              </a:path>
            </a:pathLst>
          </a:custGeom>
          <a:solidFill>
            <a:srgbClr val="C0504D"/>
          </a:solidFill>
        </p:spPr>
        <p:txBody>
          <a:bodyPr wrap="square" lIns="0" tIns="0" rIns="0" bIns="0" rtlCol="0"/>
          <a:lstStyle/>
          <a:p/>
        </p:txBody>
      </p:sp>
      <p:graphicFrame>
        <p:nvGraphicFramePr>
          <p:cNvPr id="187" name="object 187"/>
          <p:cNvGraphicFramePr>
            <a:graphicFrameLocks noGrp="1"/>
          </p:cNvGraphicFramePr>
          <p:nvPr/>
        </p:nvGraphicFramePr>
        <p:xfrm>
          <a:off x="1124711" y="2115311"/>
          <a:ext cx="457200" cy="3428999"/>
        </p:xfrm>
        <a:graphic>
          <a:graphicData uri="http://schemas.openxmlformats.org/drawingml/2006/table">
            <a:tbl>
              <a:tblPr firstRow="1" bandRow="1">
                <a:tableStyleId>{2D5ABB26-0587-4C30-8999-92F81FD0307C}</a:tableStyleId>
              </a:tblPr>
              <a:tblGrid>
                <a:gridCol w="457200"/>
              </a:tblGrid>
              <a:tr h="2286000">
                <a:tc>
                  <a:txBody>
                    <a:bodyPr/>
                    <a:lstStyle/>
                    <a:p>
                      <a:pPr>
                        <a:lnSpc>
                          <a:spcPct val="100000"/>
                        </a:lnSpc>
                      </a:pPr>
                      <a:endParaRPr sz="20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lnB w="38100">
                      <a:solidFill>
                        <a:srgbClr val="5C4676"/>
                      </a:solidFill>
                      <a:prstDash val="solid"/>
                    </a:lnB>
                    <a:solidFill>
                      <a:srgbClr val="8063A1"/>
                    </a:solidFill>
                  </a:tcPr>
                </a:tc>
              </a:tr>
              <a:tr h="406145">
                <a:tc>
                  <a:txBody>
                    <a:bodyPr/>
                    <a:lstStyle/>
                    <a:p>
                      <a:pPr>
                        <a:lnSpc>
                          <a:spcPct val="100000"/>
                        </a:lnSpc>
                      </a:pPr>
                      <a:endParaRPr sz="2000">
                        <a:latin typeface="Times New Roman" panose="02020603050405020304" pitchFamily="18" charset="0"/>
                        <a:cs typeface="Times New Roman" panose="02020603050405020304" pitchFamily="18" charset="0"/>
                      </a:endParaRPr>
                    </a:p>
                  </a:txBody>
                  <a:tcPr marL="0" marR="0" marT="0" marB="0">
                    <a:lnL w="38100">
                      <a:solidFill>
                        <a:srgbClr val="5C4676"/>
                      </a:solidFill>
                      <a:prstDash val="solid"/>
                    </a:lnL>
                    <a:lnR w="38100">
                      <a:solidFill>
                        <a:srgbClr val="5C4676"/>
                      </a:solidFill>
                      <a:prstDash val="solid"/>
                    </a:lnR>
                    <a:lnT w="38100">
                      <a:solidFill>
                        <a:srgbClr val="5C4676"/>
                      </a:solidFill>
                      <a:prstDash val="solid"/>
                    </a:lnT>
                    <a:solidFill>
                      <a:srgbClr val="8063A1"/>
                    </a:solidFill>
                  </a:tcPr>
                </a:tc>
              </a:tr>
              <a:tr h="362712">
                <a:tc>
                  <a:txBody>
                    <a:bodyPr/>
                    <a:lstStyle/>
                    <a:p>
                      <a:pPr marL="142240">
                        <a:lnSpc>
                          <a:spcPct val="100000"/>
                        </a:lnSpc>
                        <a:spcBef>
                          <a:spcPts val="420"/>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53340" marB="0">
                    <a:lnL w="38100">
                      <a:solidFill>
                        <a:srgbClr val="5C4676"/>
                      </a:solidFill>
                      <a:prstDash val="solid"/>
                    </a:lnL>
                    <a:lnR w="38100">
                      <a:solidFill>
                        <a:srgbClr val="5C4676"/>
                      </a:solidFill>
                      <a:prstDash val="solid"/>
                    </a:lnR>
                    <a:lnB w="53975">
                      <a:solidFill>
                        <a:srgbClr val="FFFFFF"/>
                      </a:solidFill>
                      <a:prstDash val="solid"/>
                    </a:lnB>
                    <a:solidFill>
                      <a:srgbClr val="FF0000"/>
                    </a:solidFill>
                  </a:tcPr>
                </a:tc>
              </a:tr>
              <a:tr h="374142">
                <a:tc>
                  <a:txBody>
                    <a:bodyPr/>
                    <a:lstStyle/>
                    <a:p>
                      <a:pPr marL="135255">
                        <a:lnSpc>
                          <a:spcPct val="100000"/>
                        </a:lnSpc>
                        <a:spcBef>
                          <a:spcPts val="580"/>
                        </a:spcBef>
                      </a:pPr>
                      <a:r>
                        <a:rPr sz="1400" spc="-5" dirty="0">
                          <a:solidFill>
                            <a:srgbClr val="FFFFFF"/>
                          </a:solidFill>
                          <a:latin typeface="Calibri" panose="020F0502020204030204" charset="0"/>
                          <a:cs typeface="Calibri" panose="020F0502020204030204" charset="0"/>
                        </a:rPr>
                        <a:t>8B</a:t>
                      </a:r>
                      <a:endParaRPr sz="1400">
                        <a:latin typeface="Calibri" panose="020F0502020204030204" charset="0"/>
                        <a:cs typeface="Calibri" panose="020F0502020204030204" charset="0"/>
                      </a:endParaRPr>
                    </a:p>
                  </a:txBody>
                  <a:tcPr marL="0" marR="0" marT="73660" marB="0">
                    <a:lnL w="38100">
                      <a:solidFill>
                        <a:srgbClr val="5C4676"/>
                      </a:solidFill>
                      <a:prstDash val="solid"/>
                    </a:lnL>
                    <a:lnR w="38100">
                      <a:solidFill>
                        <a:srgbClr val="5C4676"/>
                      </a:solidFill>
                      <a:prstDash val="solid"/>
                    </a:lnR>
                    <a:lnT w="53975">
                      <a:solidFill>
                        <a:srgbClr val="FFFFFF"/>
                      </a:solidFill>
                      <a:prstDash val="solid"/>
                    </a:lnT>
                    <a:lnB w="38100">
                      <a:solidFill>
                        <a:srgbClr val="5C4676"/>
                      </a:solidFill>
                      <a:prstDash val="solid"/>
                    </a:lnB>
                    <a:solidFill>
                      <a:srgbClr val="FF0000"/>
                    </a:solidFill>
                  </a:tcPr>
                </a:tc>
              </a:tr>
            </a:tbl>
          </a:graphicData>
        </a:graphic>
      </p:graphicFrame>
      <p:sp>
        <p:nvSpPr>
          <p:cNvPr id="188" name="object 188"/>
          <p:cNvSpPr txBox="1"/>
          <p:nvPr/>
        </p:nvSpPr>
        <p:spPr>
          <a:xfrm>
            <a:off x="6049771" y="4822697"/>
            <a:ext cx="1160780" cy="299720"/>
          </a:xfrm>
          <a:prstGeom prst="rect">
            <a:avLst/>
          </a:prstGeom>
        </p:spPr>
        <p:txBody>
          <a:bodyPr vert="horz" wrap="square" lIns="0" tIns="12700" rIns="0" bIns="0" rtlCol="0">
            <a:spAutoFit/>
          </a:bodyPr>
          <a:lstStyle/>
          <a:p>
            <a:pPr marL="12700">
              <a:lnSpc>
                <a:spcPct val="100000"/>
              </a:lnSpc>
              <a:spcBef>
                <a:spcPts val="100"/>
              </a:spcBef>
            </a:pPr>
            <a:r>
              <a:rPr sz="1800" b="1" spc="-10" dirty="0">
                <a:solidFill>
                  <a:srgbClr val="C0504D"/>
                </a:solidFill>
                <a:latin typeface="Calibri" panose="020F0502020204030204" charset="0"/>
                <a:cs typeface="Calibri" panose="020F0502020204030204" charset="0"/>
              </a:rPr>
              <a:t>Data</a:t>
            </a:r>
            <a:r>
              <a:rPr sz="1800" b="1" spc="-8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&lt;0:63&gt;</a:t>
            </a:r>
            <a:endParaRPr sz="1800">
              <a:latin typeface="Calibri" panose="020F0502020204030204" charset="0"/>
              <a:cs typeface="Calibri" panose="020F0502020204030204" charset="0"/>
            </a:endParaRPr>
          </a:p>
        </p:txBody>
      </p:sp>
      <p:sp>
        <p:nvSpPr>
          <p:cNvPr id="189" name="object 189"/>
          <p:cNvSpPr/>
          <p:nvPr/>
        </p:nvSpPr>
        <p:spPr>
          <a:xfrm>
            <a:off x="3505961" y="2798572"/>
            <a:ext cx="458470" cy="111125"/>
          </a:xfrm>
          <a:custGeom>
            <a:avLst/>
            <a:gdLst/>
            <a:ahLst/>
            <a:cxnLst/>
            <a:rect l="l" t="t" r="r" b="b"/>
            <a:pathLst>
              <a:path w="458470" h="111125">
                <a:moveTo>
                  <a:pt x="89915" y="0"/>
                </a:moveTo>
                <a:lnTo>
                  <a:pt x="0" y="64515"/>
                </a:lnTo>
                <a:lnTo>
                  <a:pt x="100329" y="110998"/>
                </a:lnTo>
                <a:lnTo>
                  <a:pt x="106172" y="108838"/>
                </a:lnTo>
                <a:lnTo>
                  <a:pt x="108585" y="103886"/>
                </a:lnTo>
                <a:lnTo>
                  <a:pt x="110871" y="98932"/>
                </a:lnTo>
                <a:lnTo>
                  <a:pt x="108712" y="93090"/>
                </a:lnTo>
                <a:lnTo>
                  <a:pt x="64436" y="72516"/>
                </a:lnTo>
                <a:lnTo>
                  <a:pt x="20447" y="72516"/>
                </a:lnTo>
                <a:lnTo>
                  <a:pt x="18541" y="52704"/>
                </a:lnTo>
                <a:lnTo>
                  <a:pt x="55110" y="49278"/>
                </a:lnTo>
                <a:lnTo>
                  <a:pt x="101473" y="16128"/>
                </a:lnTo>
                <a:lnTo>
                  <a:pt x="102488" y="9905"/>
                </a:lnTo>
                <a:lnTo>
                  <a:pt x="96138" y="1015"/>
                </a:lnTo>
                <a:lnTo>
                  <a:pt x="89915" y="0"/>
                </a:lnTo>
                <a:close/>
              </a:path>
              <a:path w="458470" h="111125">
                <a:moveTo>
                  <a:pt x="55110" y="49278"/>
                </a:moveTo>
                <a:lnTo>
                  <a:pt x="18541" y="52704"/>
                </a:lnTo>
                <a:lnTo>
                  <a:pt x="20447" y="72516"/>
                </a:lnTo>
                <a:lnTo>
                  <a:pt x="40770" y="70612"/>
                </a:lnTo>
                <a:lnTo>
                  <a:pt x="25273" y="70612"/>
                </a:lnTo>
                <a:lnTo>
                  <a:pt x="23749" y="53593"/>
                </a:lnTo>
                <a:lnTo>
                  <a:pt x="49074" y="53593"/>
                </a:lnTo>
                <a:lnTo>
                  <a:pt x="55110" y="49278"/>
                </a:lnTo>
                <a:close/>
              </a:path>
              <a:path w="458470" h="111125">
                <a:moveTo>
                  <a:pt x="57058" y="69085"/>
                </a:moveTo>
                <a:lnTo>
                  <a:pt x="20447" y="72516"/>
                </a:lnTo>
                <a:lnTo>
                  <a:pt x="64436" y="72516"/>
                </a:lnTo>
                <a:lnTo>
                  <a:pt x="57058" y="69085"/>
                </a:lnTo>
                <a:close/>
              </a:path>
              <a:path w="458470" h="111125">
                <a:moveTo>
                  <a:pt x="23749" y="53593"/>
                </a:moveTo>
                <a:lnTo>
                  <a:pt x="25273" y="70612"/>
                </a:lnTo>
                <a:lnTo>
                  <a:pt x="39093" y="60730"/>
                </a:lnTo>
                <a:lnTo>
                  <a:pt x="23749" y="53593"/>
                </a:lnTo>
                <a:close/>
              </a:path>
              <a:path w="458470" h="111125">
                <a:moveTo>
                  <a:pt x="39093" y="60730"/>
                </a:moveTo>
                <a:lnTo>
                  <a:pt x="25273" y="70612"/>
                </a:lnTo>
                <a:lnTo>
                  <a:pt x="40770" y="70612"/>
                </a:lnTo>
                <a:lnTo>
                  <a:pt x="57058" y="69085"/>
                </a:lnTo>
                <a:lnTo>
                  <a:pt x="39093" y="60730"/>
                </a:lnTo>
                <a:close/>
              </a:path>
              <a:path w="458470" h="111125">
                <a:moveTo>
                  <a:pt x="456311" y="11683"/>
                </a:moveTo>
                <a:lnTo>
                  <a:pt x="55110" y="49278"/>
                </a:lnTo>
                <a:lnTo>
                  <a:pt x="39093" y="60730"/>
                </a:lnTo>
                <a:lnTo>
                  <a:pt x="57058" y="69085"/>
                </a:lnTo>
                <a:lnTo>
                  <a:pt x="458088" y="31495"/>
                </a:lnTo>
                <a:lnTo>
                  <a:pt x="456311" y="11683"/>
                </a:lnTo>
                <a:close/>
              </a:path>
              <a:path w="458470" h="111125">
                <a:moveTo>
                  <a:pt x="49074" y="53593"/>
                </a:moveTo>
                <a:lnTo>
                  <a:pt x="23749" y="53593"/>
                </a:lnTo>
                <a:lnTo>
                  <a:pt x="39093" y="60730"/>
                </a:lnTo>
                <a:lnTo>
                  <a:pt x="49074" y="53593"/>
                </a:lnTo>
                <a:close/>
              </a:path>
            </a:pathLst>
          </a:custGeom>
          <a:solidFill>
            <a:srgbClr val="FF0000"/>
          </a:solidFill>
        </p:spPr>
        <p:txBody>
          <a:bodyPr wrap="square" lIns="0" tIns="0" rIns="0" bIns="0" rtlCol="0"/>
          <a:lstStyle/>
          <a:p/>
        </p:txBody>
      </p:sp>
      <p:sp>
        <p:nvSpPr>
          <p:cNvPr id="190" name="object 190"/>
          <p:cNvSpPr txBox="1"/>
          <p:nvPr/>
        </p:nvSpPr>
        <p:spPr>
          <a:xfrm>
            <a:off x="3035935" y="2621661"/>
            <a:ext cx="478790" cy="453390"/>
          </a:xfrm>
          <a:prstGeom prst="rect">
            <a:avLst/>
          </a:prstGeom>
        </p:spPr>
        <p:txBody>
          <a:bodyPr vert="horz" wrap="square" lIns="0" tIns="13335" rIns="0" bIns="0" rtlCol="0">
            <a:spAutoFit/>
          </a:bodyPr>
          <a:lstStyle/>
          <a:p>
            <a:pPr marL="12700">
              <a:lnSpc>
                <a:spcPct val="100000"/>
              </a:lnSpc>
              <a:spcBef>
                <a:spcPts val="105"/>
              </a:spcBef>
            </a:pPr>
            <a:r>
              <a:rPr sz="1400" b="1" spc="-10" dirty="0">
                <a:solidFill>
                  <a:srgbClr val="FF0000"/>
                </a:solidFill>
                <a:latin typeface="Calibri" panose="020F0502020204030204" charset="0"/>
                <a:cs typeface="Calibri" panose="020F0502020204030204" charset="0"/>
              </a:rPr>
              <a:t>Row</a:t>
            </a:r>
            <a:r>
              <a:rPr sz="1400" b="1" spc="-9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0</a:t>
            </a:r>
            <a:endParaRPr sz="1400">
              <a:latin typeface="Calibri" panose="020F0502020204030204" charset="0"/>
              <a:cs typeface="Calibri" panose="020F0502020204030204" charset="0"/>
            </a:endParaRPr>
          </a:p>
          <a:p>
            <a:pPr marL="12700">
              <a:lnSpc>
                <a:spcPct val="100000"/>
              </a:lnSpc>
            </a:pPr>
            <a:r>
              <a:rPr sz="1400" b="1" spc="-5" dirty="0">
                <a:solidFill>
                  <a:srgbClr val="FF0000"/>
                </a:solidFill>
                <a:latin typeface="Calibri" panose="020F0502020204030204" charset="0"/>
                <a:cs typeface="Calibri" panose="020F0502020204030204" charset="0"/>
              </a:rPr>
              <a:t>Col</a:t>
            </a:r>
            <a:r>
              <a:rPr sz="1400" b="1" spc="-45" dirty="0">
                <a:solidFill>
                  <a:srgbClr val="FF0000"/>
                </a:solidFill>
                <a:latin typeface="Calibri" panose="020F0502020204030204" charset="0"/>
                <a:cs typeface="Calibri" panose="020F0502020204030204" charset="0"/>
              </a:rPr>
              <a:t> </a:t>
            </a:r>
            <a:r>
              <a:rPr sz="1400" b="1" dirty="0">
                <a:solidFill>
                  <a:srgbClr val="FF0000"/>
                </a:solidFill>
                <a:latin typeface="Calibri" panose="020F0502020204030204" charset="0"/>
                <a:cs typeface="Calibri" panose="020F0502020204030204" charset="0"/>
              </a:rPr>
              <a:t>1</a:t>
            </a:r>
            <a:endParaRPr sz="1400">
              <a:latin typeface="Calibri" panose="020F0502020204030204" charset="0"/>
              <a:cs typeface="Calibri" panose="020F0502020204030204" charset="0"/>
            </a:endParaRPr>
          </a:p>
        </p:txBody>
      </p:sp>
      <p:sp>
        <p:nvSpPr>
          <p:cNvPr id="191" name="object 191"/>
          <p:cNvSpPr txBox="1"/>
          <p:nvPr/>
        </p:nvSpPr>
        <p:spPr>
          <a:xfrm>
            <a:off x="3007614" y="5657494"/>
            <a:ext cx="4954270" cy="848994"/>
          </a:xfrm>
          <a:prstGeom prst="rect">
            <a:avLst/>
          </a:prstGeom>
        </p:spPr>
        <p:txBody>
          <a:bodyPr vert="horz" wrap="square" lIns="0" tIns="12700" rIns="0" bIns="0" rtlCol="0">
            <a:spAutoFit/>
          </a:bodyPr>
          <a:lstStyle/>
          <a:p>
            <a:pPr marL="2540" algn="ctr">
              <a:lnSpc>
                <a:spcPct val="100000"/>
              </a:lnSpc>
              <a:spcBef>
                <a:spcPts val="100"/>
              </a:spcBef>
            </a:pPr>
            <a:r>
              <a:rPr sz="1800" b="1" dirty="0">
                <a:solidFill>
                  <a:srgbClr val="FF0000"/>
                </a:solidFill>
                <a:latin typeface="Calibri" panose="020F0502020204030204" charset="0"/>
                <a:cs typeface="Calibri" panose="020F0502020204030204" charset="0"/>
              </a:rPr>
              <a:t>A 64B </a:t>
            </a:r>
            <a:r>
              <a:rPr sz="1800" b="1" spc="-5" dirty="0">
                <a:solidFill>
                  <a:srgbClr val="FF0000"/>
                </a:solidFill>
                <a:latin typeface="Calibri" panose="020F0502020204030204" charset="0"/>
                <a:cs typeface="Calibri" panose="020F0502020204030204" charset="0"/>
              </a:rPr>
              <a:t>cache </a:t>
            </a:r>
            <a:r>
              <a:rPr sz="1800" b="1" dirty="0">
                <a:solidFill>
                  <a:srgbClr val="FF0000"/>
                </a:solidFill>
                <a:latin typeface="Calibri" panose="020F0502020204030204" charset="0"/>
                <a:cs typeface="Calibri" panose="020F0502020204030204" charset="0"/>
              </a:rPr>
              <a:t>block </a:t>
            </a:r>
            <a:r>
              <a:rPr sz="1800" b="1" spc="-15" dirty="0">
                <a:solidFill>
                  <a:srgbClr val="FF0000"/>
                </a:solidFill>
                <a:latin typeface="Calibri" panose="020F0502020204030204" charset="0"/>
                <a:cs typeface="Calibri" panose="020F0502020204030204" charset="0"/>
              </a:rPr>
              <a:t>takes </a:t>
            </a:r>
            <a:r>
              <a:rPr sz="1800" b="1" dirty="0">
                <a:solidFill>
                  <a:srgbClr val="FF0000"/>
                </a:solidFill>
                <a:latin typeface="Calibri" panose="020F0502020204030204" charset="0"/>
                <a:cs typeface="Calibri" panose="020F0502020204030204" charset="0"/>
              </a:rPr>
              <a:t>8 </a:t>
            </a:r>
            <a:r>
              <a:rPr sz="1800" b="1" spc="-5" dirty="0">
                <a:solidFill>
                  <a:srgbClr val="FF0000"/>
                </a:solidFill>
                <a:latin typeface="Calibri" panose="020F0502020204030204" charset="0"/>
                <a:cs typeface="Calibri" panose="020F0502020204030204" charset="0"/>
              </a:rPr>
              <a:t>I/O cycles </a:t>
            </a:r>
            <a:r>
              <a:rPr sz="1800" b="1" spc="-10" dirty="0">
                <a:solidFill>
                  <a:srgbClr val="FF0000"/>
                </a:solidFill>
                <a:latin typeface="Calibri" panose="020F0502020204030204" charset="0"/>
                <a:cs typeface="Calibri" panose="020F0502020204030204" charset="0"/>
              </a:rPr>
              <a:t>to</a:t>
            </a:r>
            <a:r>
              <a:rPr sz="1800" b="1" spc="-105" dirty="0">
                <a:solidFill>
                  <a:srgbClr val="FF0000"/>
                </a:solidFill>
                <a:latin typeface="Calibri" panose="020F0502020204030204" charset="0"/>
                <a:cs typeface="Calibri" panose="020F0502020204030204" charset="0"/>
              </a:rPr>
              <a:t> </a:t>
            </a:r>
            <a:r>
              <a:rPr sz="1800" b="1" spc="-30" dirty="0">
                <a:solidFill>
                  <a:srgbClr val="FF0000"/>
                </a:solidFill>
                <a:latin typeface="Calibri" panose="020F0502020204030204" charset="0"/>
                <a:cs typeface="Calibri" panose="020F0502020204030204" charset="0"/>
              </a:rPr>
              <a:t>transfer.</a:t>
            </a:r>
            <a:endParaRPr sz="1800">
              <a:latin typeface="Calibri" panose="020F0502020204030204" charset="0"/>
              <a:cs typeface="Calibri" panose="020F0502020204030204" charset="0"/>
            </a:endParaRPr>
          </a:p>
          <a:p>
            <a:pPr>
              <a:lnSpc>
                <a:spcPct val="100000"/>
              </a:lnSpc>
              <a:spcBef>
                <a:spcPts val="25"/>
              </a:spcBef>
            </a:pPr>
            <a:endParaRPr sz="1750">
              <a:latin typeface="Calibri" panose="020F0502020204030204" charset="0"/>
              <a:cs typeface="Calibri" panose="020F0502020204030204" charset="0"/>
            </a:endParaRPr>
          </a:p>
          <a:p>
            <a:pPr algn="ctr">
              <a:lnSpc>
                <a:spcPct val="100000"/>
              </a:lnSpc>
            </a:pPr>
            <a:r>
              <a:rPr sz="1800" b="1" spc="-5" dirty="0">
                <a:solidFill>
                  <a:srgbClr val="FF0000"/>
                </a:solidFill>
                <a:latin typeface="Calibri" panose="020F0502020204030204" charset="0"/>
                <a:cs typeface="Calibri" panose="020F0502020204030204" charset="0"/>
              </a:rPr>
              <a:t>During </a:t>
            </a:r>
            <a:r>
              <a:rPr sz="1800" b="1" dirty="0">
                <a:solidFill>
                  <a:srgbClr val="FF0000"/>
                </a:solidFill>
                <a:latin typeface="Calibri" panose="020F0502020204030204" charset="0"/>
                <a:cs typeface="Calibri" panose="020F0502020204030204" charset="0"/>
              </a:rPr>
              <a:t>the </a:t>
            </a:r>
            <a:r>
              <a:rPr sz="1800" b="1" spc="-5" dirty="0">
                <a:solidFill>
                  <a:srgbClr val="FF0000"/>
                </a:solidFill>
                <a:latin typeface="Calibri" panose="020F0502020204030204" charset="0"/>
                <a:cs typeface="Calibri" panose="020F0502020204030204" charset="0"/>
              </a:rPr>
              <a:t>process, </a:t>
            </a:r>
            <a:r>
              <a:rPr sz="1800" b="1" dirty="0">
                <a:solidFill>
                  <a:srgbClr val="FF0000"/>
                </a:solidFill>
                <a:latin typeface="Calibri" panose="020F0502020204030204" charset="0"/>
                <a:cs typeface="Calibri" panose="020F0502020204030204" charset="0"/>
              </a:rPr>
              <a:t>8 </a:t>
            </a:r>
            <a:r>
              <a:rPr sz="1800" b="1" spc="-5" dirty="0">
                <a:solidFill>
                  <a:srgbClr val="FF0000"/>
                </a:solidFill>
                <a:latin typeface="Calibri" panose="020F0502020204030204" charset="0"/>
                <a:cs typeface="Calibri" panose="020F0502020204030204" charset="0"/>
              </a:rPr>
              <a:t>columns </a:t>
            </a:r>
            <a:r>
              <a:rPr sz="1800" b="1" spc="-10" dirty="0">
                <a:solidFill>
                  <a:srgbClr val="FF0000"/>
                </a:solidFill>
                <a:latin typeface="Calibri" panose="020F0502020204030204" charset="0"/>
                <a:cs typeface="Calibri" panose="020F0502020204030204" charset="0"/>
              </a:rPr>
              <a:t>are read</a:t>
            </a:r>
            <a:r>
              <a:rPr sz="1800" b="1" spc="-114" dirty="0">
                <a:solidFill>
                  <a:srgbClr val="FF0000"/>
                </a:solidFill>
                <a:latin typeface="Calibri" panose="020F0502020204030204" charset="0"/>
                <a:cs typeface="Calibri" panose="020F0502020204030204" charset="0"/>
              </a:rPr>
              <a:t> </a:t>
            </a:r>
            <a:r>
              <a:rPr sz="1800" b="1" spc="-15" dirty="0">
                <a:solidFill>
                  <a:srgbClr val="FF0000"/>
                </a:solidFill>
                <a:latin typeface="Calibri" panose="020F0502020204030204" charset="0"/>
                <a:cs typeface="Calibri" panose="020F0502020204030204" charset="0"/>
              </a:rPr>
              <a:t>sequentially.</a:t>
            </a:r>
            <a:endParaRPr sz="1800">
              <a:latin typeface="Calibri" panose="020F0502020204030204" charset="0"/>
              <a:cs typeface="Calibri" panose="020F0502020204030204" charset="0"/>
            </a:endParaRPr>
          </a:p>
        </p:txBody>
      </p:sp>
      <p:sp>
        <p:nvSpPr>
          <p:cNvPr id="192" name="object 192"/>
          <p:cNvSpPr txBox="1"/>
          <p:nvPr/>
        </p:nvSpPr>
        <p:spPr>
          <a:xfrm>
            <a:off x="5492496" y="2226564"/>
            <a:ext cx="1892935" cy="954405"/>
          </a:xfrm>
          <a:prstGeom prst="rect">
            <a:avLst/>
          </a:prstGeom>
          <a:solidFill>
            <a:srgbClr val="F79546">
              <a:alpha val="39999"/>
            </a:srgbClr>
          </a:solidFill>
        </p:spPr>
        <p:txBody>
          <a:bodyPr vert="horz" wrap="square" lIns="0" tIns="105410" rIns="0" bIns="0" rtlCol="0">
            <a:spAutoFit/>
          </a:bodyPr>
          <a:lstStyle/>
          <a:p>
            <a:pPr marL="78105" algn="ctr">
              <a:lnSpc>
                <a:spcPct val="100000"/>
              </a:lnSpc>
              <a:spcBef>
                <a:spcPts val="830"/>
              </a:spcBef>
            </a:pPr>
            <a:r>
              <a:rPr sz="3200" b="1" dirty="0">
                <a:latin typeface="Calibri" panose="020F0502020204030204" charset="0"/>
                <a:cs typeface="Calibri" panose="020F0502020204030204" charset="0"/>
              </a:rPr>
              <a:t>. .</a:t>
            </a:r>
            <a:r>
              <a:rPr sz="3200" b="1" spc="-45" dirty="0">
                <a:latin typeface="Calibri" panose="020F0502020204030204" charset="0"/>
                <a:cs typeface="Calibri" panose="020F0502020204030204" charset="0"/>
              </a:rPr>
              <a:t> </a:t>
            </a:r>
            <a:r>
              <a:rPr sz="3200" b="1" dirty="0">
                <a:latin typeface="Calibri" panose="020F0502020204030204" charset="0"/>
                <a:cs typeface="Calibri" panose="020F0502020204030204" charset="0"/>
              </a:rPr>
              <a:t>.</a:t>
            </a:r>
            <a:endParaRPr sz="3200">
              <a:latin typeface="Calibri" panose="020F0502020204030204" charset="0"/>
              <a:cs typeface="Calibri" panose="020F0502020204030204" charset="0"/>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95263" y="130393"/>
            <a:ext cx="8351520" cy="1120820"/>
          </a:xfrm>
          <a:prstGeom prst="rect">
            <a:avLst/>
          </a:prstGeom>
        </p:spPr>
        <p:txBody>
          <a:bodyPr vert="horz" wrap="square" lIns="0" tIns="12700" rIns="0" bIns="0" rtlCol="0">
            <a:spAutoFit/>
          </a:bodyPr>
          <a:lstStyle/>
          <a:p>
            <a:pPr marL="12700">
              <a:lnSpc>
                <a:spcPct val="100000"/>
              </a:lnSpc>
              <a:spcBef>
                <a:spcPts val="100"/>
              </a:spcBef>
            </a:pPr>
            <a:r>
              <a:rPr sz="3600" spc="-5" dirty="0">
                <a:latin typeface="Arial" panose="020B0604020202020204" pitchFamily="34" charset="0"/>
                <a:cs typeface="Arial" panose="020B0604020202020204" pitchFamily="34" charset="0"/>
              </a:rPr>
              <a:t>Latency </a:t>
            </a:r>
            <a:r>
              <a:rPr sz="3600" spc="-10" dirty="0">
                <a:latin typeface="Arial" panose="020B0604020202020204" pitchFamily="34" charset="0"/>
                <a:cs typeface="Arial" panose="020B0604020202020204" pitchFamily="34" charset="0"/>
              </a:rPr>
              <a:t>Components: </a:t>
            </a:r>
            <a:r>
              <a:rPr sz="3600" spc="-5" dirty="0">
                <a:latin typeface="Arial" panose="020B0604020202020204" pitchFamily="34" charset="0"/>
                <a:cs typeface="Arial" panose="020B0604020202020204" pitchFamily="34" charset="0"/>
              </a:rPr>
              <a:t>Basic </a:t>
            </a:r>
            <a:r>
              <a:rPr sz="3600" dirty="0">
                <a:latin typeface="Arial" panose="020B0604020202020204" pitchFamily="34" charset="0"/>
                <a:cs typeface="Arial" panose="020B0604020202020204" pitchFamily="34" charset="0"/>
              </a:rPr>
              <a:t>DRAM</a:t>
            </a:r>
            <a:r>
              <a:rPr sz="3600" spc="6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Operation</a:t>
            </a:r>
            <a:endParaRPr sz="3600" dirty="0">
              <a:latin typeface="Arial" panose="020B0604020202020204" pitchFamily="34" charset="0"/>
              <a:cs typeface="Arial" panose="020B0604020202020204" pitchFamily="34" charset="0"/>
            </a:endParaRPr>
          </a:p>
        </p:txBody>
      </p:sp>
      <p:sp>
        <p:nvSpPr>
          <p:cNvPr id="3" name="object 3"/>
          <p:cNvSpPr txBox="1"/>
          <p:nvPr/>
        </p:nvSpPr>
        <p:spPr>
          <a:xfrm>
            <a:off x="307340" y="1251213"/>
            <a:ext cx="7683500" cy="5086350"/>
          </a:xfrm>
          <a:prstGeom prst="rect">
            <a:avLst/>
          </a:prstGeom>
        </p:spPr>
        <p:txBody>
          <a:bodyPr vert="horz" wrap="square" lIns="0" tIns="92075" rIns="0" bIns="0" rtlCol="0">
            <a:spAutoFit/>
          </a:bodyPr>
          <a:lstStyle/>
          <a:p>
            <a:pPr marL="355600" indent="-342900" defTabSz="0">
              <a:lnSpc>
                <a:spcPct val="100000"/>
              </a:lnSpc>
              <a:spcBef>
                <a:spcPts val="72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CPU </a:t>
            </a:r>
            <a:r>
              <a:rPr sz="2400" dirty="0">
                <a:latin typeface="Arial" panose="020B0604020202020204" pitchFamily="34" charset="0"/>
                <a:cs typeface="Arial" panose="020B0604020202020204" pitchFamily="34" charset="0"/>
              </a:rPr>
              <a:t>→ </a:t>
            </a:r>
            <a:r>
              <a:rPr sz="2400" spc="-5" dirty="0">
                <a:latin typeface="Tahoma" panose="020B0604030504040204"/>
                <a:cs typeface="Tahoma" panose="020B0604030504040204"/>
              </a:rPr>
              <a:t>controller transfer</a:t>
            </a:r>
            <a:r>
              <a:rPr sz="2400" spc="4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355600" indent="-342900" defTabSz="0">
              <a:lnSpc>
                <a:spcPct val="100000"/>
              </a:lnSpc>
              <a:spcBef>
                <a:spcPts val="620"/>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Controller</a:t>
            </a:r>
            <a:r>
              <a:rPr sz="2400" spc="-35" dirty="0">
                <a:latin typeface="Tahoma" panose="020B0604030504040204"/>
                <a:cs typeface="Tahoma" panose="020B0604030504040204"/>
              </a:rPr>
              <a:t> </a:t>
            </a:r>
            <a:r>
              <a:rPr sz="2400" spc="-5" dirty="0">
                <a:latin typeface="Tahoma" panose="020B0604030504040204"/>
                <a:cs typeface="Tahoma" panose="020B0604030504040204"/>
              </a:rPr>
              <a:t>latency</a:t>
            </a:r>
            <a:endParaRPr sz="2400" dirty="0">
              <a:latin typeface="Tahoma" panose="020B0604030504040204"/>
              <a:cs typeface="Tahoma" panose="020B0604030504040204"/>
            </a:endParaRPr>
          </a:p>
          <a:p>
            <a:pPr marL="683260" lvl="1" indent="-327025" defTabSz="0">
              <a:lnSpc>
                <a:spcPct val="100000"/>
              </a:lnSpc>
              <a:spcBef>
                <a:spcPts val="525"/>
              </a:spcBef>
              <a:buClr>
                <a:srgbClr val="3A812E"/>
              </a:buClr>
              <a:buSzPct val="59000"/>
              <a:buFont typeface="Wingdings" panose="05000000000000000000" pitchFamily="2" charset="2"/>
              <a:buChar char=""/>
              <a:tabLst>
                <a:tab pos="683260" algn="l"/>
                <a:tab pos="683895" algn="l"/>
              </a:tabLst>
            </a:pPr>
            <a:r>
              <a:rPr sz="2200" spc="-5" dirty="0">
                <a:latin typeface="Tahoma" panose="020B0604030504040204"/>
                <a:cs typeface="Tahoma" panose="020B0604030504040204"/>
              </a:rPr>
              <a:t>Queuing &amp; scheduling delay at the</a:t>
            </a:r>
            <a:r>
              <a:rPr sz="2200" spc="35" dirty="0">
                <a:latin typeface="Tahoma" panose="020B0604030504040204"/>
                <a:cs typeface="Tahoma" panose="020B0604030504040204"/>
              </a:rPr>
              <a:t> </a:t>
            </a:r>
            <a:r>
              <a:rPr sz="2200" spc="-5" dirty="0">
                <a:latin typeface="Tahoma" panose="020B0604030504040204"/>
                <a:cs typeface="Tahoma" panose="020B0604030504040204"/>
              </a:rPr>
              <a:t>controller</a:t>
            </a:r>
            <a:endParaRPr sz="2200" dirty="0">
              <a:latin typeface="Tahoma" panose="020B0604030504040204"/>
              <a:cs typeface="Tahoma" panose="020B0604030504040204"/>
            </a:endParaRPr>
          </a:p>
          <a:p>
            <a:pPr marL="683260" lvl="1" indent="-327025" defTabSz="0">
              <a:lnSpc>
                <a:spcPct val="100000"/>
              </a:lnSpc>
              <a:spcBef>
                <a:spcPts val="530"/>
              </a:spcBef>
              <a:buClr>
                <a:srgbClr val="3A812E"/>
              </a:buClr>
              <a:buSzPct val="59000"/>
              <a:buFont typeface="Wingdings" panose="05000000000000000000" pitchFamily="2" charset="2"/>
              <a:buChar char=""/>
              <a:tabLst>
                <a:tab pos="683260" algn="l"/>
                <a:tab pos="683895" algn="l"/>
              </a:tabLst>
            </a:pPr>
            <a:r>
              <a:rPr sz="2200" spc="-5" dirty="0">
                <a:latin typeface="Tahoma" panose="020B0604030504040204"/>
                <a:cs typeface="Tahoma" panose="020B0604030504040204"/>
              </a:rPr>
              <a:t>Access converted to basic</a:t>
            </a:r>
            <a:r>
              <a:rPr sz="2200" spc="90" dirty="0">
                <a:latin typeface="Tahoma" panose="020B0604030504040204"/>
                <a:cs typeface="Tahoma" panose="020B0604030504040204"/>
              </a:rPr>
              <a:t> </a:t>
            </a:r>
            <a:r>
              <a:rPr sz="2200" spc="-5" dirty="0">
                <a:latin typeface="Tahoma" panose="020B0604030504040204"/>
                <a:cs typeface="Tahoma" panose="020B0604030504040204"/>
              </a:rPr>
              <a:t>commands</a:t>
            </a:r>
            <a:endParaRPr sz="2200" dirty="0">
              <a:latin typeface="Tahoma" panose="020B0604030504040204"/>
              <a:cs typeface="Tahoma" panose="020B0604030504040204"/>
            </a:endParaRPr>
          </a:p>
          <a:p>
            <a:pPr marL="355600" indent="-342900" defTabSz="0">
              <a:lnSpc>
                <a:spcPct val="100000"/>
              </a:lnSpc>
              <a:spcBef>
                <a:spcPts val="535"/>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Controller </a:t>
            </a:r>
            <a:r>
              <a:rPr sz="2400" dirty="0">
                <a:latin typeface="Arial" panose="020B0604020202020204" pitchFamily="34" charset="0"/>
                <a:cs typeface="Arial" panose="020B0604020202020204" pitchFamily="34" charset="0"/>
              </a:rPr>
              <a:t>→ </a:t>
            </a:r>
            <a:r>
              <a:rPr sz="2400" spc="-5" dirty="0">
                <a:latin typeface="Tahoma" panose="020B0604030504040204"/>
                <a:cs typeface="Tahoma" panose="020B0604030504040204"/>
              </a:rPr>
              <a:t>DRAM transfer</a:t>
            </a:r>
            <a:r>
              <a:rPr sz="2400" spc="3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355600" indent="-342900" defTabSz="0">
              <a:lnSpc>
                <a:spcPct val="100000"/>
              </a:lnSpc>
              <a:spcBef>
                <a:spcPts val="620"/>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DRAM </a:t>
            </a:r>
            <a:r>
              <a:rPr sz="2400" dirty="0">
                <a:latin typeface="Tahoma" panose="020B0604030504040204"/>
                <a:cs typeface="Tahoma" panose="020B0604030504040204"/>
              </a:rPr>
              <a:t>bank</a:t>
            </a:r>
            <a:r>
              <a:rPr sz="2400" spc="-15" dirty="0">
                <a:latin typeface="Tahoma" panose="020B0604030504040204"/>
                <a:cs typeface="Tahoma" panose="020B0604030504040204"/>
              </a:rPr>
              <a:t> </a:t>
            </a:r>
            <a:r>
              <a:rPr lang="en-US" sz="2400" spc="-15" dirty="0">
                <a:latin typeface="Tahoma" panose="020B0604030504040204"/>
                <a:cs typeface="Tahoma" panose="020B0604030504040204"/>
              </a:rPr>
              <a:t>busy time</a:t>
            </a:r>
            <a:endParaRPr sz="2400" dirty="0">
              <a:latin typeface="Tahoma" panose="020B0604030504040204"/>
              <a:cs typeface="Tahoma" panose="020B0604030504040204"/>
            </a:endParaRPr>
          </a:p>
          <a:p>
            <a:pPr marL="683260" lvl="1" indent="-327025" defTabSz="0">
              <a:lnSpc>
                <a:spcPct val="100000"/>
              </a:lnSpc>
              <a:spcBef>
                <a:spcPts val="540"/>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Simple </a:t>
            </a:r>
            <a:r>
              <a:rPr sz="2200" spc="-5" dirty="0">
                <a:latin typeface="Tahoma" panose="020B0604030504040204"/>
                <a:cs typeface="Tahoma" panose="020B0604030504040204"/>
              </a:rPr>
              <a:t>CAS (column address </a:t>
            </a:r>
            <a:r>
              <a:rPr sz="2200" spc="-10" dirty="0">
                <a:latin typeface="Tahoma" panose="020B0604030504040204"/>
                <a:cs typeface="Tahoma" panose="020B0604030504040204"/>
              </a:rPr>
              <a:t>strobe) </a:t>
            </a:r>
            <a:r>
              <a:rPr sz="2200" spc="-5" dirty="0">
                <a:latin typeface="Tahoma" panose="020B0604030504040204"/>
                <a:cs typeface="Tahoma" panose="020B0604030504040204"/>
              </a:rPr>
              <a:t>if </a:t>
            </a:r>
            <a:r>
              <a:rPr sz="2200" spc="-10" dirty="0">
                <a:latin typeface="Tahoma" panose="020B0604030504040204"/>
                <a:cs typeface="Tahoma" panose="020B0604030504040204"/>
              </a:rPr>
              <a:t>row </a:t>
            </a:r>
            <a:r>
              <a:rPr sz="2200" spc="-5" dirty="0">
                <a:latin typeface="Tahoma" panose="020B0604030504040204"/>
                <a:cs typeface="Tahoma" panose="020B0604030504040204"/>
              </a:rPr>
              <a:t>is </a:t>
            </a:r>
            <a:r>
              <a:rPr sz="2200" spc="-5" dirty="0">
                <a:latin typeface="MS PGothic" panose="020B0600070205080204" charset="-128"/>
                <a:cs typeface="MS PGothic" panose="020B0600070205080204" charset="-128"/>
              </a:rPr>
              <a:t>“</a:t>
            </a:r>
            <a:r>
              <a:rPr sz="2200" spc="-5" dirty="0">
                <a:latin typeface="Tahoma" panose="020B0604030504040204"/>
                <a:cs typeface="Tahoma" panose="020B0604030504040204"/>
              </a:rPr>
              <a:t>open</a:t>
            </a:r>
            <a:r>
              <a:rPr sz="2200" spc="-5" dirty="0">
                <a:latin typeface="MS PGothic" panose="020B0600070205080204" charset="-128"/>
                <a:cs typeface="MS PGothic" panose="020B0600070205080204" charset="-128"/>
              </a:rPr>
              <a:t>”</a:t>
            </a:r>
            <a:r>
              <a:rPr sz="2200" spc="185" dirty="0">
                <a:latin typeface="MS PGothic" panose="020B0600070205080204" charset="-128"/>
                <a:cs typeface="MS PGothic" panose="020B0600070205080204" charset="-128"/>
              </a:rPr>
              <a:t> </a:t>
            </a:r>
            <a:r>
              <a:rPr sz="2200" spc="-15" dirty="0">
                <a:latin typeface="Tahoma" panose="020B0604030504040204"/>
                <a:cs typeface="Tahoma" panose="020B0604030504040204"/>
              </a:rPr>
              <a:t>OR</a:t>
            </a:r>
            <a:endParaRPr sz="2200" dirty="0">
              <a:latin typeface="Tahoma" panose="020B0604030504040204"/>
              <a:cs typeface="Tahoma" panose="020B0604030504040204"/>
            </a:endParaRPr>
          </a:p>
          <a:p>
            <a:pPr marL="683260" lvl="1" indent="-327025" defTabSz="0">
              <a:lnSpc>
                <a:spcPct val="100000"/>
              </a:lnSpc>
              <a:spcBef>
                <a:spcPts val="515"/>
              </a:spcBef>
              <a:buClr>
                <a:srgbClr val="3A812E"/>
              </a:buClr>
              <a:buSzPct val="59000"/>
              <a:buFont typeface="Wingdings" panose="05000000000000000000" pitchFamily="2" charset="2"/>
              <a:buChar char=""/>
              <a:tabLst>
                <a:tab pos="683260" algn="l"/>
                <a:tab pos="683895" algn="l"/>
              </a:tabLst>
            </a:pPr>
            <a:r>
              <a:rPr sz="2200" spc="-5" dirty="0">
                <a:latin typeface="Tahoma" panose="020B0604030504040204"/>
                <a:cs typeface="Tahoma" panose="020B0604030504040204"/>
              </a:rPr>
              <a:t>RAS (row address </a:t>
            </a:r>
            <a:r>
              <a:rPr sz="2200" spc="-10" dirty="0">
                <a:latin typeface="Tahoma" panose="020B0604030504040204"/>
                <a:cs typeface="Tahoma" panose="020B0604030504040204"/>
              </a:rPr>
              <a:t>strobe) </a:t>
            </a:r>
            <a:r>
              <a:rPr sz="2200" spc="-5" dirty="0">
                <a:latin typeface="Tahoma" panose="020B0604030504040204"/>
                <a:cs typeface="Tahoma" panose="020B0604030504040204"/>
              </a:rPr>
              <a:t>+ CAS if array </a:t>
            </a:r>
            <a:r>
              <a:rPr sz="2200" spc="-5" dirty="0">
                <a:solidFill>
                  <a:srgbClr val="FF0000"/>
                </a:solidFill>
                <a:latin typeface="Tahoma" panose="020B0604030504040204"/>
                <a:cs typeface="Tahoma" panose="020B0604030504040204"/>
              </a:rPr>
              <a:t>precharged</a:t>
            </a:r>
            <a:r>
              <a:rPr sz="2200" spc="105" dirty="0">
                <a:latin typeface="Tahoma" panose="020B0604030504040204"/>
                <a:cs typeface="Tahoma" panose="020B0604030504040204"/>
              </a:rPr>
              <a:t> </a:t>
            </a:r>
            <a:r>
              <a:rPr sz="2200" spc="-15" dirty="0">
                <a:latin typeface="Tahoma" panose="020B0604030504040204"/>
                <a:cs typeface="Tahoma" panose="020B0604030504040204"/>
              </a:rPr>
              <a:t>OR</a:t>
            </a:r>
            <a:endParaRPr sz="2200" dirty="0">
              <a:latin typeface="Tahoma" panose="020B0604030504040204"/>
              <a:cs typeface="Tahoma" panose="020B0604030504040204"/>
            </a:endParaRPr>
          </a:p>
          <a:p>
            <a:pPr marL="683260" lvl="1" indent="-327025" defTabSz="0">
              <a:lnSpc>
                <a:spcPct val="100000"/>
              </a:lnSpc>
              <a:spcBef>
                <a:spcPts val="530"/>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PRE </a:t>
            </a:r>
            <a:r>
              <a:rPr sz="2200" spc="-5" dirty="0">
                <a:latin typeface="Tahoma" panose="020B0604030504040204"/>
                <a:cs typeface="Tahoma" panose="020B0604030504040204"/>
              </a:rPr>
              <a:t>+ RAS + CAS (worst</a:t>
            </a:r>
            <a:r>
              <a:rPr sz="2200" spc="55" dirty="0">
                <a:latin typeface="Tahoma" panose="020B0604030504040204"/>
                <a:cs typeface="Tahoma" panose="020B0604030504040204"/>
              </a:rPr>
              <a:t> </a:t>
            </a:r>
            <a:r>
              <a:rPr sz="2200" spc="-10" dirty="0">
                <a:latin typeface="Tahoma" panose="020B0604030504040204"/>
                <a:cs typeface="Tahoma" panose="020B0604030504040204"/>
              </a:rPr>
              <a:t>case)</a:t>
            </a:r>
            <a:endParaRPr sz="2200" dirty="0">
              <a:latin typeface="Tahoma" panose="020B0604030504040204"/>
              <a:cs typeface="Tahoma" panose="020B0604030504040204"/>
            </a:endParaRPr>
          </a:p>
          <a:p>
            <a:pPr marL="355600" indent="-342900" defTabSz="0">
              <a:lnSpc>
                <a:spcPct val="100000"/>
              </a:lnSpc>
              <a:spcBef>
                <a:spcPts val="53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DRAM </a:t>
            </a:r>
            <a:r>
              <a:rPr sz="2400" dirty="0">
                <a:latin typeface="Arial" panose="020B0604020202020204" pitchFamily="34" charset="0"/>
                <a:cs typeface="Arial" panose="020B0604020202020204" pitchFamily="34" charset="0"/>
              </a:rPr>
              <a:t>→ </a:t>
            </a:r>
            <a:r>
              <a:rPr sz="2400" spc="-5" dirty="0">
                <a:latin typeface="Tahoma" panose="020B0604030504040204"/>
                <a:cs typeface="Tahoma" panose="020B0604030504040204"/>
              </a:rPr>
              <a:t>Controller transfer</a:t>
            </a:r>
            <a:r>
              <a:rPr sz="2400" spc="2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a:p>
            <a:pPr marL="683260" lvl="1" indent="-327025" defTabSz="0">
              <a:lnSpc>
                <a:spcPct val="100000"/>
              </a:lnSpc>
              <a:spcBef>
                <a:spcPts val="570"/>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Bus </a:t>
            </a:r>
            <a:r>
              <a:rPr sz="2200" spc="-5" dirty="0">
                <a:latin typeface="Tahoma" panose="020B0604030504040204"/>
                <a:cs typeface="Tahoma" panose="020B0604030504040204"/>
              </a:rPr>
              <a:t>latency</a:t>
            </a:r>
            <a:r>
              <a:rPr sz="2200" spc="30" dirty="0">
                <a:latin typeface="Tahoma" panose="020B0604030504040204"/>
                <a:cs typeface="Tahoma" panose="020B0604030504040204"/>
              </a:rPr>
              <a:t> </a:t>
            </a:r>
            <a:r>
              <a:rPr sz="2200" spc="-5" dirty="0">
                <a:latin typeface="Tahoma" panose="020B0604030504040204"/>
                <a:cs typeface="Tahoma" panose="020B0604030504040204"/>
              </a:rPr>
              <a:t>(BL)</a:t>
            </a:r>
            <a:endParaRPr sz="2200" dirty="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Controller to </a:t>
            </a:r>
            <a:r>
              <a:rPr sz="2400" dirty="0">
                <a:latin typeface="Tahoma" panose="020B0604030504040204"/>
                <a:cs typeface="Tahoma" panose="020B0604030504040204"/>
              </a:rPr>
              <a:t>CPU </a:t>
            </a:r>
            <a:r>
              <a:rPr sz="2400" spc="-5" dirty="0">
                <a:latin typeface="Tahoma" panose="020B0604030504040204"/>
                <a:cs typeface="Tahoma" panose="020B0604030504040204"/>
              </a:rPr>
              <a:t>transfer</a:t>
            </a:r>
            <a:r>
              <a:rPr sz="2400" spc="-45" dirty="0">
                <a:latin typeface="Tahoma" panose="020B0604030504040204"/>
                <a:cs typeface="Tahoma" panose="020B0604030504040204"/>
              </a:rPr>
              <a:t> </a:t>
            </a:r>
            <a:r>
              <a:rPr sz="2400" spc="-5" dirty="0">
                <a:latin typeface="Tahoma" panose="020B0604030504040204"/>
                <a:cs typeface="Tahoma" panose="020B0604030504040204"/>
              </a:rPr>
              <a:t>time</a:t>
            </a:r>
            <a:endParaRPr sz="2400" dirty="0">
              <a:latin typeface="Tahoma" panose="020B0604030504040204"/>
              <a:cs typeface="Tahoma" panose="020B0604030504040204"/>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78968" y="-98064"/>
            <a:ext cx="8548370" cy="1120178"/>
          </a:xfrm>
          <a:prstGeom prst="rect">
            <a:avLst/>
          </a:prstGeom>
        </p:spPr>
        <p:txBody>
          <a:bodyPr vert="horz" wrap="square" lIns="0" tIns="12065" rIns="0" bIns="0" rtlCol="0">
            <a:spAutoFit/>
          </a:bodyPr>
          <a:lstStyle/>
          <a:p>
            <a:pPr marL="12700">
              <a:lnSpc>
                <a:spcPct val="100000"/>
              </a:lnSpc>
              <a:spcBef>
                <a:spcPts val="95"/>
              </a:spcBef>
            </a:pPr>
            <a:r>
              <a:rPr sz="3600" spc="-10" dirty="0">
                <a:latin typeface="Arial" panose="020B0604020202020204" pitchFamily="34" charset="0"/>
                <a:cs typeface="Arial" panose="020B0604020202020204" pitchFamily="34" charset="0"/>
              </a:rPr>
              <a:t>Multiple </a:t>
            </a:r>
            <a:r>
              <a:rPr sz="3600" spc="-5" dirty="0">
                <a:latin typeface="Arial" panose="020B0604020202020204" pitchFamily="34" charset="0"/>
                <a:cs typeface="Arial" panose="020B0604020202020204" pitchFamily="34" charset="0"/>
              </a:rPr>
              <a:t>Banks (Interleaving) </a:t>
            </a:r>
            <a:r>
              <a:rPr sz="3600" spc="-10" dirty="0">
                <a:latin typeface="Arial" panose="020B0604020202020204" pitchFamily="34" charset="0"/>
                <a:cs typeface="Arial" panose="020B0604020202020204" pitchFamily="34" charset="0"/>
              </a:rPr>
              <a:t>and</a:t>
            </a:r>
            <a:r>
              <a:rPr sz="3600" spc="15" dirty="0">
                <a:latin typeface="Arial" panose="020B0604020202020204" pitchFamily="34" charset="0"/>
                <a:cs typeface="Arial" panose="020B0604020202020204" pitchFamily="34" charset="0"/>
              </a:rPr>
              <a:t> </a:t>
            </a:r>
            <a:r>
              <a:rPr sz="3600" spc="-5" dirty="0">
                <a:latin typeface="Arial" panose="020B0604020202020204" pitchFamily="34" charset="0"/>
                <a:cs typeface="Arial" panose="020B0604020202020204" pitchFamily="34" charset="0"/>
              </a:rPr>
              <a:t>Channels</a:t>
            </a:r>
            <a:endParaRPr sz="3600" spc="-5" dirty="0">
              <a:latin typeface="Arial" panose="020B0604020202020204" pitchFamily="34" charset="0"/>
              <a:cs typeface="Arial" panose="020B0604020202020204" pitchFamily="34" charset="0"/>
            </a:endParaRPr>
          </a:p>
        </p:txBody>
      </p:sp>
      <p:sp>
        <p:nvSpPr>
          <p:cNvPr id="3" name="object 3"/>
          <p:cNvSpPr txBox="1"/>
          <p:nvPr/>
        </p:nvSpPr>
        <p:spPr>
          <a:xfrm>
            <a:off x="307340" y="955542"/>
            <a:ext cx="8682355" cy="4164602"/>
          </a:xfrm>
          <a:prstGeom prst="rect">
            <a:avLst/>
          </a:prstGeom>
        </p:spPr>
        <p:txBody>
          <a:bodyPr vert="horz" wrap="square" lIns="0" tIns="85725" rIns="0" bIns="0" rtlCol="0">
            <a:spAutoFit/>
          </a:bodyPr>
          <a:lstStyle/>
          <a:p>
            <a:pPr marL="355600" indent="-342900" defTabSz="0">
              <a:lnSpc>
                <a:spcPct val="100000"/>
              </a:lnSpc>
              <a:spcBef>
                <a:spcPts val="6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Multiple</a:t>
            </a:r>
            <a:r>
              <a:rPr sz="2400" spc="-25" dirty="0">
                <a:latin typeface="Tahoma" panose="020B0604030504040204"/>
                <a:cs typeface="Tahoma" panose="020B0604030504040204"/>
              </a:rPr>
              <a:t> </a:t>
            </a:r>
            <a:r>
              <a:rPr sz="2400" spc="-5" dirty="0">
                <a:latin typeface="Tahoma" panose="020B0604030504040204"/>
                <a:cs typeface="Tahoma" panose="020B0604030504040204"/>
              </a:rPr>
              <a:t>banks</a:t>
            </a:r>
            <a:endParaRPr sz="2400" dirty="0">
              <a:latin typeface="Tahoma" panose="020B0604030504040204"/>
              <a:cs typeface="Tahoma" panose="020B0604030504040204"/>
            </a:endParaRPr>
          </a:p>
          <a:p>
            <a:pPr marL="683260" lvl="1" indent="-327025" defTabSz="0">
              <a:lnSpc>
                <a:spcPct val="100000"/>
              </a:lnSpc>
              <a:spcBef>
                <a:spcPts val="525"/>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Enable </a:t>
            </a:r>
            <a:r>
              <a:rPr sz="2200" spc="-10" dirty="0">
                <a:solidFill>
                  <a:srgbClr val="FF0000"/>
                </a:solidFill>
                <a:latin typeface="Tahoma" panose="020B0604030504040204"/>
                <a:cs typeface="Tahoma" panose="020B0604030504040204"/>
              </a:rPr>
              <a:t>concurrent DRAM</a:t>
            </a:r>
            <a:r>
              <a:rPr sz="2200" spc="50" dirty="0">
                <a:solidFill>
                  <a:srgbClr val="FF0000"/>
                </a:solidFill>
                <a:latin typeface="Tahoma" panose="020B0604030504040204"/>
                <a:cs typeface="Tahoma" panose="020B0604030504040204"/>
              </a:rPr>
              <a:t> </a:t>
            </a:r>
            <a:r>
              <a:rPr sz="2200" spc="-10" dirty="0">
                <a:solidFill>
                  <a:srgbClr val="FF0000"/>
                </a:solidFill>
                <a:latin typeface="Tahoma" panose="020B0604030504040204"/>
                <a:cs typeface="Tahoma" panose="020B0604030504040204"/>
              </a:rPr>
              <a:t>accesses</a:t>
            </a:r>
            <a:endParaRPr sz="2200" dirty="0">
              <a:latin typeface="Tahoma" panose="020B0604030504040204"/>
              <a:cs typeface="Tahoma" panose="020B0604030504040204"/>
            </a:endParaRPr>
          </a:p>
          <a:p>
            <a:pPr marL="683260" lvl="1" indent="-327025" defTabSz="0">
              <a:lnSpc>
                <a:spcPct val="100000"/>
              </a:lnSpc>
              <a:spcBef>
                <a:spcPts val="530"/>
              </a:spcBef>
              <a:buClr>
                <a:srgbClr val="3A812E"/>
              </a:buClr>
              <a:buSzPct val="59000"/>
              <a:buFont typeface="Wingdings" panose="05000000000000000000" pitchFamily="2" charset="2"/>
              <a:buChar char=""/>
              <a:tabLst>
                <a:tab pos="683260" algn="l"/>
                <a:tab pos="683895" algn="l"/>
              </a:tabLst>
            </a:pPr>
            <a:r>
              <a:rPr sz="2200" spc="-5" dirty="0">
                <a:latin typeface="Tahoma" panose="020B0604030504040204"/>
                <a:cs typeface="Tahoma" panose="020B0604030504040204"/>
              </a:rPr>
              <a:t>Bits in </a:t>
            </a:r>
            <a:r>
              <a:rPr sz="2200" spc="-10" dirty="0">
                <a:latin typeface="Tahoma" panose="020B0604030504040204"/>
                <a:cs typeface="Tahoma" panose="020B0604030504040204"/>
              </a:rPr>
              <a:t>address determine which </a:t>
            </a:r>
            <a:r>
              <a:rPr sz="2200" spc="-5" dirty="0">
                <a:latin typeface="Tahoma" panose="020B0604030504040204"/>
                <a:cs typeface="Tahoma" panose="020B0604030504040204"/>
              </a:rPr>
              <a:t>bank an address </a:t>
            </a:r>
            <a:r>
              <a:rPr sz="2200" spc="-10" dirty="0">
                <a:latin typeface="Tahoma" panose="020B0604030504040204"/>
                <a:cs typeface="Tahoma" panose="020B0604030504040204"/>
              </a:rPr>
              <a:t>resides</a:t>
            </a:r>
            <a:r>
              <a:rPr sz="2200" spc="150" dirty="0">
                <a:latin typeface="Tahoma" panose="020B0604030504040204"/>
                <a:cs typeface="Tahoma" panose="020B0604030504040204"/>
              </a:rPr>
              <a:t> </a:t>
            </a:r>
            <a:r>
              <a:rPr sz="2200" spc="-5" dirty="0">
                <a:latin typeface="Tahoma" panose="020B0604030504040204"/>
                <a:cs typeface="Tahoma" panose="020B0604030504040204"/>
              </a:rPr>
              <a:t>in</a:t>
            </a:r>
            <a:endParaRPr sz="2200" dirty="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Multiple </a:t>
            </a:r>
            <a:r>
              <a:rPr sz="2400" spc="-5" dirty="0">
                <a:latin typeface="Tahoma" panose="020B0604030504040204"/>
                <a:cs typeface="Tahoma" panose="020B0604030504040204"/>
              </a:rPr>
              <a:t>independent channels serve </a:t>
            </a:r>
            <a:r>
              <a:rPr sz="2400" dirty="0">
                <a:latin typeface="Tahoma" panose="020B0604030504040204"/>
                <a:cs typeface="Tahoma" panose="020B0604030504040204"/>
              </a:rPr>
              <a:t>the </a:t>
            </a:r>
            <a:r>
              <a:rPr sz="2400" spc="-5" dirty="0">
                <a:latin typeface="Tahoma" panose="020B0604030504040204"/>
                <a:cs typeface="Tahoma" panose="020B0604030504040204"/>
              </a:rPr>
              <a:t>same</a:t>
            </a:r>
            <a:r>
              <a:rPr sz="2400" spc="-75" dirty="0">
                <a:latin typeface="Tahoma" panose="020B0604030504040204"/>
                <a:cs typeface="Tahoma" panose="020B0604030504040204"/>
              </a:rPr>
              <a:t> </a:t>
            </a:r>
            <a:r>
              <a:rPr sz="2400" dirty="0">
                <a:latin typeface="Tahoma" panose="020B0604030504040204"/>
                <a:cs typeface="Tahoma" panose="020B0604030504040204"/>
              </a:rPr>
              <a:t>purpose</a:t>
            </a:r>
            <a:endParaRPr sz="2400" dirty="0">
              <a:latin typeface="Tahoma" panose="020B0604030504040204"/>
              <a:cs typeface="Tahoma" panose="020B0604030504040204"/>
            </a:endParaRPr>
          </a:p>
          <a:p>
            <a:pPr marL="683260" lvl="1" indent="-327025" defTabSz="0">
              <a:lnSpc>
                <a:spcPct val="100000"/>
              </a:lnSpc>
              <a:spcBef>
                <a:spcPts val="525"/>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But they </a:t>
            </a:r>
            <a:r>
              <a:rPr sz="2200" spc="-5" dirty="0">
                <a:latin typeface="Tahoma" panose="020B0604030504040204"/>
                <a:cs typeface="Tahoma" panose="020B0604030504040204"/>
              </a:rPr>
              <a:t>are </a:t>
            </a:r>
            <a:r>
              <a:rPr sz="2200" spc="-10" dirty="0">
                <a:latin typeface="Tahoma" panose="020B0604030504040204"/>
                <a:cs typeface="Tahoma" panose="020B0604030504040204"/>
              </a:rPr>
              <a:t>even better </a:t>
            </a:r>
            <a:r>
              <a:rPr sz="2200" spc="-5" dirty="0">
                <a:latin typeface="Tahoma" panose="020B0604030504040204"/>
                <a:cs typeface="Tahoma" panose="020B0604030504040204"/>
              </a:rPr>
              <a:t>because </a:t>
            </a:r>
            <a:r>
              <a:rPr sz="2200" spc="-10" dirty="0">
                <a:latin typeface="Tahoma" panose="020B0604030504040204"/>
                <a:cs typeface="Tahoma" panose="020B0604030504040204"/>
              </a:rPr>
              <a:t>they </a:t>
            </a:r>
            <a:r>
              <a:rPr sz="2200" spc="-5" dirty="0">
                <a:latin typeface="Tahoma" panose="020B0604030504040204"/>
                <a:cs typeface="Tahoma" panose="020B0604030504040204"/>
              </a:rPr>
              <a:t>have </a:t>
            </a:r>
            <a:r>
              <a:rPr sz="2200" spc="-5" dirty="0">
                <a:solidFill>
                  <a:srgbClr val="FF0000"/>
                </a:solidFill>
                <a:latin typeface="Tahoma" panose="020B0604030504040204"/>
                <a:cs typeface="Tahoma" panose="020B0604030504040204"/>
              </a:rPr>
              <a:t>separate data</a:t>
            </a:r>
            <a:r>
              <a:rPr sz="2200" spc="250" dirty="0">
                <a:solidFill>
                  <a:srgbClr val="FF0000"/>
                </a:solidFill>
                <a:latin typeface="Tahoma" panose="020B0604030504040204"/>
                <a:cs typeface="Tahoma" panose="020B0604030504040204"/>
              </a:rPr>
              <a:t> </a:t>
            </a:r>
            <a:r>
              <a:rPr sz="2200" spc="-5" dirty="0">
                <a:solidFill>
                  <a:srgbClr val="FF0000"/>
                </a:solidFill>
                <a:latin typeface="Tahoma" panose="020B0604030504040204"/>
                <a:cs typeface="Tahoma" panose="020B0604030504040204"/>
              </a:rPr>
              <a:t>buses</a:t>
            </a:r>
            <a:endParaRPr sz="2200" dirty="0">
              <a:latin typeface="Tahoma" panose="020B0604030504040204"/>
              <a:cs typeface="Tahoma" panose="020B0604030504040204"/>
            </a:endParaRPr>
          </a:p>
          <a:p>
            <a:pPr marL="683260" lvl="1" indent="-327025" defTabSz="0">
              <a:lnSpc>
                <a:spcPct val="100000"/>
              </a:lnSpc>
              <a:spcBef>
                <a:spcPts val="525"/>
              </a:spcBef>
              <a:buClr>
                <a:srgbClr val="3A812E"/>
              </a:buClr>
              <a:buSzPct val="59000"/>
              <a:buFont typeface="Wingdings" panose="05000000000000000000" pitchFamily="2" charset="2"/>
              <a:buChar char=""/>
              <a:tabLst>
                <a:tab pos="683260" algn="l"/>
                <a:tab pos="683895" algn="l"/>
              </a:tabLst>
            </a:pPr>
            <a:r>
              <a:rPr sz="2200" spc="-5" dirty="0">
                <a:solidFill>
                  <a:srgbClr val="FF0000"/>
                </a:solidFill>
                <a:latin typeface="Tahoma" panose="020B0604030504040204"/>
                <a:cs typeface="Tahoma" panose="020B0604030504040204"/>
              </a:rPr>
              <a:t>Increased bus</a:t>
            </a:r>
            <a:r>
              <a:rPr sz="2200" spc="25" dirty="0">
                <a:solidFill>
                  <a:srgbClr val="FF0000"/>
                </a:solidFill>
                <a:latin typeface="Tahoma" panose="020B0604030504040204"/>
                <a:cs typeface="Tahoma" panose="020B0604030504040204"/>
              </a:rPr>
              <a:t> </a:t>
            </a:r>
            <a:r>
              <a:rPr sz="2200" spc="-5" dirty="0">
                <a:solidFill>
                  <a:srgbClr val="FF0000"/>
                </a:solidFill>
                <a:latin typeface="Tahoma" panose="020B0604030504040204"/>
                <a:cs typeface="Tahoma" panose="020B0604030504040204"/>
              </a:rPr>
              <a:t>bandwidth</a:t>
            </a:r>
            <a:endParaRPr sz="2200" dirty="0">
              <a:latin typeface="Tahoma" panose="020B0604030504040204"/>
              <a:cs typeface="Tahoma" panose="020B0604030504040204"/>
            </a:endParaRPr>
          </a:p>
          <a:p>
            <a:pPr lvl="1">
              <a:lnSpc>
                <a:spcPct val="100000"/>
              </a:lnSpc>
              <a:spcBef>
                <a:spcPts val="10"/>
              </a:spcBef>
              <a:buClr>
                <a:srgbClr val="3A812E"/>
              </a:buClr>
              <a:buFont typeface="Wingdings" panose="05000000000000000000" pitchFamily="2" charset="2"/>
              <a:buChar char=""/>
            </a:pPr>
            <a:endParaRPr sz="3100" dirty="0">
              <a:latin typeface="Tahoma" panose="020B0604030504040204"/>
              <a:cs typeface="Tahoma" panose="020B0604030504040204"/>
            </a:endParaRPr>
          </a:p>
          <a:p>
            <a:pPr marL="355600" indent="-342900" defTabSz="0">
              <a:lnSpc>
                <a:spcPct val="100000"/>
              </a:lnSpc>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Enabling </a:t>
            </a:r>
            <a:r>
              <a:rPr sz="2400" dirty="0">
                <a:latin typeface="Tahoma" panose="020B0604030504040204"/>
                <a:cs typeface="Tahoma" panose="020B0604030504040204"/>
              </a:rPr>
              <a:t>more </a:t>
            </a:r>
            <a:r>
              <a:rPr sz="2400" spc="-5" dirty="0">
                <a:latin typeface="Tahoma" panose="020B0604030504040204"/>
                <a:cs typeface="Tahoma" panose="020B0604030504040204"/>
              </a:rPr>
              <a:t>concurrency requires</a:t>
            </a:r>
            <a:r>
              <a:rPr sz="2400" spc="-40" dirty="0">
                <a:latin typeface="Tahoma" panose="020B0604030504040204"/>
                <a:cs typeface="Tahoma" panose="020B0604030504040204"/>
              </a:rPr>
              <a:t> </a:t>
            </a:r>
            <a:r>
              <a:rPr sz="2400" spc="-5" dirty="0">
                <a:latin typeface="Tahoma" panose="020B0604030504040204"/>
                <a:cs typeface="Tahoma" panose="020B0604030504040204"/>
              </a:rPr>
              <a:t>reducing</a:t>
            </a:r>
            <a:endParaRPr sz="2400" dirty="0">
              <a:latin typeface="Tahoma" panose="020B0604030504040204"/>
              <a:cs typeface="Tahoma" panose="020B0604030504040204"/>
            </a:endParaRPr>
          </a:p>
          <a:p>
            <a:pPr marL="683260" lvl="1" indent="-327025" defTabSz="0">
              <a:lnSpc>
                <a:spcPct val="100000"/>
              </a:lnSpc>
              <a:spcBef>
                <a:spcPts val="525"/>
              </a:spcBef>
              <a:buClr>
                <a:srgbClr val="3A812E"/>
              </a:buClr>
              <a:buSzPct val="59000"/>
              <a:buFont typeface="Wingdings" panose="05000000000000000000" pitchFamily="2" charset="2"/>
              <a:buChar char=""/>
              <a:tabLst>
                <a:tab pos="683260" algn="l"/>
                <a:tab pos="683895" algn="l"/>
              </a:tabLst>
            </a:pPr>
            <a:r>
              <a:rPr sz="2200" spc="-10" dirty="0">
                <a:latin typeface="Tahoma" panose="020B0604030504040204"/>
                <a:cs typeface="Tahoma" panose="020B0604030504040204"/>
              </a:rPr>
              <a:t>Bank</a:t>
            </a:r>
            <a:r>
              <a:rPr sz="2200" spc="-5" dirty="0">
                <a:latin typeface="Tahoma" panose="020B0604030504040204"/>
                <a:cs typeface="Tahoma" panose="020B0604030504040204"/>
              </a:rPr>
              <a:t> conflicts</a:t>
            </a:r>
            <a:endParaRPr sz="2200" dirty="0">
              <a:latin typeface="Tahoma" panose="020B0604030504040204"/>
              <a:cs typeface="Tahoma" panose="020B0604030504040204"/>
            </a:endParaRPr>
          </a:p>
          <a:p>
            <a:pPr marL="683260" lvl="1" indent="-327025" defTabSz="0">
              <a:lnSpc>
                <a:spcPct val="100000"/>
              </a:lnSpc>
              <a:spcBef>
                <a:spcPts val="530"/>
              </a:spcBef>
              <a:buClr>
                <a:srgbClr val="3A812E"/>
              </a:buClr>
              <a:buSzPct val="59000"/>
              <a:buFont typeface="Wingdings" panose="05000000000000000000" pitchFamily="2" charset="2"/>
              <a:buChar char=""/>
              <a:tabLst>
                <a:tab pos="683260" algn="l"/>
                <a:tab pos="683895" algn="l"/>
              </a:tabLst>
            </a:pPr>
            <a:r>
              <a:rPr sz="2200" spc="-5" dirty="0">
                <a:latin typeface="Tahoma" panose="020B0604030504040204"/>
                <a:cs typeface="Tahoma" panose="020B0604030504040204"/>
              </a:rPr>
              <a:t>Channel</a:t>
            </a:r>
            <a:r>
              <a:rPr sz="2200" dirty="0">
                <a:latin typeface="Tahoma" panose="020B0604030504040204"/>
                <a:cs typeface="Tahoma" panose="020B0604030504040204"/>
              </a:rPr>
              <a:t> </a:t>
            </a:r>
            <a:r>
              <a:rPr sz="2200" spc="-5" dirty="0">
                <a:latin typeface="Tahoma" panose="020B0604030504040204"/>
                <a:cs typeface="Tahoma" panose="020B0604030504040204"/>
              </a:rPr>
              <a:t>conflicts</a:t>
            </a:r>
            <a:endParaRPr sz="2200" dirty="0">
              <a:latin typeface="Tahoma" panose="020B0604030504040204"/>
              <a:cs typeface="Tahoma" panose="020B0604030504040204"/>
            </a:endParaRPr>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5937313" y="834390"/>
              <a:ext cx="100012" cy="121158"/>
            </p14:xfrm>
          </p:contentPart>
        </mc:Choice>
        <mc:Fallback xmlns="">
          <p:pic>
            <p:nvPicPr>
              <p:cNvPr id="4" name="Ink 3"/>
            </p:nvPicPr>
            <p:blipFill>
              <a:blip r:embed="rId2"/>
            </p:blipFill>
            <p:spPr>
              <a:xfrm>
                <a:off x="5937313" y="834390"/>
                <a:ext cx="100012" cy="12115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5989320" y="740664"/>
              <a:ext cx="126444" cy="276034"/>
            </p14:xfrm>
          </p:contentPart>
        </mc:Choice>
        <mc:Fallback xmlns="">
          <p:pic>
            <p:nvPicPr>
              <p:cNvPr id="5" name="Ink 4"/>
            </p:nvPicPr>
            <p:blipFill>
              <a:blip r:embed="rId4"/>
            </p:blipFill>
            <p:spPr>
              <a:xfrm>
                <a:off x="5989320" y="740664"/>
                <a:ext cx="126444" cy="27603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6053327" y="857250"/>
              <a:ext cx="48006" cy="25145"/>
            </p14:xfrm>
          </p:contentPart>
        </mc:Choice>
        <mc:Fallback xmlns="">
          <p:pic>
            <p:nvPicPr>
              <p:cNvPr id="6" name="Ink 5"/>
            </p:nvPicPr>
            <p:blipFill>
              <a:blip r:embed="rId6"/>
            </p:blipFill>
            <p:spPr>
              <a:xfrm>
                <a:off x="6053327" y="857250"/>
                <a:ext cx="48006" cy="2514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6035611" y="914400"/>
              <a:ext cx="74009" cy="71580"/>
            </p14:xfrm>
          </p:contentPart>
        </mc:Choice>
        <mc:Fallback xmlns="">
          <p:pic>
            <p:nvPicPr>
              <p:cNvPr id="7" name="Ink 6"/>
            </p:nvPicPr>
            <p:blipFill>
              <a:blip r:embed="rId8"/>
            </p:blipFill>
            <p:spPr>
              <a:xfrm>
                <a:off x="6035611" y="914400"/>
                <a:ext cx="74009" cy="7158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8" name="Ink 7"/>
              <p14:cNvContentPartPr/>
              <p14:nvPr/>
            </p14:nvContentPartPr>
            <p14:xfrm>
              <a:off x="5949743" y="632650"/>
              <a:ext cx="295609" cy="507492"/>
            </p14:xfrm>
          </p:contentPart>
        </mc:Choice>
        <mc:Fallback xmlns="">
          <p:pic>
            <p:nvPicPr>
              <p:cNvPr id="8" name="Ink 7"/>
            </p:nvPicPr>
            <p:blipFill>
              <a:blip r:embed="rId10"/>
            </p:blipFill>
            <p:spPr>
              <a:xfrm>
                <a:off x="5949743" y="632650"/>
                <a:ext cx="295609" cy="50749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6094475" y="644652"/>
              <a:ext cx="29718" cy="64008"/>
            </p14:xfrm>
          </p:contentPart>
        </mc:Choice>
        <mc:Fallback xmlns="">
          <p:pic>
            <p:nvPicPr>
              <p:cNvPr id="9" name="Ink 8"/>
            </p:nvPicPr>
            <p:blipFill>
              <a:blip r:embed="rId12"/>
            </p:blipFill>
            <p:spPr>
              <a:xfrm>
                <a:off x="6094475" y="644652"/>
                <a:ext cx="29718" cy="64008"/>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6144767" y="859535"/>
              <a:ext cx="54865" cy="114300"/>
            </p14:xfrm>
          </p:contentPart>
        </mc:Choice>
        <mc:Fallback xmlns="">
          <p:pic>
            <p:nvPicPr>
              <p:cNvPr id="10" name="Ink 9"/>
            </p:nvPicPr>
            <p:blipFill>
              <a:blip r:embed="rId14"/>
            </p:blipFill>
            <p:spPr>
              <a:xfrm>
                <a:off x="6144767" y="859535"/>
                <a:ext cx="54865" cy="11430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6240780" y="717804"/>
              <a:ext cx="91440" cy="146304"/>
            </p14:xfrm>
          </p:contentPart>
        </mc:Choice>
        <mc:Fallback xmlns="">
          <p:pic>
            <p:nvPicPr>
              <p:cNvPr id="11" name="Ink 10"/>
            </p:nvPicPr>
            <p:blipFill>
              <a:blip r:embed="rId16"/>
            </p:blipFill>
            <p:spPr>
              <a:xfrm>
                <a:off x="6240780" y="717804"/>
                <a:ext cx="91440" cy="14630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6373367" y="795528"/>
              <a:ext cx="25146" cy="18288"/>
            </p14:xfrm>
          </p:contentPart>
        </mc:Choice>
        <mc:Fallback xmlns="">
          <p:pic>
            <p:nvPicPr>
              <p:cNvPr id="12" name="Ink 11"/>
            </p:nvPicPr>
            <p:blipFill>
              <a:blip r:embed="rId18"/>
            </p:blipFill>
            <p:spPr>
              <a:xfrm>
                <a:off x="6373367" y="795528"/>
                <a:ext cx="25146" cy="1828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Ink 12"/>
              <p14:cNvContentPartPr/>
              <p14:nvPr/>
            </p14:nvContentPartPr>
            <p14:xfrm>
              <a:off x="6269926" y="864108"/>
              <a:ext cx="89726" cy="112585"/>
            </p14:xfrm>
          </p:contentPart>
        </mc:Choice>
        <mc:Fallback xmlns="">
          <p:pic>
            <p:nvPicPr>
              <p:cNvPr id="13" name="Ink 12"/>
            </p:nvPicPr>
            <p:blipFill>
              <a:blip r:embed="rId20"/>
            </p:blipFill>
            <p:spPr>
              <a:xfrm>
                <a:off x="6269926" y="864108"/>
                <a:ext cx="89726" cy="11258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Ink 13"/>
              <p14:cNvContentPartPr/>
              <p14:nvPr/>
            </p14:nvContentPartPr>
            <p14:xfrm>
              <a:off x="6423660" y="768095"/>
              <a:ext cx="91440" cy="222171"/>
            </p14:xfrm>
          </p:contentPart>
        </mc:Choice>
        <mc:Fallback xmlns="">
          <p:pic>
            <p:nvPicPr>
              <p:cNvPr id="14" name="Ink 13"/>
            </p:nvPicPr>
            <p:blipFill>
              <a:blip r:embed="rId22"/>
            </p:blipFill>
            <p:spPr>
              <a:xfrm>
                <a:off x="6423660" y="768095"/>
                <a:ext cx="91440" cy="222171"/>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Ink 14"/>
              <p14:cNvContentPartPr/>
              <p14:nvPr/>
            </p14:nvContentPartPr>
            <p14:xfrm>
              <a:off x="6405372" y="900684"/>
              <a:ext cx="257460" cy="114871"/>
            </p14:xfrm>
          </p:contentPart>
        </mc:Choice>
        <mc:Fallback xmlns="">
          <p:pic>
            <p:nvPicPr>
              <p:cNvPr id="15" name="Ink 14"/>
            </p:nvPicPr>
            <p:blipFill>
              <a:blip r:embed="rId24"/>
            </p:blipFill>
            <p:spPr>
              <a:xfrm>
                <a:off x="6405372" y="900684"/>
                <a:ext cx="257460" cy="114871"/>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Ink 15"/>
              <p14:cNvContentPartPr/>
              <p14:nvPr/>
            </p14:nvContentPartPr>
            <p14:xfrm>
              <a:off x="6539531" y="708660"/>
              <a:ext cx="129874" cy="220599"/>
            </p14:xfrm>
          </p:contentPart>
        </mc:Choice>
        <mc:Fallback xmlns="">
          <p:pic>
            <p:nvPicPr>
              <p:cNvPr id="16" name="Ink 15"/>
            </p:nvPicPr>
            <p:blipFill>
              <a:blip r:embed="rId26"/>
            </p:blipFill>
            <p:spPr>
              <a:xfrm>
                <a:off x="6539531" y="708660"/>
                <a:ext cx="129874" cy="22059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Ink 16"/>
              <p14:cNvContentPartPr/>
              <p14:nvPr/>
            </p14:nvContentPartPr>
            <p14:xfrm>
              <a:off x="6527387" y="868680"/>
              <a:ext cx="147733" cy="105155"/>
            </p14:xfrm>
          </p:contentPart>
        </mc:Choice>
        <mc:Fallback xmlns="">
          <p:pic>
            <p:nvPicPr>
              <p:cNvPr id="17" name="Ink 16"/>
            </p:nvPicPr>
            <p:blipFill>
              <a:blip r:embed="rId28"/>
            </p:blipFill>
            <p:spPr>
              <a:xfrm>
                <a:off x="6527387" y="868680"/>
                <a:ext cx="147733" cy="105155"/>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Ink 17"/>
              <p14:cNvContentPartPr/>
              <p14:nvPr/>
            </p14:nvContentPartPr>
            <p14:xfrm>
              <a:off x="6743700" y="712374"/>
              <a:ext cx="224027" cy="287179"/>
            </p14:xfrm>
          </p:contentPart>
        </mc:Choice>
        <mc:Fallback xmlns="">
          <p:pic>
            <p:nvPicPr>
              <p:cNvPr id="18" name="Ink 17"/>
            </p:nvPicPr>
            <p:blipFill>
              <a:blip r:embed="rId30"/>
            </p:blipFill>
            <p:spPr>
              <a:xfrm>
                <a:off x="6743700" y="712374"/>
                <a:ext cx="224027" cy="287179"/>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Ink 18"/>
              <p14:cNvContentPartPr/>
              <p14:nvPr/>
            </p14:nvContentPartPr>
            <p14:xfrm>
              <a:off x="7045452" y="681228"/>
              <a:ext cx="29718" cy="64008"/>
            </p14:xfrm>
          </p:contentPart>
        </mc:Choice>
        <mc:Fallback xmlns="">
          <p:pic>
            <p:nvPicPr>
              <p:cNvPr id="19" name="Ink 18"/>
            </p:nvPicPr>
            <p:blipFill>
              <a:blip r:embed="rId32"/>
            </p:blipFill>
            <p:spPr>
              <a:xfrm>
                <a:off x="7045452" y="681228"/>
                <a:ext cx="29718" cy="6400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Ink 19"/>
              <p14:cNvContentPartPr/>
              <p14:nvPr/>
            </p14:nvContentPartPr>
            <p14:xfrm>
              <a:off x="7028735" y="635507"/>
              <a:ext cx="149305" cy="169164"/>
            </p14:xfrm>
          </p:contentPart>
        </mc:Choice>
        <mc:Fallback xmlns="">
          <p:pic>
            <p:nvPicPr>
              <p:cNvPr id="20" name="Ink 19"/>
            </p:nvPicPr>
            <p:blipFill>
              <a:blip r:embed="rId34"/>
            </p:blipFill>
            <p:spPr>
              <a:xfrm>
                <a:off x="7028735" y="635507"/>
                <a:ext cx="149305" cy="16916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Ink 20"/>
              <p14:cNvContentPartPr/>
              <p14:nvPr/>
            </p14:nvContentPartPr>
            <p14:xfrm>
              <a:off x="6938867" y="788098"/>
              <a:ext cx="231029" cy="87582"/>
            </p14:xfrm>
          </p:contentPart>
        </mc:Choice>
        <mc:Fallback xmlns="">
          <p:pic>
            <p:nvPicPr>
              <p:cNvPr id="21" name="Ink 20"/>
            </p:nvPicPr>
            <p:blipFill>
              <a:blip r:embed="rId36"/>
            </p:blipFill>
            <p:spPr>
              <a:xfrm>
                <a:off x="6938867" y="788098"/>
                <a:ext cx="231029" cy="8758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Ink 21"/>
              <p14:cNvContentPartPr/>
              <p14:nvPr/>
            </p14:nvContentPartPr>
            <p14:xfrm>
              <a:off x="7052881" y="859535"/>
              <a:ext cx="24575" cy="32005"/>
            </p14:xfrm>
          </p:contentPart>
        </mc:Choice>
        <mc:Fallback xmlns="">
          <p:pic>
            <p:nvPicPr>
              <p:cNvPr id="22" name="Ink 21"/>
            </p:nvPicPr>
            <p:blipFill>
              <a:blip r:embed="rId38"/>
            </p:blipFill>
            <p:spPr>
              <a:xfrm>
                <a:off x="7052881" y="859535"/>
                <a:ext cx="24575" cy="32005"/>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Ink 22"/>
              <p14:cNvContentPartPr/>
              <p14:nvPr/>
            </p14:nvContentPartPr>
            <p14:xfrm>
              <a:off x="7054595" y="776668"/>
              <a:ext cx="219456" cy="206312"/>
            </p14:xfrm>
          </p:contentPart>
        </mc:Choice>
        <mc:Fallback xmlns="">
          <p:pic>
            <p:nvPicPr>
              <p:cNvPr id="23" name="Ink 22"/>
            </p:nvPicPr>
            <p:blipFill>
              <a:blip r:embed="rId40"/>
            </p:blipFill>
            <p:spPr>
              <a:xfrm>
                <a:off x="7054595" y="776668"/>
                <a:ext cx="219456" cy="20631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Ink 23"/>
              <p14:cNvContentPartPr/>
              <p14:nvPr/>
            </p14:nvContentPartPr>
            <p14:xfrm>
              <a:off x="7339631" y="809244"/>
              <a:ext cx="30432" cy="89154"/>
            </p14:xfrm>
          </p:contentPart>
        </mc:Choice>
        <mc:Fallback xmlns="">
          <p:pic>
            <p:nvPicPr>
              <p:cNvPr id="24" name="Ink 23"/>
            </p:nvPicPr>
            <p:blipFill>
              <a:blip r:embed="rId42"/>
            </p:blipFill>
            <p:spPr>
              <a:xfrm>
                <a:off x="7339631" y="809244"/>
                <a:ext cx="30432" cy="8915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Ink 24"/>
              <p14:cNvContentPartPr/>
              <p14:nvPr/>
            </p14:nvContentPartPr>
            <p14:xfrm>
              <a:off x="7365492" y="638651"/>
              <a:ext cx="297180" cy="335184"/>
            </p14:xfrm>
          </p:contentPart>
        </mc:Choice>
        <mc:Fallback xmlns="">
          <p:pic>
            <p:nvPicPr>
              <p:cNvPr id="25" name="Ink 24"/>
            </p:nvPicPr>
            <p:blipFill>
              <a:blip r:embed="rId44"/>
            </p:blipFill>
            <p:spPr>
              <a:xfrm>
                <a:off x="7365492" y="638651"/>
                <a:ext cx="297180" cy="33518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Ink 25"/>
              <p14:cNvContentPartPr/>
              <p14:nvPr/>
            </p14:nvContentPartPr>
            <p14:xfrm>
              <a:off x="3271837" y="446341"/>
              <a:ext cx="165164" cy="411480"/>
            </p14:xfrm>
          </p:contentPart>
        </mc:Choice>
        <mc:Fallback xmlns="">
          <p:pic>
            <p:nvPicPr>
              <p:cNvPr id="26" name="Ink 25"/>
            </p:nvPicPr>
            <p:blipFill>
              <a:blip r:embed="rId46"/>
            </p:blipFill>
            <p:spPr>
              <a:xfrm>
                <a:off x="3271837" y="446341"/>
                <a:ext cx="165164" cy="4114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Ink 26"/>
              <p14:cNvContentPartPr/>
              <p14:nvPr/>
            </p14:nvContentPartPr>
            <p14:xfrm>
              <a:off x="3491579" y="617220"/>
              <a:ext cx="201025" cy="162877"/>
            </p14:xfrm>
          </p:contentPart>
        </mc:Choice>
        <mc:Fallback xmlns="">
          <p:pic>
            <p:nvPicPr>
              <p:cNvPr id="27" name="Ink 26"/>
            </p:nvPicPr>
            <p:blipFill>
              <a:blip r:embed="rId48"/>
            </p:blipFill>
            <p:spPr>
              <a:xfrm>
                <a:off x="3491579" y="617220"/>
                <a:ext cx="201025" cy="16287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Ink 27"/>
              <p14:cNvContentPartPr/>
              <p14:nvPr/>
            </p14:nvContentPartPr>
            <p14:xfrm>
              <a:off x="3525012" y="502920"/>
              <a:ext cx="178308" cy="289750"/>
            </p14:xfrm>
          </p:contentPart>
        </mc:Choice>
        <mc:Fallback xmlns="">
          <p:pic>
            <p:nvPicPr>
              <p:cNvPr id="28" name="Ink 27"/>
            </p:nvPicPr>
            <p:blipFill>
              <a:blip r:embed="rId50"/>
            </p:blipFill>
            <p:spPr>
              <a:xfrm>
                <a:off x="3525012" y="502920"/>
                <a:ext cx="178308" cy="28975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Ink 28"/>
              <p14:cNvContentPartPr/>
              <p14:nvPr/>
            </p14:nvContentPartPr>
            <p14:xfrm>
              <a:off x="3726180" y="530352"/>
              <a:ext cx="245030" cy="225313"/>
            </p14:xfrm>
          </p:contentPart>
        </mc:Choice>
        <mc:Fallback xmlns="">
          <p:pic>
            <p:nvPicPr>
              <p:cNvPr id="29" name="Ink 28"/>
            </p:nvPicPr>
            <p:blipFill>
              <a:blip r:embed="rId52"/>
            </p:blipFill>
            <p:spPr>
              <a:xfrm>
                <a:off x="3726180" y="530352"/>
                <a:ext cx="245030" cy="22531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Ink 29"/>
              <p14:cNvContentPartPr/>
              <p14:nvPr/>
            </p14:nvContentPartPr>
            <p14:xfrm>
              <a:off x="3739896" y="463629"/>
              <a:ext cx="224027" cy="238744"/>
            </p14:xfrm>
          </p:contentPart>
        </mc:Choice>
        <mc:Fallback xmlns="">
          <p:pic>
            <p:nvPicPr>
              <p:cNvPr id="30" name="Ink 29"/>
            </p:nvPicPr>
            <p:blipFill>
              <a:blip r:embed="rId54"/>
            </p:blipFill>
            <p:spPr>
              <a:xfrm>
                <a:off x="3739896" y="463629"/>
                <a:ext cx="224027" cy="238744"/>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Ink 30"/>
              <p14:cNvContentPartPr/>
              <p14:nvPr/>
            </p14:nvContentPartPr>
            <p14:xfrm>
              <a:off x="3986212" y="630935"/>
              <a:ext cx="5144" cy="18860"/>
            </p14:xfrm>
          </p:contentPart>
        </mc:Choice>
        <mc:Fallback xmlns="">
          <p:pic>
            <p:nvPicPr>
              <p:cNvPr id="31" name="Ink 30"/>
            </p:nvPicPr>
            <p:blipFill>
              <a:blip r:embed="rId56"/>
            </p:blipFill>
            <p:spPr>
              <a:xfrm>
                <a:off x="3986212" y="630935"/>
                <a:ext cx="5144" cy="1886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Ink 31"/>
              <p14:cNvContentPartPr/>
              <p14:nvPr/>
            </p14:nvContentPartPr>
            <p14:xfrm>
              <a:off x="5001767" y="713231"/>
              <a:ext cx="101728" cy="45720"/>
            </p14:xfrm>
          </p:contentPart>
        </mc:Choice>
        <mc:Fallback xmlns="">
          <p:pic>
            <p:nvPicPr>
              <p:cNvPr id="32" name="Ink 31"/>
            </p:nvPicPr>
            <p:blipFill>
              <a:blip r:embed="rId58"/>
            </p:blipFill>
            <p:spPr>
              <a:xfrm>
                <a:off x="5001767" y="713231"/>
                <a:ext cx="101728" cy="457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Ink 32"/>
              <p14:cNvContentPartPr/>
              <p14:nvPr/>
            </p14:nvContentPartPr>
            <p14:xfrm>
              <a:off x="5006340" y="781811"/>
              <a:ext cx="18287" cy="91440"/>
            </p14:xfrm>
          </p:contentPart>
        </mc:Choice>
        <mc:Fallback xmlns="">
          <p:pic>
            <p:nvPicPr>
              <p:cNvPr id="33" name="Ink 32"/>
            </p:nvPicPr>
            <p:blipFill>
              <a:blip r:embed="rId60"/>
            </p:blipFill>
            <p:spPr>
              <a:xfrm>
                <a:off x="5006340" y="781811"/>
                <a:ext cx="18287" cy="914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Ink 33"/>
              <p14:cNvContentPartPr/>
              <p14:nvPr/>
            </p14:nvContentPartPr>
            <p14:xfrm>
              <a:off x="4997196" y="758951"/>
              <a:ext cx="160020" cy="150876"/>
            </p14:xfrm>
          </p:contentPart>
        </mc:Choice>
        <mc:Fallback xmlns="">
          <p:pic>
            <p:nvPicPr>
              <p:cNvPr id="34" name="Ink 33"/>
            </p:nvPicPr>
            <p:blipFill>
              <a:blip r:embed="rId62"/>
            </p:blipFill>
            <p:spPr>
              <a:xfrm>
                <a:off x="4997196" y="758951"/>
                <a:ext cx="160020" cy="15087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Ink 34"/>
              <p14:cNvContentPartPr/>
              <p14:nvPr/>
            </p14:nvContentPartPr>
            <p14:xfrm>
              <a:off x="4995910" y="756237"/>
              <a:ext cx="328184" cy="246459"/>
            </p14:xfrm>
          </p:contentPart>
        </mc:Choice>
        <mc:Fallback xmlns="">
          <p:pic>
            <p:nvPicPr>
              <p:cNvPr id="35" name="Ink 34"/>
            </p:nvPicPr>
            <p:blipFill>
              <a:blip r:embed="rId64"/>
            </p:blipFill>
            <p:spPr>
              <a:xfrm>
                <a:off x="4995910" y="756237"/>
                <a:ext cx="328184" cy="246459"/>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Ink 35"/>
              <p14:cNvContentPartPr/>
              <p14:nvPr/>
            </p14:nvContentPartPr>
            <p14:xfrm>
              <a:off x="5276087" y="666226"/>
              <a:ext cx="115443" cy="131588"/>
            </p14:xfrm>
          </p:contentPart>
        </mc:Choice>
        <mc:Fallback xmlns="">
          <p:pic>
            <p:nvPicPr>
              <p:cNvPr id="36" name="Ink 35"/>
            </p:nvPicPr>
            <p:blipFill>
              <a:blip r:embed="rId66"/>
            </p:blipFill>
            <p:spPr>
              <a:xfrm>
                <a:off x="5276087" y="666226"/>
                <a:ext cx="115443" cy="13158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Ink 36"/>
              <p14:cNvContentPartPr/>
              <p14:nvPr/>
            </p14:nvContentPartPr>
            <p14:xfrm>
              <a:off x="5266944" y="745235"/>
              <a:ext cx="210312" cy="342329"/>
            </p14:xfrm>
          </p:contentPart>
        </mc:Choice>
        <mc:Fallback xmlns="">
          <p:pic>
            <p:nvPicPr>
              <p:cNvPr id="37" name="Ink 36"/>
            </p:nvPicPr>
            <p:blipFill>
              <a:blip r:embed="rId68"/>
            </p:blipFill>
            <p:spPr>
              <a:xfrm>
                <a:off x="5266944" y="745235"/>
                <a:ext cx="210312" cy="342329"/>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Ink 37"/>
              <p14:cNvContentPartPr/>
              <p14:nvPr/>
            </p14:nvContentPartPr>
            <p14:xfrm>
              <a:off x="5477255" y="667511"/>
              <a:ext cx="64008" cy="57150"/>
            </p14:xfrm>
          </p:contentPart>
        </mc:Choice>
        <mc:Fallback xmlns="">
          <p:pic>
            <p:nvPicPr>
              <p:cNvPr id="38" name="Ink 37"/>
            </p:nvPicPr>
            <p:blipFill>
              <a:blip r:embed="rId70"/>
            </p:blipFill>
            <p:spPr>
              <a:xfrm>
                <a:off x="5477255" y="667511"/>
                <a:ext cx="64008" cy="5715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Ink 38"/>
              <p14:cNvContentPartPr/>
              <p14:nvPr/>
            </p14:nvContentPartPr>
            <p14:xfrm>
              <a:off x="5468112" y="687800"/>
              <a:ext cx="141160" cy="180880"/>
            </p14:xfrm>
          </p:contentPart>
        </mc:Choice>
        <mc:Fallback xmlns="">
          <p:pic>
            <p:nvPicPr>
              <p:cNvPr id="39" name="Ink 38"/>
            </p:nvPicPr>
            <p:blipFill>
              <a:blip r:embed="rId72"/>
            </p:blipFill>
            <p:spPr>
              <a:xfrm>
                <a:off x="5468112" y="687800"/>
                <a:ext cx="141160" cy="18088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Ink 39"/>
              <p14:cNvContentPartPr/>
              <p14:nvPr/>
            </p14:nvContentPartPr>
            <p14:xfrm>
              <a:off x="5509260" y="749808"/>
              <a:ext cx="251460" cy="269462"/>
            </p14:xfrm>
          </p:contentPart>
        </mc:Choice>
        <mc:Fallback xmlns="">
          <p:pic>
            <p:nvPicPr>
              <p:cNvPr id="40" name="Ink 39"/>
            </p:nvPicPr>
            <p:blipFill>
              <a:blip r:embed="rId74"/>
            </p:blipFill>
            <p:spPr>
              <a:xfrm>
                <a:off x="5509260" y="749808"/>
                <a:ext cx="251460" cy="269462"/>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Ink 40"/>
              <p14:cNvContentPartPr/>
              <p14:nvPr/>
            </p14:nvContentPartPr>
            <p14:xfrm>
              <a:off x="5820155" y="841248"/>
              <a:ext cx="4572" cy="9144"/>
            </p14:xfrm>
          </p:contentPart>
        </mc:Choice>
        <mc:Fallback xmlns="">
          <p:pic>
            <p:nvPicPr>
              <p:cNvPr id="41" name="Ink 40"/>
            </p:nvPicPr>
            <p:blipFill>
              <a:blip r:embed="rId76"/>
            </p:blipFill>
            <p:spPr>
              <a:xfrm>
                <a:off x="5820155" y="841248"/>
                <a:ext cx="4572" cy="9144"/>
              </a:xfrm>
              <a:prstGeom prst="rect"/>
            </p:spPr>
          </p:pic>
        </mc:Fallback>
      </mc:AlternateContent>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p:txBody>
      </p:sp>
      <p:sp>
        <p:nvSpPr>
          <p:cNvPr id="4" name="object 4"/>
          <p:cNvSpPr txBox="1">
            <a:spLocks noGrp="1"/>
          </p:cNvSpPr>
          <p:nvPr>
            <p:ph type="title"/>
          </p:nvPr>
        </p:nvSpPr>
        <p:spPr>
          <a:xfrm>
            <a:off x="307340" y="209712"/>
            <a:ext cx="5201285" cy="504625"/>
          </a:xfrm>
          <a:prstGeom prst="rect">
            <a:avLst/>
          </a:prstGeom>
        </p:spPr>
        <p:txBody>
          <a:bodyPr vert="horz" wrap="square" lIns="0" tIns="12065" rIns="0" bIns="0" rtlCol="0">
            <a:spAutoFit/>
          </a:bodyPr>
          <a:lstStyle/>
          <a:p>
            <a:pPr marL="12700">
              <a:lnSpc>
                <a:spcPct val="100000"/>
              </a:lnSpc>
              <a:spcBef>
                <a:spcPts val="95"/>
              </a:spcBef>
            </a:pPr>
            <a:r>
              <a:rPr spc="-10" dirty="0">
                <a:solidFill>
                  <a:schemeClr val="tx1"/>
                </a:solidFill>
                <a:latin typeface="Arial" panose="020B0604020202020204" pitchFamily="34" charset="0"/>
                <a:cs typeface="Arial" panose="020B0604020202020204" pitchFamily="34" charset="0"/>
              </a:rPr>
              <a:t>How Multiple </a:t>
            </a:r>
            <a:r>
              <a:rPr spc="-5" dirty="0">
                <a:solidFill>
                  <a:schemeClr val="tx1"/>
                </a:solidFill>
                <a:latin typeface="Arial" panose="020B0604020202020204" pitchFamily="34" charset="0"/>
                <a:cs typeface="Arial" panose="020B0604020202020204" pitchFamily="34" charset="0"/>
              </a:rPr>
              <a:t>Banks</a:t>
            </a:r>
            <a:r>
              <a:rPr spc="20" dirty="0">
                <a:solidFill>
                  <a:schemeClr val="tx1"/>
                </a:solidFill>
                <a:latin typeface="Arial" panose="020B0604020202020204" pitchFamily="34" charset="0"/>
                <a:cs typeface="Arial" panose="020B0604020202020204" pitchFamily="34" charset="0"/>
              </a:rPr>
              <a:t> </a:t>
            </a:r>
            <a:r>
              <a:rPr spc="-10" dirty="0">
                <a:solidFill>
                  <a:schemeClr val="tx1"/>
                </a:solidFill>
                <a:latin typeface="Arial" panose="020B0604020202020204" pitchFamily="34" charset="0"/>
                <a:cs typeface="Arial" panose="020B0604020202020204" pitchFamily="34" charset="0"/>
              </a:rPr>
              <a:t>Help</a:t>
            </a:r>
            <a:endParaRPr spc="-10" dirty="0">
              <a:solidFill>
                <a:schemeClr val="tx1"/>
              </a:solidFill>
              <a:latin typeface="Arial" panose="020B0604020202020204" pitchFamily="34" charset="0"/>
              <a:cs typeface="Arial" panose="020B0604020202020204" pitchFamily="34" charset="0"/>
            </a:endParaRPr>
          </a:p>
        </p:txBody>
      </p:sp>
      <p:sp>
        <p:nvSpPr>
          <p:cNvPr id="5" name="object 5"/>
          <p:cNvSpPr/>
          <p:nvPr/>
        </p:nvSpPr>
        <p:spPr>
          <a:xfrm>
            <a:off x="536341" y="1774615"/>
            <a:ext cx="8303620" cy="4873673"/>
          </a:xfrm>
          <a:prstGeom prst="rect">
            <a:avLst/>
          </a:prstGeom>
          <a:blipFill>
            <a:blip r:embed="rId1" cstate="print"/>
            <a:stretch>
              <a:fillRect/>
            </a:stretch>
          </a:blipFill>
        </p:spPr>
        <p:txBody>
          <a:bodyPr wrap="square" lIns="0" tIns="0" rIns="0" bIns="0" rtlCol="0"/>
          <a:lstStyle/>
          <a:p>
            <a:endParaRPr dirty="0"/>
          </a:p>
        </p:txBody>
      </p:sp>
      <p:sp>
        <p:nvSpPr>
          <p:cNvPr id="9" name="矩形标注 8"/>
          <p:cNvSpPr/>
          <p:nvPr/>
        </p:nvSpPr>
        <p:spPr>
          <a:xfrm>
            <a:off x="536341" y="3289534"/>
            <a:ext cx="3402624" cy="430823"/>
          </a:xfrm>
          <a:prstGeom prst="wedgeRectCallout">
            <a:avLst>
              <a:gd name="adj1" fmla="val -36551"/>
              <a:gd name="adj2" fmla="val 2073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Mem latency</a:t>
            </a:r>
            <a:endParaRPr lang="en-US" dirty="0"/>
          </a:p>
        </p:txBody>
      </p:sp>
      <p:sp>
        <p:nvSpPr>
          <p:cNvPr id="7" name="文本框 6"/>
          <p:cNvSpPr txBox="1"/>
          <p:nvPr/>
        </p:nvSpPr>
        <p:spPr>
          <a:xfrm>
            <a:off x="1846386" y="1667666"/>
            <a:ext cx="1478225" cy="369332"/>
          </a:xfrm>
          <a:prstGeom prst="rect">
            <a:avLst/>
          </a:prstGeom>
          <a:noFill/>
        </p:spPr>
        <p:txBody>
          <a:bodyPr wrap="none" rtlCol="0">
            <a:spAutoFit/>
          </a:bodyPr>
          <a:lstStyle/>
          <a:p>
            <a:r>
              <a:rPr lang="en-US" dirty="0">
                <a:solidFill>
                  <a:srgbClr val="FF0000"/>
                </a:solidFill>
              </a:rPr>
              <a:t>Bank conflicts</a:t>
            </a:r>
            <a:endParaRPr lang="en-US" dirty="0">
              <a:solidFill>
                <a:srgbClr val="FF0000"/>
              </a:solidFill>
            </a:endParaRPr>
          </a:p>
        </p:txBody>
      </p:sp>
      <p:sp>
        <p:nvSpPr>
          <p:cNvPr id="10" name="矩形标注 9"/>
          <p:cNvSpPr/>
          <p:nvPr/>
        </p:nvSpPr>
        <p:spPr>
          <a:xfrm>
            <a:off x="606669" y="1199156"/>
            <a:ext cx="3402624" cy="430823"/>
          </a:xfrm>
          <a:prstGeom prst="wedgeRectCallout">
            <a:avLst>
              <a:gd name="adj1" fmla="val -35665"/>
              <a:gd name="adj2" fmla="val 1461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Bank start-up latency</a:t>
            </a:r>
            <a:endParaRPr lang="en-US" dirty="0"/>
          </a:p>
        </p:txBody>
      </p:sp>
      <p:sp>
        <p:nvSpPr>
          <p:cNvPr id="2" name="文本框 1"/>
          <p:cNvSpPr txBox="1"/>
          <p:nvPr/>
        </p:nvSpPr>
        <p:spPr>
          <a:xfrm>
            <a:off x="4857007" y="3754869"/>
            <a:ext cx="1795684" cy="369332"/>
          </a:xfrm>
          <a:prstGeom prst="rect">
            <a:avLst/>
          </a:prstGeom>
          <a:noFill/>
        </p:spPr>
        <p:txBody>
          <a:bodyPr wrap="none" rtlCol="0">
            <a:spAutoFit/>
          </a:bodyPr>
          <a:lstStyle/>
          <a:p>
            <a:r>
              <a:rPr lang="en-US" altLang="zh-CN" i="1" dirty="0">
                <a:latin typeface="Calibri" panose="020F0502020204030204" charset="0"/>
                <a:cs typeface="Calibri" panose="020F0502020204030204" charset="0"/>
              </a:rPr>
              <a:t>in the same bank</a:t>
            </a:r>
            <a:endParaRPr lang="en-US" i="1" dirty="0">
              <a:latin typeface="Calibri" panose="020F0502020204030204" charset="0"/>
              <a:cs typeface="Calibri" panose="020F0502020204030204" charset="0"/>
            </a:endParaRPr>
          </a:p>
        </p:txBody>
      </p:sp>
      <p:sp>
        <p:nvSpPr>
          <p:cNvPr id="11" name="文本框 10"/>
          <p:cNvSpPr txBox="1"/>
          <p:nvPr/>
        </p:nvSpPr>
        <p:spPr>
          <a:xfrm>
            <a:off x="1964062" y="2563096"/>
            <a:ext cx="1615186" cy="369332"/>
          </a:xfrm>
          <a:prstGeom prst="rect">
            <a:avLst/>
          </a:prstGeom>
          <a:noFill/>
        </p:spPr>
        <p:txBody>
          <a:bodyPr wrap="none" rtlCol="0">
            <a:spAutoFit/>
          </a:bodyPr>
          <a:lstStyle/>
          <a:p>
            <a:r>
              <a:rPr lang="en-US" dirty="0">
                <a:solidFill>
                  <a:srgbClr val="FF0000"/>
                </a:solidFill>
              </a:rPr>
              <a:t>Bank busy time</a:t>
            </a:r>
            <a:endParaRPr lang="en-US" dirty="0">
              <a:solidFill>
                <a:srgbClr val="FF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9</a:t>
            </a:r>
            <a:endParaRPr sz="1200">
              <a:latin typeface="Times New Roman" panose="02020603050405020304" pitchFamily="18" charset="0"/>
              <a:cs typeface="Times New Roman" panose="02020603050405020304" pitchFamily="18" charset="0"/>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2536825" y="44576"/>
            <a:ext cx="4286250" cy="4425950"/>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1234947" y="4538076"/>
            <a:ext cx="7023100" cy="1951816"/>
          </a:xfrm>
          <a:prstGeom prst="rect">
            <a:avLst/>
          </a:prstGeom>
        </p:spPr>
        <p:txBody>
          <a:bodyPr vert="horz" wrap="square" lIns="0" tIns="12700" rIns="0" bIns="0" rtlCol="0">
            <a:spAutoFit/>
          </a:bodyPr>
          <a:lstStyle/>
          <a:p>
            <a:pPr marL="12700" marR="5080">
              <a:lnSpc>
                <a:spcPct val="100000"/>
              </a:lnSpc>
              <a:spcBef>
                <a:spcPts val="100"/>
              </a:spcBef>
            </a:pPr>
            <a:r>
              <a:rPr b="1" spc="-5" dirty="0">
                <a:latin typeface="Arial" panose="020B0604020202020204" pitchFamily="34" charset="0"/>
                <a:cs typeface="Arial" panose="020B0604020202020204" pitchFamily="34" charset="0"/>
              </a:rPr>
              <a:t>Figure </a:t>
            </a:r>
            <a:r>
              <a:rPr b="1" dirty="0">
                <a:latin typeface="Arial" panose="020B0604020202020204" pitchFamily="34" charset="0"/>
                <a:cs typeface="Arial" panose="020B0604020202020204" pitchFamily="34" charset="0"/>
              </a:rPr>
              <a:t>4.2 </a:t>
            </a:r>
            <a:r>
              <a:rPr lang="en-US" b="1" dirty="0">
                <a:latin typeface="Arial" panose="020B0604020202020204" pitchFamily="34" charset="0"/>
                <a:cs typeface="Arial" panose="020B0604020202020204" pitchFamily="34" charset="0"/>
              </a:rPr>
              <a:t>The basic structure of a vector architecture, RV64V, </a:t>
            </a:r>
            <a:r>
              <a:rPr lang="en-US" dirty="0">
                <a:latin typeface="Arial" panose="020B0604020202020204" pitchFamily="34" charset="0"/>
                <a:cs typeface="Arial" panose="020B0604020202020204" pitchFamily="34" charset="0"/>
              </a:rPr>
              <a:t>which includes a RISC-V scalar architecture. There are also 32 vector registers, and all the functional units are vector functional units. The vector and scalar registers have a significant number of read and write ports to allow multiple simultaneous vector operations. A set of crossbar switches (thick gray lines) connects these ports to the inputs and outputs of the vector functional units.</a:t>
            </a:r>
            <a:endParaRPr dirty="0">
              <a:latin typeface="Arial" panose="020B0604020202020204" pitchFamily="34" charset="0"/>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2820" y="85744"/>
            <a:ext cx="6162088" cy="629018"/>
          </a:xfrm>
          <a:prstGeom prst="rect">
            <a:avLst/>
          </a:prstGeom>
        </p:spPr>
        <p:txBody>
          <a:bodyPr vert="horz" wrap="square" lIns="0" tIns="13335" rIns="0" bIns="0" rtlCol="0">
            <a:spAutoFit/>
          </a:bodyPr>
          <a:lstStyle/>
          <a:p>
            <a:pPr marL="12700">
              <a:lnSpc>
                <a:spcPct val="100000"/>
              </a:lnSpc>
              <a:spcBef>
                <a:spcPts val="105"/>
              </a:spcBef>
            </a:pPr>
            <a:r>
              <a:rPr lang="en-US" altLang="en-US" dirty="0"/>
              <a:t>Cray-1 (1976)</a:t>
            </a:r>
            <a:endParaRPr spc="-5" dirty="0"/>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sp>
        <p:nvSpPr>
          <p:cNvPr id="164" name="Rectangle 5"/>
          <p:cNvSpPr>
            <a:spLocks noChangeArrowheads="1"/>
          </p:cNvSpPr>
          <p:nvPr/>
        </p:nvSpPr>
        <p:spPr bwMode="auto">
          <a:xfrm>
            <a:off x="240347" y="1213849"/>
            <a:ext cx="2041526" cy="4814888"/>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5" name="Rectangle 6"/>
          <p:cNvSpPr>
            <a:spLocks noChangeArrowheads="1"/>
          </p:cNvSpPr>
          <p:nvPr/>
        </p:nvSpPr>
        <p:spPr bwMode="auto">
          <a:xfrm>
            <a:off x="365760" y="1899649"/>
            <a:ext cx="1990725" cy="42447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Single Port</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Memory</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16 banks of 64-bit words</a:t>
            </a:r>
            <a:endParaRPr lang="en-US" altLang="en-US" b="1" dirty="0">
              <a:solidFill>
                <a:srgbClr val="000000"/>
              </a:solidFill>
              <a:latin typeface="Arial" panose="020B0604020202020204" pitchFamily="34" charset="0"/>
            </a:endParaRPr>
          </a:p>
          <a:p>
            <a:pPr algn="ctr" eaLnBrk="0" fontAlgn="base" hangingPunct="0">
              <a:spcBef>
                <a:spcPct val="0"/>
              </a:spcBef>
              <a:spcAft>
                <a:spcPct val="0"/>
              </a:spcAft>
            </a:pPr>
            <a:r>
              <a:rPr lang="en-US" altLang="en-US" b="1" dirty="0">
                <a:solidFill>
                  <a:srgbClr val="000000"/>
                </a:solidFill>
                <a:latin typeface="Arial" panose="020B0604020202020204" pitchFamily="34" charset="0"/>
              </a:rPr>
              <a:t>+ </a:t>
            </a:r>
            <a:endParaRPr lang="en-US" altLang="en-US" b="1" dirty="0">
              <a:solidFill>
                <a:srgbClr val="000000"/>
              </a:solidFill>
              <a:latin typeface="Arial" panose="020B0604020202020204" pitchFamily="34" charset="0"/>
            </a:endParaRPr>
          </a:p>
          <a:p>
            <a:pPr algn="ctr" eaLnBrk="0" fontAlgn="base" hangingPunct="0">
              <a:spcBef>
                <a:spcPct val="0"/>
              </a:spcBef>
              <a:spcAft>
                <a:spcPct val="0"/>
              </a:spcAft>
            </a:pPr>
            <a:r>
              <a:rPr lang="en-US" altLang="en-US" b="1" dirty="0">
                <a:solidFill>
                  <a:srgbClr val="000000"/>
                </a:solidFill>
                <a:latin typeface="Arial" panose="020B0604020202020204" pitchFamily="34" charset="0"/>
              </a:rPr>
              <a:t>8-bit SECDED</a:t>
            </a:r>
            <a:r>
              <a:rPr lang="zh-CN" altLang="en-US" b="1" dirty="0">
                <a:solidFill>
                  <a:srgbClr val="000000"/>
                </a:solidFill>
                <a:latin typeface="Arial" panose="020B0604020202020204" pitchFamily="34" charset="0"/>
              </a:rPr>
              <a:t>单错纠正双错检测</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80MW/sec data load/store</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320MW/sec instruction</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buffer refill</a:t>
            </a:r>
            <a:endParaRPr lang="en-US" altLang="en-US" b="1" dirty="0">
              <a:solidFill>
                <a:srgbClr val="000000"/>
              </a:solidFill>
              <a:latin typeface="Arial" panose="020B0604020202020204" pitchFamily="34" charset="0"/>
            </a:endParaRPr>
          </a:p>
        </p:txBody>
      </p:sp>
      <p:sp>
        <p:nvSpPr>
          <p:cNvPr id="166" name="Rectangle 7"/>
          <p:cNvSpPr>
            <a:spLocks noChangeArrowheads="1"/>
          </p:cNvSpPr>
          <p:nvPr/>
        </p:nvSpPr>
        <p:spPr bwMode="auto">
          <a:xfrm>
            <a:off x="2421573" y="6014449"/>
            <a:ext cx="2478087" cy="3635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4 Instruction Buffers</a:t>
            </a:r>
            <a:endParaRPr lang="en-US" altLang="en-US" b="1">
              <a:solidFill>
                <a:srgbClr val="000000"/>
              </a:solidFill>
              <a:latin typeface="Arial" panose="020B0604020202020204" pitchFamily="34" charset="0"/>
            </a:endParaRPr>
          </a:p>
        </p:txBody>
      </p:sp>
      <p:sp>
        <p:nvSpPr>
          <p:cNvPr id="167" name="Line 8"/>
          <p:cNvSpPr>
            <a:spLocks noChangeShapeType="1"/>
          </p:cNvSpPr>
          <p:nvPr/>
        </p:nvSpPr>
        <p:spPr bwMode="auto">
          <a:xfrm flipV="1">
            <a:off x="2726373" y="5455649"/>
            <a:ext cx="431800" cy="482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8" name="Line 9"/>
          <p:cNvSpPr>
            <a:spLocks noChangeShapeType="1"/>
          </p:cNvSpPr>
          <p:nvPr/>
        </p:nvSpPr>
        <p:spPr bwMode="auto">
          <a:xfrm>
            <a:off x="28025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69" name="Line 10"/>
          <p:cNvSpPr>
            <a:spLocks noChangeShapeType="1"/>
          </p:cNvSpPr>
          <p:nvPr/>
        </p:nvSpPr>
        <p:spPr bwMode="auto">
          <a:xfrm>
            <a:off x="28787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0" name="Line 11"/>
          <p:cNvSpPr>
            <a:spLocks noChangeShapeType="1"/>
          </p:cNvSpPr>
          <p:nvPr/>
        </p:nvSpPr>
        <p:spPr bwMode="auto">
          <a:xfrm>
            <a:off x="2954973" y="56969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1" name="Line 12"/>
          <p:cNvSpPr>
            <a:spLocks noChangeShapeType="1"/>
          </p:cNvSpPr>
          <p:nvPr/>
        </p:nvSpPr>
        <p:spPr bwMode="auto">
          <a:xfrm>
            <a:off x="30311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2" name="Rectangle 13"/>
          <p:cNvSpPr>
            <a:spLocks noChangeArrowheads="1"/>
          </p:cNvSpPr>
          <p:nvPr/>
        </p:nvSpPr>
        <p:spPr bwMode="auto">
          <a:xfrm>
            <a:off x="3335973" y="54048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3" name="Rectangle 14"/>
          <p:cNvSpPr>
            <a:spLocks noChangeArrowheads="1"/>
          </p:cNvSpPr>
          <p:nvPr/>
        </p:nvSpPr>
        <p:spPr bwMode="auto">
          <a:xfrm>
            <a:off x="3259773" y="54810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4" name="Rectangle 15"/>
          <p:cNvSpPr>
            <a:spLocks noChangeArrowheads="1"/>
          </p:cNvSpPr>
          <p:nvPr/>
        </p:nvSpPr>
        <p:spPr bwMode="auto">
          <a:xfrm>
            <a:off x="3183573" y="55572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5" name="Rectangle 16"/>
          <p:cNvSpPr>
            <a:spLocks noChangeArrowheads="1"/>
          </p:cNvSpPr>
          <p:nvPr/>
        </p:nvSpPr>
        <p:spPr bwMode="auto">
          <a:xfrm>
            <a:off x="3107373" y="5633449"/>
            <a:ext cx="889000" cy="3556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6" name="Rectangle 17"/>
          <p:cNvSpPr>
            <a:spLocks noChangeArrowheads="1"/>
          </p:cNvSpPr>
          <p:nvPr/>
        </p:nvSpPr>
        <p:spPr bwMode="auto">
          <a:xfrm>
            <a:off x="3080385" y="5644562"/>
            <a:ext cx="9477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64-bitx16</a:t>
            </a:r>
            <a:endParaRPr lang="en-US" altLang="en-US" sz="1400" b="1">
              <a:solidFill>
                <a:srgbClr val="000000"/>
              </a:solidFill>
              <a:latin typeface="Arial" panose="020B0604020202020204" pitchFamily="34" charset="0"/>
            </a:endParaRPr>
          </a:p>
        </p:txBody>
      </p:sp>
      <p:sp>
        <p:nvSpPr>
          <p:cNvPr id="177" name="Line 18"/>
          <p:cNvSpPr>
            <a:spLocks noChangeShapeType="1"/>
          </p:cNvSpPr>
          <p:nvPr/>
        </p:nvSpPr>
        <p:spPr bwMode="auto">
          <a:xfrm>
            <a:off x="2269173" y="5925549"/>
            <a:ext cx="431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8" name="Line 19"/>
          <p:cNvSpPr>
            <a:spLocks noChangeShapeType="1"/>
          </p:cNvSpPr>
          <p:nvPr/>
        </p:nvSpPr>
        <p:spPr bwMode="auto">
          <a:xfrm>
            <a:off x="2269173" y="5773149"/>
            <a:ext cx="584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79" name="Line 20"/>
          <p:cNvSpPr>
            <a:spLocks noChangeShapeType="1"/>
          </p:cNvSpPr>
          <p:nvPr/>
        </p:nvSpPr>
        <p:spPr bwMode="auto">
          <a:xfrm>
            <a:off x="2269173" y="5620749"/>
            <a:ext cx="736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0" name="Line 21"/>
          <p:cNvSpPr>
            <a:spLocks noChangeShapeType="1"/>
          </p:cNvSpPr>
          <p:nvPr/>
        </p:nvSpPr>
        <p:spPr bwMode="auto">
          <a:xfrm>
            <a:off x="2269173" y="5468349"/>
            <a:ext cx="889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1" name="Rectangle 22"/>
          <p:cNvSpPr>
            <a:spLocks noChangeArrowheads="1"/>
          </p:cNvSpPr>
          <p:nvPr/>
        </p:nvSpPr>
        <p:spPr bwMode="auto">
          <a:xfrm>
            <a:off x="5164773" y="5633449"/>
            <a:ext cx="8382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2" name="Rectangle 23"/>
          <p:cNvSpPr>
            <a:spLocks noChangeArrowheads="1"/>
          </p:cNvSpPr>
          <p:nvPr/>
        </p:nvSpPr>
        <p:spPr bwMode="auto">
          <a:xfrm>
            <a:off x="5366385" y="5581062"/>
            <a:ext cx="4778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NIP</a:t>
            </a:r>
            <a:endParaRPr lang="en-US" altLang="en-US" sz="1400" b="1">
              <a:solidFill>
                <a:srgbClr val="000000"/>
              </a:solidFill>
              <a:latin typeface="Arial" panose="020B0604020202020204" pitchFamily="34" charset="0"/>
            </a:endParaRPr>
          </a:p>
        </p:txBody>
      </p:sp>
      <p:sp>
        <p:nvSpPr>
          <p:cNvPr id="183" name="Rectangle 24"/>
          <p:cNvSpPr>
            <a:spLocks noChangeArrowheads="1"/>
          </p:cNvSpPr>
          <p:nvPr/>
        </p:nvSpPr>
        <p:spPr bwMode="auto">
          <a:xfrm>
            <a:off x="5164773" y="6014449"/>
            <a:ext cx="812800" cy="203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4" name="Rectangle 25"/>
          <p:cNvSpPr>
            <a:spLocks noChangeArrowheads="1"/>
          </p:cNvSpPr>
          <p:nvPr/>
        </p:nvSpPr>
        <p:spPr bwMode="auto">
          <a:xfrm>
            <a:off x="5366385" y="5962062"/>
            <a:ext cx="4572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LIP</a:t>
            </a:r>
            <a:endParaRPr lang="en-US" altLang="en-US" sz="1400" b="1">
              <a:solidFill>
                <a:srgbClr val="000000"/>
              </a:solidFill>
              <a:latin typeface="Arial" panose="020B0604020202020204" pitchFamily="34" charset="0"/>
            </a:endParaRPr>
          </a:p>
        </p:txBody>
      </p:sp>
      <p:grpSp>
        <p:nvGrpSpPr>
          <p:cNvPr id="185" name="Group 26"/>
          <p:cNvGrpSpPr/>
          <p:nvPr/>
        </p:nvGrpSpPr>
        <p:grpSpPr bwMode="auto">
          <a:xfrm>
            <a:off x="6764973" y="5581062"/>
            <a:ext cx="812800" cy="301625"/>
            <a:chOff x="4368" y="3327"/>
            <a:chExt cx="512" cy="190"/>
          </a:xfrm>
        </p:grpSpPr>
        <p:sp>
          <p:nvSpPr>
            <p:cNvPr id="186" name="Rectangle 27"/>
            <p:cNvSpPr>
              <a:spLocks noChangeArrowheads="1"/>
            </p:cNvSpPr>
            <p:nvPr/>
          </p:nvSpPr>
          <p:spPr bwMode="auto">
            <a:xfrm>
              <a:off x="4368" y="3360"/>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7" name="Rectangle 28"/>
            <p:cNvSpPr>
              <a:spLocks noChangeArrowheads="1"/>
            </p:cNvSpPr>
            <p:nvPr/>
          </p:nvSpPr>
          <p:spPr bwMode="auto">
            <a:xfrm>
              <a:off x="4495" y="3327"/>
              <a:ext cx="30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CIP</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188" name="Line 29"/>
          <p:cNvSpPr>
            <a:spLocks noChangeShapeType="1"/>
          </p:cNvSpPr>
          <p:nvPr/>
        </p:nvSpPr>
        <p:spPr bwMode="auto">
          <a:xfrm flipV="1">
            <a:off x="4326573" y="5608049"/>
            <a:ext cx="203200" cy="2540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89" name="Line 30"/>
          <p:cNvSpPr>
            <a:spLocks noChangeShapeType="1"/>
          </p:cNvSpPr>
          <p:nvPr/>
        </p:nvSpPr>
        <p:spPr bwMode="auto">
          <a:xfrm>
            <a:off x="44027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0" name="Line 31"/>
          <p:cNvSpPr>
            <a:spLocks noChangeShapeType="1"/>
          </p:cNvSpPr>
          <p:nvPr/>
        </p:nvSpPr>
        <p:spPr bwMode="auto">
          <a:xfrm>
            <a:off x="4021773" y="58493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1" name="Line 32"/>
          <p:cNvSpPr>
            <a:spLocks noChangeShapeType="1"/>
          </p:cNvSpPr>
          <p:nvPr/>
        </p:nvSpPr>
        <p:spPr bwMode="auto">
          <a:xfrm>
            <a:off x="4097973" y="57731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2" name="Line 33"/>
          <p:cNvSpPr>
            <a:spLocks noChangeShapeType="1"/>
          </p:cNvSpPr>
          <p:nvPr/>
        </p:nvSpPr>
        <p:spPr bwMode="auto">
          <a:xfrm>
            <a:off x="4174173" y="57096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3" name="Line 34"/>
          <p:cNvSpPr>
            <a:spLocks noChangeShapeType="1"/>
          </p:cNvSpPr>
          <p:nvPr/>
        </p:nvSpPr>
        <p:spPr bwMode="auto">
          <a:xfrm>
            <a:off x="4250373" y="5620749"/>
            <a:ext cx="2794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4" name="Freeform 35"/>
          <p:cNvSpPr/>
          <p:nvPr/>
        </p:nvSpPr>
        <p:spPr bwMode="auto">
          <a:xfrm>
            <a:off x="4783773" y="5709649"/>
            <a:ext cx="369887" cy="369888"/>
          </a:xfrm>
          <a:custGeom>
            <a:avLst/>
            <a:gdLst>
              <a:gd name="T0" fmla="*/ 0 w 241"/>
              <a:gd name="T1" fmla="*/ 0 h 241"/>
              <a:gd name="T2" fmla="*/ 0 w 241"/>
              <a:gd name="T3" fmla="*/ 240 h 241"/>
              <a:gd name="T4" fmla="*/ 240 w 241"/>
              <a:gd name="T5" fmla="*/ 240 h 241"/>
            </a:gdLst>
            <a:ahLst/>
            <a:cxnLst>
              <a:cxn ang="0">
                <a:pos x="T0" y="T1"/>
              </a:cxn>
              <a:cxn ang="0">
                <a:pos x="T2" y="T3"/>
              </a:cxn>
              <a:cxn ang="0">
                <a:pos x="T4" y="T5"/>
              </a:cxn>
            </a:cxnLst>
            <a:rect l="0" t="0" r="r" b="b"/>
            <a:pathLst>
              <a:path w="241" h="241">
                <a:moveTo>
                  <a:pt x="0" y="0"/>
                </a:moveTo>
                <a:lnTo>
                  <a:pt x="0" y="240"/>
                </a:lnTo>
                <a:lnTo>
                  <a:pt x="240" y="24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5" name="Line 36"/>
          <p:cNvSpPr>
            <a:spLocks noChangeShapeType="1"/>
          </p:cNvSpPr>
          <p:nvPr/>
        </p:nvSpPr>
        <p:spPr bwMode="auto">
          <a:xfrm flipV="1">
            <a:off x="6002973" y="57096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6" name="Rectangle 37"/>
          <p:cNvSpPr>
            <a:spLocks noChangeArrowheads="1"/>
          </p:cNvSpPr>
          <p:nvPr/>
        </p:nvSpPr>
        <p:spPr bwMode="auto">
          <a:xfrm>
            <a:off x="3285173" y="31966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7" name="Line 38"/>
          <p:cNvSpPr>
            <a:spLocks noChangeShapeType="1"/>
          </p:cNvSpPr>
          <p:nvPr/>
        </p:nvSpPr>
        <p:spPr bwMode="auto">
          <a:xfrm flipH="1">
            <a:off x="2269173" y="34887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8" name="Line 39"/>
          <p:cNvSpPr>
            <a:spLocks noChangeShapeType="1"/>
          </p:cNvSpPr>
          <p:nvPr/>
        </p:nvSpPr>
        <p:spPr bwMode="auto">
          <a:xfrm flipV="1">
            <a:off x="4097973" y="3347449"/>
            <a:ext cx="8382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199" name="Line 40"/>
          <p:cNvSpPr>
            <a:spLocks noChangeShapeType="1"/>
          </p:cNvSpPr>
          <p:nvPr/>
        </p:nvSpPr>
        <p:spPr bwMode="auto">
          <a:xfrm flipH="1">
            <a:off x="4097973" y="36411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0" name="Rectangle 41"/>
          <p:cNvSpPr>
            <a:spLocks noChangeArrowheads="1"/>
          </p:cNvSpPr>
          <p:nvPr/>
        </p:nvSpPr>
        <p:spPr bwMode="auto">
          <a:xfrm>
            <a:off x="2483485" y="31950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endParaRPr lang="en-US" altLang="en-US" sz="1400" b="1">
              <a:solidFill>
                <a:srgbClr val="000000"/>
              </a:solidFill>
              <a:latin typeface="Arial" panose="020B0604020202020204" pitchFamily="34" charset="0"/>
            </a:endParaRPr>
          </a:p>
        </p:txBody>
      </p:sp>
      <p:sp>
        <p:nvSpPr>
          <p:cNvPr id="201" name="Line 42"/>
          <p:cNvSpPr>
            <a:spLocks noChangeShapeType="1"/>
          </p:cNvSpPr>
          <p:nvPr/>
        </p:nvSpPr>
        <p:spPr bwMode="auto">
          <a:xfrm flipH="1">
            <a:off x="2269173" y="30315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2" name="Rectangle 43"/>
          <p:cNvSpPr>
            <a:spLocks noChangeArrowheads="1"/>
          </p:cNvSpPr>
          <p:nvPr/>
        </p:nvSpPr>
        <p:spPr bwMode="auto">
          <a:xfrm>
            <a:off x="2864485" y="27378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endParaRPr lang="en-US" altLang="en-US" sz="1400" b="1">
              <a:solidFill>
                <a:srgbClr val="000000"/>
              </a:solidFill>
              <a:latin typeface="Arial" panose="020B0604020202020204" pitchFamily="34" charset="0"/>
            </a:endParaRPr>
          </a:p>
        </p:txBody>
      </p:sp>
      <p:sp>
        <p:nvSpPr>
          <p:cNvPr id="203" name="Rectangle 44"/>
          <p:cNvSpPr>
            <a:spLocks noChangeArrowheads="1"/>
          </p:cNvSpPr>
          <p:nvPr/>
        </p:nvSpPr>
        <p:spPr bwMode="auto">
          <a:xfrm>
            <a:off x="3245485" y="3149012"/>
            <a:ext cx="9429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dirty="0">
                <a:solidFill>
                  <a:srgbClr val="000000"/>
                </a:solidFill>
                <a:latin typeface="Arial" panose="020B0604020202020204" pitchFamily="34" charset="0"/>
              </a:rPr>
              <a:t>64</a:t>
            </a:r>
            <a:endParaRPr lang="en-US" altLang="en-US" b="1" dirty="0">
              <a:solidFill>
                <a:srgbClr val="000000"/>
              </a:solidFill>
              <a:latin typeface="Arial" panose="020B0604020202020204" pitchFamily="34" charset="0"/>
            </a:endParaRPr>
          </a:p>
          <a:p>
            <a:pPr eaLnBrk="0" fontAlgn="base" hangingPunct="0">
              <a:spcBef>
                <a:spcPct val="0"/>
              </a:spcBef>
              <a:spcAft>
                <a:spcPct val="0"/>
              </a:spcAft>
            </a:pPr>
            <a:r>
              <a:rPr lang="en-US" altLang="en-US" b="1" dirty="0">
                <a:solidFill>
                  <a:srgbClr val="000000"/>
                </a:solidFill>
                <a:latin typeface="Arial" panose="020B0604020202020204" pitchFamily="34" charset="0"/>
              </a:rPr>
              <a:t>T Regs</a:t>
            </a:r>
            <a:endParaRPr lang="en-US" altLang="en-US" b="1" dirty="0">
              <a:solidFill>
                <a:srgbClr val="000000"/>
              </a:solidFill>
              <a:latin typeface="Arial" panose="020B0604020202020204" pitchFamily="34" charset="0"/>
            </a:endParaRPr>
          </a:p>
        </p:txBody>
      </p:sp>
      <p:sp>
        <p:nvSpPr>
          <p:cNvPr id="204" name="Rectangle 45"/>
          <p:cNvSpPr>
            <a:spLocks noChangeArrowheads="1"/>
          </p:cNvSpPr>
          <p:nvPr/>
        </p:nvSpPr>
        <p:spPr bwMode="auto">
          <a:xfrm>
            <a:off x="3285173" y="4644437"/>
            <a:ext cx="812800" cy="584200"/>
          </a:xfrm>
          <a:prstGeom prst="rect">
            <a:avLst/>
          </a:prstGeom>
          <a:solidFill>
            <a:srgbClr val="CECECE"/>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5" name="Line 46"/>
          <p:cNvSpPr>
            <a:spLocks noChangeShapeType="1"/>
          </p:cNvSpPr>
          <p:nvPr/>
        </p:nvSpPr>
        <p:spPr bwMode="auto">
          <a:xfrm flipH="1">
            <a:off x="2269173" y="4936537"/>
            <a:ext cx="10160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6" name="Line 47"/>
          <p:cNvSpPr>
            <a:spLocks noChangeShapeType="1"/>
          </p:cNvSpPr>
          <p:nvPr/>
        </p:nvSpPr>
        <p:spPr bwMode="auto">
          <a:xfrm>
            <a:off x="4123373" y="4784137"/>
            <a:ext cx="812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7" name="Line 48"/>
          <p:cNvSpPr>
            <a:spLocks noChangeShapeType="1"/>
          </p:cNvSpPr>
          <p:nvPr/>
        </p:nvSpPr>
        <p:spPr bwMode="auto">
          <a:xfrm flipH="1">
            <a:off x="4097973" y="5088937"/>
            <a:ext cx="8636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08" name="Rectangle 49"/>
          <p:cNvSpPr>
            <a:spLocks noChangeArrowheads="1"/>
          </p:cNvSpPr>
          <p:nvPr/>
        </p:nvSpPr>
        <p:spPr bwMode="auto">
          <a:xfrm>
            <a:off x="2483485" y="4642849"/>
            <a:ext cx="490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0</a:t>
            </a:r>
            <a:r>
              <a:rPr lang="en-US" altLang="en-US" sz="1400" b="1">
                <a:solidFill>
                  <a:srgbClr val="000000"/>
                </a:solidFill>
                <a:latin typeface="Arial" panose="020B0604020202020204" pitchFamily="34" charset="0"/>
              </a:rPr>
              <a:t>)</a:t>
            </a:r>
            <a:endParaRPr lang="en-US" altLang="en-US" sz="1400" b="1">
              <a:solidFill>
                <a:srgbClr val="000000"/>
              </a:solidFill>
              <a:latin typeface="Arial" panose="020B0604020202020204" pitchFamily="34" charset="0"/>
            </a:endParaRPr>
          </a:p>
        </p:txBody>
      </p:sp>
      <p:sp>
        <p:nvSpPr>
          <p:cNvPr id="209" name="Line 50"/>
          <p:cNvSpPr>
            <a:spLocks noChangeShapeType="1"/>
          </p:cNvSpPr>
          <p:nvPr/>
        </p:nvSpPr>
        <p:spPr bwMode="auto">
          <a:xfrm flipH="1">
            <a:off x="2269173" y="4479337"/>
            <a:ext cx="2692400" cy="0"/>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0" name="Rectangle 51"/>
          <p:cNvSpPr>
            <a:spLocks noChangeArrowheads="1"/>
          </p:cNvSpPr>
          <p:nvPr/>
        </p:nvSpPr>
        <p:spPr bwMode="auto">
          <a:xfrm>
            <a:off x="2864485" y="4185649"/>
            <a:ext cx="13192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 (A</a:t>
            </a:r>
            <a:r>
              <a:rPr lang="en-US" altLang="en-US" sz="1400" b="1" baseline="-25000">
                <a:solidFill>
                  <a:srgbClr val="000000"/>
                </a:solidFill>
                <a:latin typeface="Arial" panose="020B0604020202020204" pitchFamily="34" charset="0"/>
              </a:rPr>
              <a:t>h</a:t>
            </a:r>
            <a:r>
              <a:rPr lang="en-US" altLang="en-US" sz="1400" b="1">
                <a:solidFill>
                  <a:srgbClr val="000000"/>
                </a:solidFill>
                <a:latin typeface="Arial" panose="020B0604020202020204" pitchFamily="34" charset="0"/>
              </a:rPr>
              <a:t>) + j k m )</a:t>
            </a:r>
            <a:endParaRPr lang="en-US" altLang="en-US" sz="1400" b="1">
              <a:solidFill>
                <a:srgbClr val="000000"/>
              </a:solidFill>
              <a:latin typeface="Arial" panose="020B0604020202020204" pitchFamily="34" charset="0"/>
            </a:endParaRPr>
          </a:p>
        </p:txBody>
      </p:sp>
      <p:sp>
        <p:nvSpPr>
          <p:cNvPr id="211" name="Rectangle 52"/>
          <p:cNvSpPr>
            <a:spLocks noChangeArrowheads="1"/>
          </p:cNvSpPr>
          <p:nvPr/>
        </p:nvSpPr>
        <p:spPr bwMode="auto">
          <a:xfrm>
            <a:off x="3232785" y="4609512"/>
            <a:ext cx="968375" cy="6381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b="1">
                <a:solidFill>
                  <a:srgbClr val="000000"/>
                </a:solidFill>
                <a:latin typeface="Arial" panose="020B0604020202020204" pitchFamily="34" charset="0"/>
              </a:rPr>
              <a:t>64 </a:t>
            </a:r>
            <a:endParaRPr lang="en-US" altLang="en-US" b="1">
              <a:solidFill>
                <a:srgbClr val="000000"/>
              </a:solidFill>
              <a:latin typeface="Arial" panose="020B0604020202020204" pitchFamily="34" charset="0"/>
            </a:endParaRPr>
          </a:p>
          <a:p>
            <a:pPr eaLnBrk="0" fontAlgn="base" hangingPunct="0">
              <a:spcBef>
                <a:spcPct val="0"/>
              </a:spcBef>
              <a:spcAft>
                <a:spcPct val="0"/>
              </a:spcAft>
            </a:pPr>
            <a:r>
              <a:rPr lang="en-US" altLang="en-US" b="1">
                <a:solidFill>
                  <a:srgbClr val="000000"/>
                </a:solidFill>
                <a:latin typeface="Arial" panose="020B0604020202020204" pitchFamily="34" charset="0"/>
              </a:rPr>
              <a:t>B Regs</a:t>
            </a:r>
            <a:endParaRPr lang="en-US" altLang="en-US" b="1">
              <a:solidFill>
                <a:srgbClr val="000000"/>
              </a:solidFill>
              <a:latin typeface="Arial" panose="020B0604020202020204" pitchFamily="34" charset="0"/>
            </a:endParaRPr>
          </a:p>
        </p:txBody>
      </p:sp>
      <p:grpSp>
        <p:nvGrpSpPr>
          <p:cNvPr id="212" name="Group 53"/>
          <p:cNvGrpSpPr/>
          <p:nvPr/>
        </p:nvGrpSpPr>
        <p:grpSpPr bwMode="auto">
          <a:xfrm>
            <a:off x="4955223" y="2631487"/>
            <a:ext cx="901700" cy="1308100"/>
            <a:chOff x="3236" y="988"/>
            <a:chExt cx="568" cy="824"/>
          </a:xfrm>
        </p:grpSpPr>
        <p:sp>
          <p:nvSpPr>
            <p:cNvPr id="213" name="Rectangle 54"/>
            <p:cNvSpPr>
              <a:spLocks noChangeArrowheads="1"/>
            </p:cNvSpPr>
            <p:nvPr/>
          </p:nvSpPr>
          <p:spPr bwMode="auto">
            <a:xfrm>
              <a:off x="3240" y="1008"/>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4" name="Line 55"/>
            <p:cNvSpPr>
              <a:spLocks noChangeShapeType="1"/>
            </p:cNvSpPr>
            <p:nvPr/>
          </p:nvSpPr>
          <p:spPr bwMode="auto">
            <a:xfrm>
              <a:off x="3236" y="10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5" name="Line 56"/>
            <p:cNvSpPr>
              <a:spLocks noChangeShapeType="1"/>
            </p:cNvSpPr>
            <p:nvPr/>
          </p:nvSpPr>
          <p:spPr bwMode="auto">
            <a:xfrm>
              <a:off x="3236" y="11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6" name="Line 57"/>
            <p:cNvSpPr>
              <a:spLocks noChangeShapeType="1"/>
            </p:cNvSpPr>
            <p:nvPr/>
          </p:nvSpPr>
          <p:spPr bwMode="auto">
            <a:xfrm>
              <a:off x="3236" y="12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7" name="Line 58"/>
            <p:cNvSpPr>
              <a:spLocks noChangeShapeType="1"/>
            </p:cNvSpPr>
            <p:nvPr/>
          </p:nvSpPr>
          <p:spPr bwMode="auto">
            <a:xfrm>
              <a:off x="3236" y="13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8" name="Line 59"/>
            <p:cNvSpPr>
              <a:spLocks noChangeShapeType="1"/>
            </p:cNvSpPr>
            <p:nvPr/>
          </p:nvSpPr>
          <p:spPr bwMode="auto">
            <a:xfrm>
              <a:off x="3236" y="148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19" name="Line 60"/>
            <p:cNvSpPr>
              <a:spLocks noChangeShapeType="1"/>
            </p:cNvSpPr>
            <p:nvPr/>
          </p:nvSpPr>
          <p:spPr bwMode="auto">
            <a:xfrm>
              <a:off x="3236" y="157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0" name="Line 61"/>
            <p:cNvSpPr>
              <a:spLocks noChangeShapeType="1"/>
            </p:cNvSpPr>
            <p:nvPr/>
          </p:nvSpPr>
          <p:spPr bwMode="auto">
            <a:xfrm>
              <a:off x="3236" y="167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1" name="Rectangle 62"/>
            <p:cNvSpPr>
              <a:spLocks noChangeArrowheads="1"/>
            </p:cNvSpPr>
            <p:nvPr/>
          </p:nvSpPr>
          <p:spPr bwMode="auto">
            <a:xfrm>
              <a:off x="3407" y="98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S0</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2" name="Rectangle 63"/>
            <p:cNvSpPr>
              <a:spLocks noChangeArrowheads="1"/>
            </p:cNvSpPr>
            <p:nvPr/>
          </p:nvSpPr>
          <p:spPr bwMode="auto">
            <a:xfrm>
              <a:off x="3407" y="108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S1</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3" name="Rectangle 64"/>
            <p:cNvSpPr>
              <a:spLocks noChangeArrowheads="1"/>
            </p:cNvSpPr>
            <p:nvPr/>
          </p:nvSpPr>
          <p:spPr bwMode="auto">
            <a:xfrm>
              <a:off x="3407" y="118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S2</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4" name="Rectangle 65"/>
            <p:cNvSpPr>
              <a:spLocks noChangeArrowheads="1"/>
            </p:cNvSpPr>
            <p:nvPr/>
          </p:nvSpPr>
          <p:spPr bwMode="auto">
            <a:xfrm>
              <a:off x="3407" y="12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S3</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5" name="Rectangle 66"/>
            <p:cNvSpPr>
              <a:spLocks noChangeArrowheads="1"/>
            </p:cNvSpPr>
            <p:nvPr/>
          </p:nvSpPr>
          <p:spPr bwMode="auto">
            <a:xfrm>
              <a:off x="3407" y="13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S4</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6" name="Rectangle 67"/>
            <p:cNvSpPr>
              <a:spLocks noChangeArrowheads="1"/>
            </p:cNvSpPr>
            <p:nvPr/>
          </p:nvSpPr>
          <p:spPr bwMode="auto">
            <a:xfrm>
              <a:off x="3407" y="14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S5</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7" name="Rectangle 68"/>
            <p:cNvSpPr>
              <a:spLocks noChangeArrowheads="1"/>
            </p:cNvSpPr>
            <p:nvPr/>
          </p:nvSpPr>
          <p:spPr bwMode="auto">
            <a:xfrm>
              <a:off x="3407" y="15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S6</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28" name="Rectangle 69"/>
            <p:cNvSpPr>
              <a:spLocks noChangeArrowheads="1"/>
            </p:cNvSpPr>
            <p:nvPr/>
          </p:nvSpPr>
          <p:spPr bwMode="auto">
            <a:xfrm>
              <a:off x="3407" y="16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S7</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229" name="Group 70"/>
          <p:cNvGrpSpPr/>
          <p:nvPr/>
        </p:nvGrpSpPr>
        <p:grpSpPr bwMode="auto">
          <a:xfrm>
            <a:off x="4955223" y="4079287"/>
            <a:ext cx="901700" cy="1308100"/>
            <a:chOff x="3236" y="1900"/>
            <a:chExt cx="568" cy="824"/>
          </a:xfrm>
        </p:grpSpPr>
        <p:sp>
          <p:nvSpPr>
            <p:cNvPr id="230" name="Rectangle 71"/>
            <p:cNvSpPr>
              <a:spLocks noChangeArrowheads="1"/>
            </p:cNvSpPr>
            <p:nvPr/>
          </p:nvSpPr>
          <p:spPr bwMode="auto">
            <a:xfrm>
              <a:off x="3240" y="1920"/>
              <a:ext cx="560" cy="752"/>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1" name="Line 72"/>
            <p:cNvSpPr>
              <a:spLocks noChangeShapeType="1"/>
            </p:cNvSpPr>
            <p:nvPr/>
          </p:nvSpPr>
          <p:spPr bwMode="auto">
            <a:xfrm>
              <a:off x="3236" y="200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2" name="Line 73"/>
            <p:cNvSpPr>
              <a:spLocks noChangeShapeType="1"/>
            </p:cNvSpPr>
            <p:nvPr/>
          </p:nvSpPr>
          <p:spPr bwMode="auto">
            <a:xfrm>
              <a:off x="3236" y="210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3" name="Line 74"/>
            <p:cNvSpPr>
              <a:spLocks noChangeShapeType="1"/>
            </p:cNvSpPr>
            <p:nvPr/>
          </p:nvSpPr>
          <p:spPr bwMode="auto">
            <a:xfrm>
              <a:off x="3236" y="2200"/>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4" name="Line 75"/>
            <p:cNvSpPr>
              <a:spLocks noChangeShapeType="1"/>
            </p:cNvSpPr>
            <p:nvPr/>
          </p:nvSpPr>
          <p:spPr bwMode="auto">
            <a:xfrm>
              <a:off x="3236" y="2296"/>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5" name="Line 76"/>
            <p:cNvSpPr>
              <a:spLocks noChangeShapeType="1"/>
            </p:cNvSpPr>
            <p:nvPr/>
          </p:nvSpPr>
          <p:spPr bwMode="auto">
            <a:xfrm>
              <a:off x="3236" y="2392"/>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6" name="Line 77"/>
            <p:cNvSpPr>
              <a:spLocks noChangeShapeType="1"/>
            </p:cNvSpPr>
            <p:nvPr/>
          </p:nvSpPr>
          <p:spPr bwMode="auto">
            <a:xfrm>
              <a:off x="3236" y="2488"/>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7" name="Line 78"/>
            <p:cNvSpPr>
              <a:spLocks noChangeShapeType="1"/>
            </p:cNvSpPr>
            <p:nvPr/>
          </p:nvSpPr>
          <p:spPr bwMode="auto">
            <a:xfrm>
              <a:off x="3236" y="2584"/>
              <a:ext cx="56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8" name="Rectangle 79"/>
            <p:cNvSpPr>
              <a:spLocks noChangeArrowheads="1"/>
            </p:cNvSpPr>
            <p:nvPr/>
          </p:nvSpPr>
          <p:spPr bwMode="auto">
            <a:xfrm>
              <a:off x="3407" y="190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A0</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39" name="Rectangle 80"/>
            <p:cNvSpPr>
              <a:spLocks noChangeArrowheads="1"/>
            </p:cNvSpPr>
            <p:nvPr/>
          </p:nvSpPr>
          <p:spPr bwMode="auto">
            <a:xfrm>
              <a:off x="3407" y="199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A1</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0" name="Rectangle 81"/>
            <p:cNvSpPr>
              <a:spLocks noChangeArrowheads="1"/>
            </p:cNvSpPr>
            <p:nvPr/>
          </p:nvSpPr>
          <p:spPr bwMode="auto">
            <a:xfrm>
              <a:off x="3407" y="209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A2</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1" name="Rectangle 82"/>
            <p:cNvSpPr>
              <a:spLocks noChangeArrowheads="1"/>
            </p:cNvSpPr>
            <p:nvPr/>
          </p:nvSpPr>
          <p:spPr bwMode="auto">
            <a:xfrm>
              <a:off x="3407" y="2188"/>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A3</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2" name="Rectangle 83"/>
            <p:cNvSpPr>
              <a:spLocks noChangeArrowheads="1"/>
            </p:cNvSpPr>
            <p:nvPr/>
          </p:nvSpPr>
          <p:spPr bwMode="auto">
            <a:xfrm>
              <a:off x="3407" y="2284"/>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A4</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3" name="Rectangle 84"/>
            <p:cNvSpPr>
              <a:spLocks noChangeArrowheads="1"/>
            </p:cNvSpPr>
            <p:nvPr/>
          </p:nvSpPr>
          <p:spPr bwMode="auto">
            <a:xfrm>
              <a:off x="3407" y="2380"/>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A5</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4" name="Rectangle 85"/>
            <p:cNvSpPr>
              <a:spLocks noChangeArrowheads="1"/>
            </p:cNvSpPr>
            <p:nvPr/>
          </p:nvSpPr>
          <p:spPr bwMode="auto">
            <a:xfrm>
              <a:off x="3407" y="2476"/>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A6</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45" name="Rectangle 86"/>
            <p:cNvSpPr>
              <a:spLocks noChangeArrowheads="1"/>
            </p:cNvSpPr>
            <p:nvPr/>
          </p:nvSpPr>
          <p:spPr bwMode="auto">
            <a:xfrm>
              <a:off x="3407" y="2572"/>
              <a:ext cx="216"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000" b="1" i="0" u="none" strike="noStrike" kern="0" cap="none" spc="0" normalizeH="0" baseline="0" noProof="0">
                  <a:ln>
                    <a:noFill/>
                  </a:ln>
                  <a:solidFill>
                    <a:srgbClr val="000000"/>
                  </a:solidFill>
                  <a:effectLst/>
                  <a:uLnTx/>
                  <a:uFillTx/>
                  <a:latin typeface="Arial" panose="020B0604020202020204" pitchFamily="34" charset="0"/>
                </a:rPr>
                <a:t>A7</a:t>
              </a:r>
              <a:endParaRPr kumimoji="0" lang="en-US" altLang="en-US" sz="10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246" name="Rectangle 87"/>
          <p:cNvSpPr>
            <a:spLocks noChangeArrowheads="1"/>
          </p:cNvSpPr>
          <p:nvPr/>
        </p:nvSpPr>
        <p:spPr bwMode="auto">
          <a:xfrm>
            <a:off x="4388485" y="30426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endParaRPr lang="en-US" altLang="en-US" sz="1400" b="1" baseline="-25000">
              <a:solidFill>
                <a:srgbClr val="000000"/>
              </a:solidFill>
              <a:latin typeface="Arial" panose="020B0604020202020204" pitchFamily="34" charset="0"/>
            </a:endParaRPr>
          </a:p>
        </p:txBody>
      </p:sp>
      <p:sp>
        <p:nvSpPr>
          <p:cNvPr id="247" name="Rectangle 88"/>
          <p:cNvSpPr>
            <a:spLocks noChangeArrowheads="1"/>
          </p:cNvSpPr>
          <p:nvPr/>
        </p:nvSpPr>
        <p:spPr bwMode="auto">
          <a:xfrm>
            <a:off x="4388485" y="3347449"/>
            <a:ext cx="3841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T</a:t>
            </a:r>
            <a:r>
              <a:rPr lang="en-US" altLang="en-US" sz="1400" b="1" baseline="-25000">
                <a:solidFill>
                  <a:srgbClr val="000000"/>
                </a:solidFill>
                <a:latin typeface="Arial" panose="020B0604020202020204" pitchFamily="34" charset="0"/>
              </a:rPr>
              <a:t>jk</a:t>
            </a:r>
            <a:endParaRPr lang="en-US" altLang="en-US" sz="1400" b="1" baseline="-25000">
              <a:solidFill>
                <a:srgbClr val="000000"/>
              </a:solidFill>
              <a:latin typeface="Arial" panose="020B0604020202020204" pitchFamily="34" charset="0"/>
            </a:endParaRPr>
          </a:p>
        </p:txBody>
      </p:sp>
      <p:sp>
        <p:nvSpPr>
          <p:cNvPr id="248" name="Rectangle 89"/>
          <p:cNvSpPr>
            <a:spLocks noChangeArrowheads="1"/>
          </p:cNvSpPr>
          <p:nvPr/>
        </p:nvSpPr>
        <p:spPr bwMode="auto">
          <a:xfrm>
            <a:off x="4388485" y="4490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endParaRPr lang="en-US" altLang="en-US" sz="1400" b="1" baseline="-25000">
              <a:solidFill>
                <a:srgbClr val="000000"/>
              </a:solidFill>
              <a:latin typeface="Arial" panose="020B0604020202020204" pitchFamily="34" charset="0"/>
            </a:endParaRPr>
          </a:p>
        </p:txBody>
      </p:sp>
      <p:sp>
        <p:nvSpPr>
          <p:cNvPr id="249" name="Rectangle 90"/>
          <p:cNvSpPr>
            <a:spLocks noChangeArrowheads="1"/>
          </p:cNvSpPr>
          <p:nvPr/>
        </p:nvSpPr>
        <p:spPr bwMode="auto">
          <a:xfrm>
            <a:off x="4388485" y="4795249"/>
            <a:ext cx="4048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B</a:t>
            </a:r>
            <a:r>
              <a:rPr lang="en-US" altLang="en-US" sz="1400" b="1" baseline="-25000">
                <a:solidFill>
                  <a:srgbClr val="000000"/>
                </a:solidFill>
                <a:latin typeface="Arial" panose="020B0604020202020204" pitchFamily="34" charset="0"/>
              </a:rPr>
              <a:t>jk</a:t>
            </a:r>
            <a:endParaRPr lang="en-US" altLang="en-US" sz="1400" b="1" baseline="-25000">
              <a:solidFill>
                <a:srgbClr val="000000"/>
              </a:solidFill>
              <a:latin typeface="Arial" panose="020B0604020202020204" pitchFamily="34" charset="0"/>
            </a:endParaRPr>
          </a:p>
        </p:txBody>
      </p:sp>
      <p:sp>
        <p:nvSpPr>
          <p:cNvPr id="250" name="Rectangle 91"/>
          <p:cNvSpPr>
            <a:spLocks noChangeArrowheads="1"/>
          </p:cNvSpPr>
          <p:nvPr/>
        </p:nvSpPr>
        <p:spPr bwMode="auto">
          <a:xfrm>
            <a:off x="7171373" y="2282237"/>
            <a:ext cx="965200" cy="8890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1" name="Rectangle 92"/>
          <p:cNvSpPr>
            <a:spLocks noChangeArrowheads="1"/>
          </p:cNvSpPr>
          <p:nvPr/>
        </p:nvSpPr>
        <p:spPr bwMode="auto">
          <a:xfrm>
            <a:off x="7207885" y="2280649"/>
            <a:ext cx="803275"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Add</a:t>
            </a:r>
            <a:endParaRPr lang="en-US" altLang="en-US" sz="1400" b="1">
              <a:solidFill>
                <a:srgbClr val="000000"/>
              </a:solidFill>
              <a:latin typeface="Arial" panose="020B0604020202020204" pitchFamily="34" charset="0"/>
            </a:endParaRPr>
          </a:p>
        </p:txBody>
      </p:sp>
      <p:sp>
        <p:nvSpPr>
          <p:cNvPr id="252" name="Rectangle 93"/>
          <p:cNvSpPr>
            <a:spLocks noChangeArrowheads="1"/>
          </p:cNvSpPr>
          <p:nvPr/>
        </p:nvSpPr>
        <p:spPr bwMode="auto">
          <a:xfrm>
            <a:off x="7207885" y="2585449"/>
            <a:ext cx="7635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Mul</a:t>
            </a:r>
            <a:endParaRPr lang="en-US" altLang="en-US" sz="1400" b="1">
              <a:solidFill>
                <a:srgbClr val="000000"/>
              </a:solidFill>
              <a:latin typeface="Arial" panose="020B0604020202020204" pitchFamily="34" charset="0"/>
            </a:endParaRPr>
          </a:p>
        </p:txBody>
      </p:sp>
      <p:sp>
        <p:nvSpPr>
          <p:cNvPr id="253" name="Rectangle 94"/>
          <p:cNvSpPr>
            <a:spLocks noChangeArrowheads="1"/>
          </p:cNvSpPr>
          <p:nvPr/>
        </p:nvSpPr>
        <p:spPr bwMode="auto">
          <a:xfrm>
            <a:off x="7207885" y="2890249"/>
            <a:ext cx="9413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FP Recip</a:t>
            </a:r>
            <a:endParaRPr lang="en-US" altLang="en-US" sz="1400" b="1">
              <a:solidFill>
                <a:srgbClr val="000000"/>
              </a:solidFill>
              <a:latin typeface="Arial" panose="020B0604020202020204" pitchFamily="34" charset="0"/>
            </a:endParaRPr>
          </a:p>
        </p:txBody>
      </p:sp>
      <p:sp>
        <p:nvSpPr>
          <p:cNvPr id="254" name="Line 95"/>
          <p:cNvSpPr>
            <a:spLocks noChangeShapeType="1"/>
          </p:cNvSpPr>
          <p:nvPr/>
        </p:nvSpPr>
        <p:spPr bwMode="auto">
          <a:xfrm>
            <a:off x="7171373" y="25743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5" name="Line 96"/>
          <p:cNvSpPr>
            <a:spLocks noChangeShapeType="1"/>
          </p:cNvSpPr>
          <p:nvPr/>
        </p:nvSpPr>
        <p:spPr bwMode="auto">
          <a:xfrm>
            <a:off x="7171373" y="28791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56" name="Group 97"/>
          <p:cNvGrpSpPr/>
          <p:nvPr/>
        </p:nvGrpSpPr>
        <p:grpSpPr bwMode="auto">
          <a:xfrm>
            <a:off x="7171373" y="3271249"/>
            <a:ext cx="965200" cy="1216025"/>
            <a:chOff x="4624" y="1872"/>
            <a:chExt cx="608" cy="766"/>
          </a:xfrm>
        </p:grpSpPr>
        <p:sp>
          <p:nvSpPr>
            <p:cNvPr id="257" name="Rectangle 98"/>
            <p:cNvSpPr>
              <a:spLocks noChangeArrowheads="1"/>
            </p:cNvSpPr>
            <p:nvPr/>
          </p:nvSpPr>
          <p:spPr bwMode="auto">
            <a:xfrm>
              <a:off x="4624" y="1873"/>
              <a:ext cx="608" cy="752"/>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8" name="Rectangle 99"/>
            <p:cNvSpPr>
              <a:spLocks noChangeArrowheads="1"/>
            </p:cNvSpPr>
            <p:nvPr/>
          </p:nvSpPr>
          <p:spPr bwMode="auto">
            <a:xfrm>
              <a:off x="4647" y="1872"/>
              <a:ext cx="49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Add</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59" name="Rectangle 100"/>
            <p:cNvSpPr>
              <a:spLocks noChangeArrowheads="1"/>
            </p:cNvSpPr>
            <p:nvPr/>
          </p:nvSpPr>
          <p:spPr bwMode="auto">
            <a:xfrm>
              <a:off x="4647" y="2064"/>
              <a:ext cx="57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Logic</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0" name="Rectangle 101"/>
            <p:cNvSpPr>
              <a:spLocks noChangeArrowheads="1"/>
            </p:cNvSpPr>
            <p:nvPr/>
          </p:nvSpPr>
          <p:spPr bwMode="auto">
            <a:xfrm>
              <a:off x="4647" y="2256"/>
              <a:ext cx="529"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Int Shift</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1" name="Line 102"/>
            <p:cNvSpPr>
              <a:spLocks noChangeShapeType="1"/>
            </p:cNvSpPr>
            <p:nvPr/>
          </p:nvSpPr>
          <p:spPr bwMode="auto">
            <a:xfrm>
              <a:off x="4624" y="2057"/>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2" name="Line 103"/>
            <p:cNvSpPr>
              <a:spLocks noChangeShapeType="1"/>
            </p:cNvSpPr>
            <p:nvPr/>
          </p:nvSpPr>
          <p:spPr bwMode="auto">
            <a:xfrm>
              <a:off x="4624" y="2249"/>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3" name="Rectangle 104"/>
            <p:cNvSpPr>
              <a:spLocks noChangeArrowheads="1"/>
            </p:cNvSpPr>
            <p:nvPr/>
          </p:nvSpPr>
          <p:spPr bwMode="auto">
            <a:xfrm>
              <a:off x="4647" y="2448"/>
              <a:ext cx="543"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Pop Cnt</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4" name="Line 105"/>
            <p:cNvSpPr>
              <a:spLocks noChangeShapeType="1"/>
            </p:cNvSpPr>
            <p:nvPr/>
          </p:nvSpPr>
          <p:spPr bwMode="auto">
            <a:xfrm>
              <a:off x="4624" y="2441"/>
              <a:ext cx="608"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265" name="Freeform 106"/>
          <p:cNvSpPr/>
          <p:nvPr/>
        </p:nvSpPr>
        <p:spPr bwMode="auto">
          <a:xfrm>
            <a:off x="5850573" y="2585449"/>
            <a:ext cx="1296987" cy="306388"/>
          </a:xfrm>
          <a:custGeom>
            <a:avLst/>
            <a:gdLst>
              <a:gd name="T0" fmla="*/ 0 w 817"/>
              <a:gd name="T1" fmla="*/ 192 h 193"/>
              <a:gd name="T2" fmla="*/ 288 w 817"/>
              <a:gd name="T3" fmla="*/ 192 h 193"/>
              <a:gd name="T4" fmla="*/ 288 w 817"/>
              <a:gd name="T5" fmla="*/ 0 h 193"/>
              <a:gd name="T6" fmla="*/ 816 w 817"/>
              <a:gd name="T7" fmla="*/ 0 h 193"/>
            </a:gdLst>
            <a:ahLst/>
            <a:cxnLst>
              <a:cxn ang="0">
                <a:pos x="T0" y="T1"/>
              </a:cxn>
              <a:cxn ang="0">
                <a:pos x="T2" y="T3"/>
              </a:cxn>
              <a:cxn ang="0">
                <a:pos x="T4" y="T5"/>
              </a:cxn>
              <a:cxn ang="0">
                <a:pos x="T6" y="T7"/>
              </a:cxn>
            </a:cxnLst>
            <a:rect l="0" t="0" r="r" b="b"/>
            <a:pathLst>
              <a:path w="817" h="193">
                <a:moveTo>
                  <a:pt x="0" y="192"/>
                </a:moveTo>
                <a:lnTo>
                  <a:pt x="288" y="192"/>
                </a:lnTo>
                <a:lnTo>
                  <a:pt x="288"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6" name="Freeform 107"/>
          <p:cNvSpPr/>
          <p:nvPr/>
        </p:nvSpPr>
        <p:spPr bwMode="auto">
          <a:xfrm>
            <a:off x="6307773" y="2890249"/>
            <a:ext cx="839787" cy="839788"/>
          </a:xfrm>
          <a:custGeom>
            <a:avLst/>
            <a:gdLst>
              <a:gd name="T0" fmla="*/ 0 w 529"/>
              <a:gd name="T1" fmla="*/ 0 h 529"/>
              <a:gd name="T2" fmla="*/ 0 w 529"/>
              <a:gd name="T3" fmla="*/ 528 h 529"/>
              <a:gd name="T4" fmla="*/ 528 w 529"/>
              <a:gd name="T5" fmla="*/ 528 h 529"/>
            </a:gdLst>
            <a:ahLst/>
            <a:cxnLst>
              <a:cxn ang="0">
                <a:pos x="T0" y="T1"/>
              </a:cxn>
              <a:cxn ang="0">
                <a:pos x="T2" y="T3"/>
              </a:cxn>
              <a:cxn ang="0">
                <a:pos x="T4" y="T5"/>
              </a:cxn>
            </a:cxnLst>
            <a:rect l="0" t="0" r="r" b="b"/>
            <a:pathLst>
              <a:path w="529" h="529">
                <a:moveTo>
                  <a:pt x="0" y="0"/>
                </a:moveTo>
                <a:lnTo>
                  <a:pt x="0" y="528"/>
                </a:lnTo>
                <a:lnTo>
                  <a:pt x="528" y="528"/>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7" name="Freeform 108"/>
          <p:cNvSpPr/>
          <p:nvPr/>
        </p:nvSpPr>
        <p:spPr bwMode="auto">
          <a:xfrm>
            <a:off x="5850573" y="2737849"/>
            <a:ext cx="1296987" cy="458788"/>
          </a:xfrm>
          <a:custGeom>
            <a:avLst/>
            <a:gdLst>
              <a:gd name="T0" fmla="*/ 0 w 817"/>
              <a:gd name="T1" fmla="*/ 288 h 289"/>
              <a:gd name="T2" fmla="*/ 384 w 817"/>
              <a:gd name="T3" fmla="*/ 288 h 289"/>
              <a:gd name="T4" fmla="*/ 384 w 817"/>
              <a:gd name="T5" fmla="*/ 0 h 289"/>
              <a:gd name="T6" fmla="*/ 816 w 817"/>
              <a:gd name="T7" fmla="*/ 0 h 289"/>
            </a:gdLst>
            <a:ahLst/>
            <a:cxnLst>
              <a:cxn ang="0">
                <a:pos x="T0" y="T1"/>
              </a:cxn>
              <a:cxn ang="0">
                <a:pos x="T2" y="T3"/>
              </a:cxn>
              <a:cxn ang="0">
                <a:pos x="T4" y="T5"/>
              </a:cxn>
              <a:cxn ang="0">
                <a:pos x="T6" y="T7"/>
              </a:cxn>
            </a:cxnLst>
            <a:rect l="0" t="0" r="r" b="b"/>
            <a:pathLst>
              <a:path w="817" h="289">
                <a:moveTo>
                  <a:pt x="0" y="288"/>
                </a:moveTo>
                <a:lnTo>
                  <a:pt x="384" y="288"/>
                </a:lnTo>
                <a:lnTo>
                  <a:pt x="384" y="0"/>
                </a:lnTo>
                <a:lnTo>
                  <a:pt x="816" y="0"/>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8" name="Freeform 109"/>
          <p:cNvSpPr/>
          <p:nvPr/>
        </p:nvSpPr>
        <p:spPr bwMode="auto">
          <a:xfrm>
            <a:off x="6460173" y="3195049"/>
            <a:ext cx="687387" cy="687388"/>
          </a:xfrm>
          <a:custGeom>
            <a:avLst/>
            <a:gdLst>
              <a:gd name="T0" fmla="*/ 0 w 433"/>
              <a:gd name="T1" fmla="*/ 0 h 433"/>
              <a:gd name="T2" fmla="*/ 0 w 433"/>
              <a:gd name="T3" fmla="*/ 432 h 433"/>
              <a:gd name="T4" fmla="*/ 432 w 433"/>
              <a:gd name="T5" fmla="*/ 432 h 433"/>
            </a:gdLst>
            <a:ahLst/>
            <a:cxnLst>
              <a:cxn ang="0">
                <a:pos x="T0" y="T1"/>
              </a:cxn>
              <a:cxn ang="0">
                <a:pos x="T2" y="T3"/>
              </a:cxn>
              <a:cxn ang="0">
                <a:pos x="T4" y="T5"/>
              </a:cxn>
            </a:cxnLst>
            <a:rect l="0" t="0" r="r" b="b"/>
            <a:pathLst>
              <a:path w="433" h="433">
                <a:moveTo>
                  <a:pt x="0" y="0"/>
                </a:moveTo>
                <a:lnTo>
                  <a:pt x="0" y="432"/>
                </a:lnTo>
                <a:lnTo>
                  <a:pt x="432" y="432"/>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69" name="Freeform 110"/>
          <p:cNvSpPr/>
          <p:nvPr/>
        </p:nvSpPr>
        <p:spPr bwMode="auto">
          <a:xfrm>
            <a:off x="5850573" y="2890249"/>
            <a:ext cx="1296987" cy="611188"/>
          </a:xfrm>
          <a:custGeom>
            <a:avLst/>
            <a:gdLst>
              <a:gd name="T0" fmla="*/ 816 w 817"/>
              <a:gd name="T1" fmla="*/ 0 h 385"/>
              <a:gd name="T2" fmla="*/ 480 w 817"/>
              <a:gd name="T3" fmla="*/ 0 h 385"/>
              <a:gd name="T4" fmla="*/ 480 w 817"/>
              <a:gd name="T5" fmla="*/ 384 h 385"/>
              <a:gd name="T6" fmla="*/ 0 w 817"/>
              <a:gd name="T7" fmla="*/ 384 h 385"/>
            </a:gdLst>
            <a:ahLst/>
            <a:cxnLst>
              <a:cxn ang="0">
                <a:pos x="T0" y="T1"/>
              </a:cxn>
              <a:cxn ang="0">
                <a:pos x="T2" y="T3"/>
              </a:cxn>
              <a:cxn ang="0">
                <a:pos x="T4" y="T5"/>
              </a:cxn>
              <a:cxn ang="0">
                <a:pos x="T6" y="T7"/>
              </a:cxn>
            </a:cxnLst>
            <a:rect l="0" t="0" r="r" b="b"/>
            <a:pathLst>
              <a:path w="817" h="385">
                <a:moveTo>
                  <a:pt x="816" y="0"/>
                </a:moveTo>
                <a:lnTo>
                  <a:pt x="480" y="0"/>
                </a:lnTo>
                <a:lnTo>
                  <a:pt x="480" y="384"/>
                </a:lnTo>
                <a:lnTo>
                  <a:pt x="0" y="384"/>
                </a:lnTo>
              </a:path>
            </a:pathLst>
          </a:custGeom>
          <a:noFill/>
          <a:ln w="25400" cap="rnd" cmpd="sng">
            <a:solidFill>
              <a:srgbClr val="000000"/>
            </a:solidFill>
            <a:prstDash val="solid"/>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0" name="Freeform 111"/>
          <p:cNvSpPr/>
          <p:nvPr/>
        </p:nvSpPr>
        <p:spPr bwMode="auto">
          <a:xfrm>
            <a:off x="6612573" y="3499849"/>
            <a:ext cx="534987" cy="534988"/>
          </a:xfrm>
          <a:custGeom>
            <a:avLst/>
            <a:gdLst>
              <a:gd name="T0" fmla="*/ 336 w 337"/>
              <a:gd name="T1" fmla="*/ 336 h 337"/>
              <a:gd name="T2" fmla="*/ 0 w 337"/>
              <a:gd name="T3" fmla="*/ 336 h 337"/>
              <a:gd name="T4" fmla="*/ 0 w 337"/>
              <a:gd name="T5" fmla="*/ 0 h 337"/>
            </a:gdLst>
            <a:ahLst/>
            <a:cxnLst>
              <a:cxn ang="0">
                <a:pos x="T0" y="T1"/>
              </a:cxn>
              <a:cxn ang="0">
                <a:pos x="T2" y="T3"/>
              </a:cxn>
              <a:cxn ang="0">
                <a:pos x="T4" y="T5"/>
              </a:cxn>
            </a:cxnLst>
            <a:rect l="0" t="0" r="r" b="b"/>
            <a:pathLst>
              <a:path w="337" h="337">
                <a:moveTo>
                  <a:pt x="336" y="336"/>
                </a:moveTo>
                <a:lnTo>
                  <a:pt x="0" y="336"/>
                </a:lnTo>
                <a:lnTo>
                  <a:pt x="0" y="0"/>
                </a:lnTo>
              </a:path>
            </a:pathLst>
          </a:custGeom>
          <a:noFill/>
          <a:ln w="25400" cap="rnd" cmpd="sng">
            <a:solidFill>
              <a:srgbClr val="000000"/>
            </a:solidFill>
            <a:prstDash val="solid"/>
            <a:round/>
            <a:headEnd type="none" w="med" len="med"/>
            <a:tailEnd type="non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1" name="Rectangle 112"/>
          <p:cNvSpPr>
            <a:spLocks noChangeArrowheads="1"/>
          </p:cNvSpPr>
          <p:nvPr/>
        </p:nvSpPr>
        <p:spPr bwMode="auto">
          <a:xfrm>
            <a:off x="5988685" y="25854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j</a:t>
            </a:r>
            <a:endParaRPr lang="en-US" altLang="en-US" sz="1400" b="1" baseline="-25000">
              <a:solidFill>
                <a:srgbClr val="000000"/>
              </a:solidFill>
              <a:latin typeface="Arial" panose="020B0604020202020204" pitchFamily="34" charset="0"/>
            </a:endParaRPr>
          </a:p>
        </p:txBody>
      </p:sp>
      <p:sp>
        <p:nvSpPr>
          <p:cNvPr id="272" name="Rectangle 113"/>
          <p:cNvSpPr>
            <a:spLocks noChangeArrowheads="1"/>
          </p:cNvSpPr>
          <p:nvPr/>
        </p:nvSpPr>
        <p:spPr bwMode="auto">
          <a:xfrm>
            <a:off x="5988685" y="3195049"/>
            <a:ext cx="33178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i</a:t>
            </a:r>
            <a:endParaRPr lang="en-US" altLang="en-US" sz="1400" b="1" baseline="-25000">
              <a:solidFill>
                <a:srgbClr val="000000"/>
              </a:solidFill>
              <a:latin typeface="Arial" panose="020B0604020202020204" pitchFamily="34" charset="0"/>
            </a:endParaRPr>
          </a:p>
        </p:txBody>
      </p:sp>
      <p:sp>
        <p:nvSpPr>
          <p:cNvPr id="273" name="Rectangle 114"/>
          <p:cNvSpPr>
            <a:spLocks noChangeArrowheads="1"/>
          </p:cNvSpPr>
          <p:nvPr/>
        </p:nvSpPr>
        <p:spPr bwMode="auto">
          <a:xfrm>
            <a:off x="5988685" y="2890249"/>
            <a:ext cx="363538"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S</a:t>
            </a:r>
            <a:r>
              <a:rPr lang="en-US" altLang="en-US" sz="1400" b="1" baseline="-25000">
                <a:solidFill>
                  <a:srgbClr val="000000"/>
                </a:solidFill>
                <a:latin typeface="Arial" panose="020B0604020202020204" pitchFamily="34" charset="0"/>
              </a:rPr>
              <a:t>k</a:t>
            </a:r>
            <a:endParaRPr lang="en-US" altLang="en-US" sz="1400" b="1" baseline="-25000">
              <a:solidFill>
                <a:srgbClr val="000000"/>
              </a:solidFill>
              <a:latin typeface="Arial" panose="020B0604020202020204" pitchFamily="34" charset="0"/>
            </a:endParaRPr>
          </a:p>
        </p:txBody>
      </p:sp>
      <p:sp>
        <p:nvSpPr>
          <p:cNvPr id="274" name="Rectangle 115"/>
          <p:cNvSpPr>
            <a:spLocks noChangeArrowheads="1"/>
          </p:cNvSpPr>
          <p:nvPr/>
        </p:nvSpPr>
        <p:spPr bwMode="auto">
          <a:xfrm>
            <a:off x="7171373" y="4644437"/>
            <a:ext cx="965200" cy="584200"/>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5" name="Rectangle 116"/>
          <p:cNvSpPr>
            <a:spLocks noChangeArrowheads="1"/>
          </p:cNvSpPr>
          <p:nvPr/>
        </p:nvSpPr>
        <p:spPr bwMode="auto">
          <a:xfrm>
            <a:off x="7207885" y="4642849"/>
            <a:ext cx="990600"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Add</a:t>
            </a:r>
            <a:endParaRPr lang="en-US" altLang="en-US" sz="1400" b="1">
              <a:solidFill>
                <a:srgbClr val="000000"/>
              </a:solidFill>
              <a:latin typeface="Arial" panose="020B0604020202020204" pitchFamily="34" charset="0"/>
            </a:endParaRPr>
          </a:p>
        </p:txBody>
      </p:sp>
      <p:sp>
        <p:nvSpPr>
          <p:cNvPr id="276" name="Rectangle 117"/>
          <p:cNvSpPr>
            <a:spLocks noChangeArrowheads="1"/>
          </p:cNvSpPr>
          <p:nvPr/>
        </p:nvSpPr>
        <p:spPr bwMode="auto">
          <a:xfrm>
            <a:off x="7207885" y="4947649"/>
            <a:ext cx="9509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Addr Mul</a:t>
            </a:r>
            <a:endParaRPr lang="en-US" altLang="en-US" sz="1400" b="1">
              <a:solidFill>
                <a:srgbClr val="000000"/>
              </a:solidFill>
              <a:latin typeface="Arial" panose="020B0604020202020204" pitchFamily="34" charset="0"/>
            </a:endParaRPr>
          </a:p>
        </p:txBody>
      </p:sp>
      <p:sp>
        <p:nvSpPr>
          <p:cNvPr id="277" name="Line 118"/>
          <p:cNvSpPr>
            <a:spLocks noChangeShapeType="1"/>
          </p:cNvSpPr>
          <p:nvPr/>
        </p:nvSpPr>
        <p:spPr bwMode="auto">
          <a:xfrm>
            <a:off x="7171373" y="4936537"/>
            <a:ext cx="965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8" name="Line 119"/>
          <p:cNvSpPr>
            <a:spLocks noChangeShapeType="1"/>
          </p:cNvSpPr>
          <p:nvPr/>
        </p:nvSpPr>
        <p:spPr bwMode="auto">
          <a:xfrm>
            <a:off x="5875973" y="47079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79" name="Line 120"/>
          <p:cNvSpPr>
            <a:spLocks noChangeShapeType="1"/>
          </p:cNvSpPr>
          <p:nvPr/>
        </p:nvSpPr>
        <p:spPr bwMode="auto">
          <a:xfrm>
            <a:off x="5875973" y="4936537"/>
            <a:ext cx="1270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0" name="Line 121"/>
          <p:cNvSpPr>
            <a:spLocks noChangeShapeType="1"/>
          </p:cNvSpPr>
          <p:nvPr/>
        </p:nvSpPr>
        <p:spPr bwMode="auto">
          <a:xfrm flipH="1">
            <a:off x="5850573" y="5165137"/>
            <a:ext cx="13208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1" name="Rectangle 122"/>
          <p:cNvSpPr>
            <a:spLocks noChangeArrowheads="1"/>
          </p:cNvSpPr>
          <p:nvPr/>
        </p:nvSpPr>
        <p:spPr bwMode="auto">
          <a:xfrm>
            <a:off x="6293485" y="44142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j</a:t>
            </a:r>
            <a:endParaRPr lang="en-US" altLang="en-US" sz="1400" b="1" baseline="-25000">
              <a:solidFill>
                <a:srgbClr val="000000"/>
              </a:solidFill>
              <a:latin typeface="Arial" panose="020B0604020202020204" pitchFamily="34" charset="0"/>
            </a:endParaRPr>
          </a:p>
        </p:txBody>
      </p:sp>
      <p:sp>
        <p:nvSpPr>
          <p:cNvPr id="282" name="Rectangle 123"/>
          <p:cNvSpPr>
            <a:spLocks noChangeArrowheads="1"/>
          </p:cNvSpPr>
          <p:nvPr/>
        </p:nvSpPr>
        <p:spPr bwMode="auto">
          <a:xfrm>
            <a:off x="6293485" y="4871449"/>
            <a:ext cx="34131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i</a:t>
            </a:r>
            <a:endParaRPr lang="en-US" altLang="en-US" sz="1400" b="1" baseline="-25000">
              <a:solidFill>
                <a:srgbClr val="000000"/>
              </a:solidFill>
              <a:latin typeface="Arial" panose="020B0604020202020204" pitchFamily="34" charset="0"/>
            </a:endParaRPr>
          </a:p>
        </p:txBody>
      </p:sp>
      <p:sp>
        <p:nvSpPr>
          <p:cNvPr id="283" name="Rectangle 124"/>
          <p:cNvSpPr>
            <a:spLocks noChangeArrowheads="1"/>
          </p:cNvSpPr>
          <p:nvPr/>
        </p:nvSpPr>
        <p:spPr bwMode="auto">
          <a:xfrm>
            <a:off x="6293485" y="4642849"/>
            <a:ext cx="373063"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A</a:t>
            </a:r>
            <a:r>
              <a:rPr lang="en-US" altLang="en-US" sz="1400" b="1" baseline="-25000">
                <a:solidFill>
                  <a:srgbClr val="000000"/>
                </a:solidFill>
                <a:latin typeface="Arial" panose="020B0604020202020204" pitchFamily="34" charset="0"/>
              </a:rPr>
              <a:t>k</a:t>
            </a:r>
            <a:endParaRPr lang="en-US" altLang="en-US" sz="1400" b="1" baseline="-25000">
              <a:solidFill>
                <a:srgbClr val="000000"/>
              </a:solidFill>
              <a:latin typeface="Arial" panose="020B0604020202020204" pitchFamily="34" charset="0"/>
            </a:endParaRPr>
          </a:p>
        </p:txBody>
      </p:sp>
      <p:sp>
        <p:nvSpPr>
          <p:cNvPr id="284" name="Rectangle 125"/>
          <p:cNvSpPr>
            <a:spLocks noChangeArrowheads="1"/>
          </p:cNvSpPr>
          <p:nvPr/>
        </p:nvSpPr>
        <p:spPr bwMode="auto">
          <a:xfrm>
            <a:off x="680085" y="6344649"/>
            <a:ext cx="7512050" cy="3937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2000" b="1" i="1">
                <a:solidFill>
                  <a:srgbClr val="000000"/>
                </a:solidFill>
                <a:latin typeface="Arial" panose="020B0604020202020204" pitchFamily="34" charset="0"/>
              </a:rPr>
              <a:t>memory bank cycle </a:t>
            </a:r>
            <a:r>
              <a:rPr lang="en-US" altLang="en-US" sz="2000" b="1">
                <a:solidFill>
                  <a:srgbClr val="000000"/>
                </a:solidFill>
                <a:latin typeface="Arial" panose="020B0604020202020204" pitchFamily="34" charset="0"/>
              </a:rPr>
              <a:t>50 ns     </a:t>
            </a:r>
            <a:r>
              <a:rPr lang="en-US" altLang="en-US" sz="2000" b="1" i="1">
                <a:solidFill>
                  <a:srgbClr val="000000"/>
                </a:solidFill>
                <a:latin typeface="Arial" panose="020B0604020202020204" pitchFamily="34" charset="0"/>
              </a:rPr>
              <a:t>processor cycle </a:t>
            </a:r>
            <a:r>
              <a:rPr lang="en-US" altLang="en-US" sz="2000" b="1">
                <a:solidFill>
                  <a:srgbClr val="000000"/>
                </a:solidFill>
                <a:latin typeface="Arial" panose="020B0604020202020204" pitchFamily="34" charset="0"/>
              </a:rPr>
              <a:t>12.5 ns (80MHz)</a:t>
            </a:r>
            <a:endParaRPr lang="en-US" altLang="en-US" sz="2000" b="1">
              <a:solidFill>
                <a:srgbClr val="000000"/>
              </a:solidFill>
              <a:latin typeface="Arial" panose="020B0604020202020204" pitchFamily="34" charset="0"/>
            </a:endParaRPr>
          </a:p>
        </p:txBody>
      </p:sp>
      <p:sp>
        <p:nvSpPr>
          <p:cNvPr id="285" name="Rectangle 126"/>
          <p:cNvSpPr>
            <a:spLocks noChangeArrowheads="1"/>
          </p:cNvSpPr>
          <p:nvPr/>
        </p:nvSpPr>
        <p:spPr bwMode="auto">
          <a:xfrm>
            <a:off x="2650173" y="1213849"/>
            <a:ext cx="3200400" cy="1225550"/>
          </a:xfrm>
          <a:prstGeom prst="rect">
            <a:avLst/>
          </a:prstGeom>
          <a:noFill/>
          <a:ln w="25400">
            <a:solidFill>
              <a:srgbClr val="000000"/>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6" name="Line 127"/>
          <p:cNvSpPr>
            <a:spLocks noChangeShapeType="1"/>
          </p:cNvSpPr>
          <p:nvPr/>
        </p:nvSpPr>
        <p:spPr bwMode="auto">
          <a:xfrm>
            <a:off x="2650173" y="13567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7" name="Line 128"/>
          <p:cNvSpPr>
            <a:spLocks noChangeShapeType="1"/>
          </p:cNvSpPr>
          <p:nvPr/>
        </p:nvSpPr>
        <p:spPr bwMode="auto">
          <a:xfrm>
            <a:off x="2650173" y="15138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8" name="Line 129"/>
          <p:cNvSpPr>
            <a:spLocks noChangeShapeType="1"/>
          </p:cNvSpPr>
          <p:nvPr/>
        </p:nvSpPr>
        <p:spPr bwMode="auto">
          <a:xfrm>
            <a:off x="2650173" y="16694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89" name="Line 130"/>
          <p:cNvSpPr>
            <a:spLocks noChangeShapeType="1"/>
          </p:cNvSpPr>
          <p:nvPr/>
        </p:nvSpPr>
        <p:spPr bwMode="auto">
          <a:xfrm>
            <a:off x="2650173" y="18266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0" name="Line 131"/>
          <p:cNvSpPr>
            <a:spLocks noChangeShapeType="1"/>
          </p:cNvSpPr>
          <p:nvPr/>
        </p:nvSpPr>
        <p:spPr bwMode="auto">
          <a:xfrm>
            <a:off x="2650173" y="1983787"/>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1" name="Line 132"/>
          <p:cNvSpPr>
            <a:spLocks noChangeShapeType="1"/>
          </p:cNvSpPr>
          <p:nvPr/>
        </p:nvSpPr>
        <p:spPr bwMode="auto">
          <a:xfrm>
            <a:off x="2650173" y="2139362"/>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292" name="Line 133"/>
          <p:cNvSpPr>
            <a:spLocks noChangeShapeType="1"/>
          </p:cNvSpPr>
          <p:nvPr/>
        </p:nvSpPr>
        <p:spPr bwMode="auto">
          <a:xfrm>
            <a:off x="2650173" y="2296524"/>
            <a:ext cx="3200400"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293" name="Group 134"/>
          <p:cNvGrpSpPr/>
          <p:nvPr/>
        </p:nvGrpSpPr>
        <p:grpSpPr bwMode="auto">
          <a:xfrm>
            <a:off x="5240973" y="1180512"/>
            <a:ext cx="336550" cy="1308100"/>
            <a:chOff x="2282" y="576"/>
            <a:chExt cx="212" cy="824"/>
          </a:xfrm>
        </p:grpSpPr>
        <p:sp>
          <p:nvSpPr>
            <p:cNvPr id="294" name="Rectangle 135"/>
            <p:cNvSpPr>
              <a:spLocks noChangeArrowheads="1"/>
            </p:cNvSpPr>
            <p:nvPr/>
          </p:nvSpPr>
          <p:spPr bwMode="auto">
            <a:xfrm>
              <a:off x="2282" y="57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V0</a:t>
              </a:r>
              <a:endParaRPr lang="en-US" altLang="en-US" sz="1000" b="1">
                <a:solidFill>
                  <a:srgbClr val="000000"/>
                </a:solidFill>
                <a:latin typeface="Arial" panose="020B0604020202020204" pitchFamily="34" charset="0"/>
              </a:endParaRPr>
            </a:p>
          </p:txBody>
        </p:sp>
        <p:sp>
          <p:nvSpPr>
            <p:cNvPr id="295" name="Rectangle 136"/>
            <p:cNvSpPr>
              <a:spLocks noChangeArrowheads="1"/>
            </p:cNvSpPr>
            <p:nvPr/>
          </p:nvSpPr>
          <p:spPr bwMode="auto">
            <a:xfrm>
              <a:off x="2282" y="67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V1</a:t>
              </a:r>
              <a:endParaRPr lang="en-US" altLang="en-US" sz="1000" b="1">
                <a:solidFill>
                  <a:srgbClr val="000000"/>
                </a:solidFill>
                <a:latin typeface="Arial" panose="020B0604020202020204" pitchFamily="34" charset="0"/>
              </a:endParaRPr>
            </a:p>
          </p:txBody>
        </p:sp>
        <p:sp>
          <p:nvSpPr>
            <p:cNvPr id="296" name="Rectangle 137"/>
            <p:cNvSpPr>
              <a:spLocks noChangeArrowheads="1"/>
            </p:cNvSpPr>
            <p:nvPr/>
          </p:nvSpPr>
          <p:spPr bwMode="auto">
            <a:xfrm>
              <a:off x="2282" y="76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V2</a:t>
              </a:r>
              <a:endParaRPr lang="en-US" altLang="en-US" sz="1000" b="1">
                <a:solidFill>
                  <a:srgbClr val="000000"/>
                </a:solidFill>
                <a:latin typeface="Arial" panose="020B0604020202020204" pitchFamily="34" charset="0"/>
              </a:endParaRPr>
            </a:p>
          </p:txBody>
        </p:sp>
        <p:sp>
          <p:nvSpPr>
            <p:cNvPr id="297" name="Rectangle 138"/>
            <p:cNvSpPr>
              <a:spLocks noChangeArrowheads="1"/>
            </p:cNvSpPr>
            <p:nvPr/>
          </p:nvSpPr>
          <p:spPr bwMode="auto">
            <a:xfrm>
              <a:off x="2282" y="864"/>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V3</a:t>
              </a:r>
              <a:endParaRPr lang="en-US" altLang="en-US" sz="1000" b="1">
                <a:solidFill>
                  <a:srgbClr val="000000"/>
                </a:solidFill>
                <a:latin typeface="Arial" panose="020B0604020202020204" pitchFamily="34" charset="0"/>
              </a:endParaRPr>
            </a:p>
          </p:txBody>
        </p:sp>
        <p:sp>
          <p:nvSpPr>
            <p:cNvPr id="298" name="Rectangle 139"/>
            <p:cNvSpPr>
              <a:spLocks noChangeArrowheads="1"/>
            </p:cNvSpPr>
            <p:nvPr/>
          </p:nvSpPr>
          <p:spPr bwMode="auto">
            <a:xfrm>
              <a:off x="2282" y="960"/>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V4</a:t>
              </a:r>
              <a:endParaRPr lang="en-US" altLang="en-US" sz="1000" b="1">
                <a:solidFill>
                  <a:srgbClr val="000000"/>
                </a:solidFill>
                <a:latin typeface="Arial" panose="020B0604020202020204" pitchFamily="34" charset="0"/>
              </a:endParaRPr>
            </a:p>
          </p:txBody>
        </p:sp>
        <p:sp>
          <p:nvSpPr>
            <p:cNvPr id="299" name="Rectangle 140"/>
            <p:cNvSpPr>
              <a:spLocks noChangeArrowheads="1"/>
            </p:cNvSpPr>
            <p:nvPr/>
          </p:nvSpPr>
          <p:spPr bwMode="auto">
            <a:xfrm>
              <a:off x="2282" y="1056"/>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V5</a:t>
              </a:r>
              <a:endParaRPr lang="en-US" altLang="en-US" sz="1000" b="1">
                <a:solidFill>
                  <a:srgbClr val="000000"/>
                </a:solidFill>
                <a:latin typeface="Arial" panose="020B0604020202020204" pitchFamily="34" charset="0"/>
              </a:endParaRPr>
            </a:p>
          </p:txBody>
        </p:sp>
        <p:sp>
          <p:nvSpPr>
            <p:cNvPr id="300" name="Rectangle 141"/>
            <p:cNvSpPr>
              <a:spLocks noChangeArrowheads="1"/>
            </p:cNvSpPr>
            <p:nvPr/>
          </p:nvSpPr>
          <p:spPr bwMode="auto">
            <a:xfrm>
              <a:off x="2282" y="1152"/>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V6</a:t>
              </a:r>
              <a:endParaRPr lang="en-US" altLang="en-US" sz="1000" b="1">
                <a:solidFill>
                  <a:srgbClr val="000000"/>
                </a:solidFill>
                <a:latin typeface="Arial" panose="020B0604020202020204" pitchFamily="34" charset="0"/>
              </a:endParaRPr>
            </a:p>
          </p:txBody>
        </p:sp>
        <p:sp>
          <p:nvSpPr>
            <p:cNvPr id="301" name="Rectangle 142"/>
            <p:cNvSpPr>
              <a:spLocks noChangeArrowheads="1"/>
            </p:cNvSpPr>
            <p:nvPr/>
          </p:nvSpPr>
          <p:spPr bwMode="auto">
            <a:xfrm>
              <a:off x="2282" y="1248"/>
              <a:ext cx="212" cy="1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000" b="1">
                  <a:solidFill>
                    <a:srgbClr val="000000"/>
                  </a:solidFill>
                  <a:latin typeface="Arial" panose="020B0604020202020204" pitchFamily="34" charset="0"/>
                </a:rPr>
                <a:t>V7</a:t>
              </a:r>
              <a:endParaRPr lang="en-US" altLang="en-US" sz="1000" b="1">
                <a:solidFill>
                  <a:srgbClr val="000000"/>
                </a:solidFill>
                <a:latin typeface="Arial" panose="020B0604020202020204" pitchFamily="34" charset="0"/>
              </a:endParaRPr>
            </a:p>
          </p:txBody>
        </p:sp>
      </p:grpSp>
      <p:sp>
        <p:nvSpPr>
          <p:cNvPr id="302" name="Line 143"/>
          <p:cNvSpPr>
            <a:spLocks noChangeShapeType="1"/>
          </p:cNvSpPr>
          <p:nvPr/>
        </p:nvSpPr>
        <p:spPr bwMode="auto">
          <a:xfrm flipH="1">
            <a:off x="2280285" y="1825037"/>
            <a:ext cx="376238" cy="4762"/>
          </a:xfrm>
          <a:prstGeom prst="line">
            <a:avLst/>
          </a:prstGeom>
          <a:noFill/>
          <a:ln w="25400">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3" name="Line 144"/>
          <p:cNvSpPr>
            <a:spLocks noChangeShapeType="1"/>
          </p:cNvSpPr>
          <p:nvPr/>
        </p:nvSpPr>
        <p:spPr bwMode="auto">
          <a:xfrm flipV="1">
            <a:off x="6612573" y="1442449"/>
            <a:ext cx="0" cy="14478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4" name="Line 145"/>
          <p:cNvSpPr>
            <a:spLocks noChangeShapeType="1"/>
          </p:cNvSpPr>
          <p:nvPr/>
        </p:nvSpPr>
        <p:spPr bwMode="auto">
          <a:xfrm flipH="1">
            <a:off x="5850573" y="1442449"/>
            <a:ext cx="762000" cy="0"/>
          </a:xfrm>
          <a:prstGeom prst="line">
            <a:avLst/>
          </a:prstGeom>
          <a:noFill/>
          <a:ln w="25400">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5" name="Line 146"/>
          <p:cNvSpPr>
            <a:spLocks noChangeShapeType="1"/>
          </p:cNvSpPr>
          <p:nvPr/>
        </p:nvSpPr>
        <p:spPr bwMode="auto">
          <a:xfrm>
            <a:off x="5850573" y="1747249"/>
            <a:ext cx="6096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6" name="Line 147"/>
          <p:cNvSpPr>
            <a:spLocks noChangeShapeType="1"/>
          </p:cNvSpPr>
          <p:nvPr/>
        </p:nvSpPr>
        <p:spPr bwMode="auto">
          <a:xfrm>
            <a:off x="6307773" y="2052049"/>
            <a:ext cx="0" cy="5334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7" name="Line 148"/>
          <p:cNvSpPr>
            <a:spLocks noChangeShapeType="1"/>
          </p:cNvSpPr>
          <p:nvPr/>
        </p:nvSpPr>
        <p:spPr bwMode="auto">
          <a:xfrm>
            <a:off x="5850573" y="2052049"/>
            <a:ext cx="457200" cy="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8" name="Line 149"/>
          <p:cNvSpPr>
            <a:spLocks noChangeShapeType="1"/>
          </p:cNvSpPr>
          <p:nvPr/>
        </p:nvSpPr>
        <p:spPr bwMode="auto">
          <a:xfrm flipV="1">
            <a:off x="6460173" y="1747249"/>
            <a:ext cx="0" cy="990600"/>
          </a:xfrm>
          <a:prstGeom prst="line">
            <a:avLst/>
          </a:prstGeom>
          <a:noFill/>
          <a:ln w="254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09" name="Rectangle 150"/>
          <p:cNvSpPr>
            <a:spLocks noChangeArrowheads="1"/>
          </p:cNvSpPr>
          <p:nvPr/>
        </p:nvSpPr>
        <p:spPr bwMode="auto">
          <a:xfrm>
            <a:off x="5926773" y="1747249"/>
            <a:ext cx="36353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k</a:t>
            </a:r>
            <a:endParaRPr lang="en-US" altLang="en-US" sz="1400" b="1" baseline="-25000">
              <a:solidFill>
                <a:srgbClr val="000000"/>
              </a:solidFill>
              <a:latin typeface="Arial" panose="020B0604020202020204" pitchFamily="34" charset="0"/>
            </a:endParaRPr>
          </a:p>
        </p:txBody>
      </p:sp>
      <p:sp>
        <p:nvSpPr>
          <p:cNvPr id="310" name="Rectangle 151"/>
          <p:cNvSpPr>
            <a:spLocks noChangeArrowheads="1"/>
          </p:cNvSpPr>
          <p:nvPr/>
        </p:nvSpPr>
        <p:spPr bwMode="auto">
          <a:xfrm>
            <a:off x="5926773" y="14424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j</a:t>
            </a:r>
            <a:endParaRPr lang="en-US" altLang="en-US" sz="1400" b="1" baseline="-25000">
              <a:solidFill>
                <a:srgbClr val="000000"/>
              </a:solidFill>
              <a:latin typeface="Arial" panose="020B0604020202020204" pitchFamily="34" charset="0"/>
            </a:endParaRPr>
          </a:p>
        </p:txBody>
      </p:sp>
      <p:sp>
        <p:nvSpPr>
          <p:cNvPr id="311" name="Rectangle 152"/>
          <p:cNvSpPr>
            <a:spLocks noChangeArrowheads="1"/>
          </p:cNvSpPr>
          <p:nvPr/>
        </p:nvSpPr>
        <p:spPr bwMode="auto">
          <a:xfrm>
            <a:off x="5926773" y="1137649"/>
            <a:ext cx="331787" cy="3016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eaLnBrk="0" fontAlgn="base" hangingPunct="0">
              <a:spcBef>
                <a:spcPct val="0"/>
              </a:spcBef>
              <a:spcAft>
                <a:spcPct val="0"/>
              </a:spcAft>
            </a:pPr>
            <a:r>
              <a:rPr lang="en-US" altLang="en-US" sz="1400" b="1">
                <a:solidFill>
                  <a:srgbClr val="000000"/>
                </a:solidFill>
                <a:latin typeface="Arial" panose="020B0604020202020204" pitchFamily="34" charset="0"/>
              </a:rPr>
              <a:t>V</a:t>
            </a:r>
            <a:r>
              <a:rPr lang="en-US" altLang="en-US" sz="1400" b="1" baseline="-25000">
                <a:solidFill>
                  <a:srgbClr val="000000"/>
                </a:solidFill>
                <a:latin typeface="Arial" panose="020B0604020202020204" pitchFamily="34" charset="0"/>
              </a:rPr>
              <a:t>i</a:t>
            </a:r>
            <a:endParaRPr lang="en-US" altLang="en-US" sz="1400" b="1" baseline="-25000">
              <a:solidFill>
                <a:srgbClr val="000000"/>
              </a:solidFill>
              <a:latin typeface="Arial" panose="020B0604020202020204" pitchFamily="34" charset="0"/>
            </a:endParaRPr>
          </a:p>
        </p:txBody>
      </p:sp>
      <p:grpSp>
        <p:nvGrpSpPr>
          <p:cNvPr id="312" name="Group 153"/>
          <p:cNvGrpSpPr/>
          <p:nvPr/>
        </p:nvGrpSpPr>
        <p:grpSpPr bwMode="auto">
          <a:xfrm>
            <a:off x="7153910" y="1213849"/>
            <a:ext cx="974725" cy="301625"/>
            <a:chOff x="4613" y="576"/>
            <a:chExt cx="614" cy="190"/>
          </a:xfrm>
        </p:grpSpPr>
        <p:sp>
          <p:nvSpPr>
            <p:cNvPr id="313" name="Rectangle 154"/>
            <p:cNvSpPr>
              <a:spLocks noChangeArrowheads="1"/>
            </p:cNvSpPr>
            <p:nvPr/>
          </p:nvSpPr>
          <p:spPr bwMode="auto">
            <a:xfrm>
              <a:off x="4613" y="609"/>
              <a:ext cx="614"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4" name="Rectangle 155"/>
            <p:cNvSpPr>
              <a:spLocks noChangeArrowheads="1"/>
            </p:cNvSpPr>
            <p:nvPr/>
          </p:nvSpPr>
          <p:spPr bwMode="auto">
            <a:xfrm>
              <a:off x="4655" y="576"/>
              <a:ext cx="531"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Mask</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15" name="Group 156"/>
          <p:cNvGrpSpPr/>
          <p:nvPr/>
        </p:nvGrpSpPr>
        <p:grpSpPr bwMode="auto">
          <a:xfrm>
            <a:off x="7145973" y="1594849"/>
            <a:ext cx="987425" cy="301625"/>
            <a:chOff x="4624" y="576"/>
            <a:chExt cx="528" cy="190"/>
          </a:xfrm>
        </p:grpSpPr>
        <p:sp>
          <p:nvSpPr>
            <p:cNvPr id="316" name="Rectangle 157"/>
            <p:cNvSpPr>
              <a:spLocks noChangeArrowheads="1"/>
            </p:cNvSpPr>
            <p:nvPr/>
          </p:nvSpPr>
          <p:spPr bwMode="auto">
            <a:xfrm>
              <a:off x="4632" y="609"/>
              <a:ext cx="512" cy="128"/>
            </a:xfrm>
            <a:prstGeom prst="rect">
              <a:avLst/>
            </a:prstGeom>
            <a:solidFill>
              <a:srgbClr val="FFFFFF"/>
            </a:solidFill>
            <a:ln w="254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17" name="Rectangle 158"/>
            <p:cNvSpPr>
              <a:spLocks noChangeArrowheads="1"/>
            </p:cNvSpPr>
            <p:nvPr/>
          </p:nvSpPr>
          <p:spPr bwMode="auto">
            <a:xfrm>
              <a:off x="4624" y="576"/>
              <a:ext cx="528" cy="19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defRPr/>
              </a:pPr>
              <a:r>
                <a:rPr kumimoji="0" lang="en-US" altLang="en-US" sz="1400" b="1" i="0" u="none" strike="noStrike" kern="0" cap="none" spc="0" normalizeH="0" baseline="0" noProof="0">
                  <a:ln>
                    <a:noFill/>
                  </a:ln>
                  <a:solidFill>
                    <a:srgbClr val="000000"/>
                  </a:solidFill>
                  <a:effectLst/>
                  <a:uLnTx/>
                  <a:uFillTx/>
                  <a:latin typeface="Arial" panose="020B0604020202020204" pitchFamily="34" charset="0"/>
                </a:rPr>
                <a:t>V. Length</a:t>
              </a:r>
              <a:endParaRPr kumimoji="0" lang="en-US" altLang="en-US" sz="14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18" name="Text Box 159"/>
          <p:cNvSpPr txBox="1">
            <a:spLocks noChangeArrowheads="1"/>
          </p:cNvSpPr>
          <p:nvPr/>
        </p:nvSpPr>
        <p:spPr bwMode="auto">
          <a:xfrm>
            <a:off x="2888298" y="1485312"/>
            <a:ext cx="208915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fontAlgn="base" hangingPunct="0">
              <a:spcBef>
                <a:spcPct val="50000"/>
              </a:spcBef>
              <a:spcAft>
                <a:spcPct val="0"/>
              </a:spcAft>
            </a:pPr>
            <a:r>
              <a:rPr lang="en-US" altLang="en-US" b="1">
                <a:solidFill>
                  <a:srgbClr val="000000"/>
                </a:solidFill>
                <a:latin typeface="Arial" panose="020B0604020202020204" pitchFamily="34" charset="0"/>
              </a:rPr>
              <a:t>64 Element Vector Registers</a:t>
            </a:r>
            <a:endParaRPr lang="en-US" altLang="en-US" sz="2400" b="1">
              <a:solidFill>
                <a:srgbClr val="000000"/>
              </a:solidFill>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2819" y="85744"/>
            <a:ext cx="7004953" cy="629018"/>
          </a:xfrm>
          <a:prstGeom prst="rect">
            <a:avLst/>
          </a:prstGeom>
        </p:spPr>
        <p:txBody>
          <a:bodyPr vert="horz" wrap="square" lIns="0" tIns="13335" rIns="0" bIns="0" rtlCol="0">
            <a:spAutoFit/>
          </a:bodyPr>
          <a:lstStyle/>
          <a:p>
            <a:pPr marL="12700">
              <a:lnSpc>
                <a:spcPct val="100000"/>
              </a:lnSpc>
              <a:spcBef>
                <a:spcPts val="105"/>
              </a:spcBef>
            </a:pPr>
            <a:r>
              <a:rPr lang="en-US" altLang="en-US" dirty="0"/>
              <a:t>Vector Programming Model</a:t>
            </a:r>
            <a:endParaRPr spc="-5" dirty="0"/>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sp>
        <p:nvSpPr>
          <p:cNvPr id="163" name="灯片编号占位符 5"/>
          <p:cNvSpPr txBox="1"/>
          <p:nvPr/>
        </p:nvSpPr>
        <p:spPr bwMode="auto">
          <a:xfrm>
            <a:off x="7239000" y="6565900"/>
            <a:ext cx="1905000" cy="29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2075" tIns="46038" rIns="92075" bIns="46038" numCol="1" anchor="ctr" anchorCtr="0" compatLnSpc="1"/>
          <a:lstStyle>
            <a:defPPr>
              <a:defRPr lang="en-US"/>
            </a:defPPr>
            <a:lvl1pPr algn="r" rtl="0" eaLnBrk="0" fontAlgn="base" hangingPunct="0">
              <a:spcBef>
                <a:spcPct val="0"/>
              </a:spcBef>
              <a:spcAft>
                <a:spcPct val="0"/>
              </a:spcAft>
              <a:defRPr sz="1400" b="1" kern="1200">
                <a:solidFill>
                  <a:schemeClr val="accent2"/>
                </a:solidFill>
                <a:latin typeface="Times New Roman" panose="02020603050405020304" pitchFamily="18" charset="0"/>
                <a:ea typeface="+mn-ea"/>
                <a:cs typeface="+mn-cs"/>
              </a:defRPr>
            </a:lvl1pPr>
            <a:lvl2pPr marL="4572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2pPr>
            <a:lvl3pPr marL="9144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3pPr>
            <a:lvl4pPr marL="13716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4pPr>
            <a:lvl5pPr marL="1828800" algn="ctr" rtl="0" eaLnBrk="0" fontAlgn="base" hangingPunct="0">
              <a:spcBef>
                <a:spcPct val="50000"/>
              </a:spcBef>
              <a:spcAft>
                <a:spcPct val="0"/>
              </a:spcAft>
              <a:defRPr sz="2800" b="1" kern="1200">
                <a:solidFill>
                  <a:schemeClr val="tx1"/>
                </a:solidFill>
                <a:latin typeface="Arial" panose="020B0604020202020204" pitchFamily="34" charset="0"/>
                <a:ea typeface="+mn-ea"/>
                <a:cs typeface="+mn-cs"/>
              </a:defRPr>
            </a:lvl5pPr>
            <a:lvl6pPr marL="2286000" algn="l" defTabSz="914400" rtl="0" eaLnBrk="1" latinLnBrk="0" hangingPunct="1">
              <a:defRPr sz="2800" b="1" kern="1200">
                <a:solidFill>
                  <a:schemeClr val="tx1"/>
                </a:solidFill>
                <a:latin typeface="Arial" panose="020B0604020202020204" pitchFamily="34" charset="0"/>
                <a:ea typeface="+mn-ea"/>
                <a:cs typeface="+mn-cs"/>
              </a:defRPr>
            </a:lvl6pPr>
            <a:lvl7pPr marL="2743200" algn="l" defTabSz="914400" rtl="0" eaLnBrk="1" latinLnBrk="0" hangingPunct="1">
              <a:defRPr sz="2800" b="1" kern="1200">
                <a:solidFill>
                  <a:schemeClr val="tx1"/>
                </a:solidFill>
                <a:latin typeface="Arial" panose="020B0604020202020204" pitchFamily="34" charset="0"/>
                <a:ea typeface="+mn-ea"/>
                <a:cs typeface="+mn-cs"/>
              </a:defRPr>
            </a:lvl7pPr>
            <a:lvl8pPr marL="3200400" algn="l" defTabSz="914400" rtl="0" eaLnBrk="1" latinLnBrk="0" hangingPunct="1">
              <a:defRPr sz="2800" b="1" kern="1200">
                <a:solidFill>
                  <a:schemeClr val="tx1"/>
                </a:solidFill>
                <a:latin typeface="Arial" panose="020B0604020202020204" pitchFamily="34" charset="0"/>
                <a:ea typeface="+mn-ea"/>
                <a:cs typeface="+mn-cs"/>
              </a:defRPr>
            </a:lvl8pPr>
            <a:lvl9pPr marL="3657600" algn="l" defTabSz="914400" rtl="0" eaLnBrk="1" latinLnBrk="0" hangingPunct="1">
              <a:defRPr sz="2800" b="1" kern="1200">
                <a:solidFill>
                  <a:schemeClr val="tx1"/>
                </a:solidFill>
                <a:latin typeface="Arial" panose="020B0604020202020204" pitchFamily="34" charset="0"/>
                <a:ea typeface="+mn-ea"/>
                <a:cs typeface="+mn-cs"/>
              </a:defRPr>
            </a:lvl9pPr>
          </a:lstStyle>
          <a:p>
            <a:pPr marL="0" marR="0" lvl="0" indent="0" algn="r" defTabSz="914400" rtl="0" eaLnBrk="0" fontAlgn="base" latinLnBrk="0" hangingPunct="0">
              <a:lnSpc>
                <a:spcPct val="100000"/>
              </a:lnSpc>
              <a:spcBef>
                <a:spcPct val="0"/>
              </a:spcBef>
              <a:spcAft>
                <a:spcPct val="0"/>
              </a:spcAft>
              <a:buClrTx/>
              <a:buSzTx/>
              <a:buFontTx/>
              <a:buNone/>
              <a:defRPr/>
            </a:pPr>
            <a:fld id="{36857536-E5F6-44BD-8135-515CAD5F73C9}" type="slidenum">
              <a:rPr kumimoji="0" lang="en-US" altLang="en-US" sz="1400" b="1" i="0" u="none" strike="noStrike" kern="1200" cap="none" spc="0" normalizeH="0" baseline="0" noProof="0" smtClean="0">
                <a:ln>
                  <a:noFill/>
                </a:ln>
                <a:solidFill>
                  <a:srgbClr val="00AE00"/>
                </a:solidFill>
                <a:effectLst/>
                <a:uLnTx/>
                <a:uFillTx/>
                <a:latin typeface="Times New Roman" panose="02020603050405020304" pitchFamily="18" charset="0"/>
                <a:ea typeface="+mn-ea"/>
                <a:cs typeface="+mn-cs"/>
              </a:rPr>
            </a:fld>
            <a:endParaRPr kumimoji="0" lang="en-US" altLang="en-US" sz="1400" b="0" i="0" u="none" strike="noStrike" kern="1200" cap="none" spc="0" normalizeH="0" baseline="0" noProof="0">
              <a:ln>
                <a:noFill/>
              </a:ln>
              <a:solidFill>
                <a:srgbClr val="FBBA03"/>
              </a:solidFill>
              <a:effectLst/>
              <a:uLnTx/>
              <a:uFillTx/>
              <a:latin typeface="Times New Roman" panose="02020603050405020304" pitchFamily="18" charset="0"/>
              <a:ea typeface="+mn-ea"/>
              <a:cs typeface="+mn-cs"/>
            </a:endParaRPr>
          </a:p>
        </p:txBody>
      </p:sp>
      <p:grpSp>
        <p:nvGrpSpPr>
          <p:cNvPr id="319" name="Group 270"/>
          <p:cNvGrpSpPr/>
          <p:nvPr/>
        </p:nvGrpSpPr>
        <p:grpSpPr bwMode="auto">
          <a:xfrm>
            <a:off x="228600" y="3276600"/>
            <a:ext cx="8686800" cy="1676400"/>
            <a:chOff x="144" y="1968"/>
            <a:chExt cx="5472" cy="1056"/>
          </a:xfrm>
        </p:grpSpPr>
        <p:sp>
          <p:nvSpPr>
            <p:cNvPr id="320" name="Rectangle 171"/>
            <p:cNvSpPr>
              <a:spLocks noChangeArrowheads="1"/>
            </p:cNvSpPr>
            <p:nvPr/>
          </p:nvSpPr>
          <p:spPr bwMode="auto">
            <a:xfrm>
              <a:off x="2400" y="2640"/>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1" name="Rectangle 172"/>
            <p:cNvSpPr>
              <a:spLocks noChangeArrowheads="1"/>
            </p:cNvSpPr>
            <p:nvPr/>
          </p:nvSpPr>
          <p:spPr bwMode="auto">
            <a:xfrm>
              <a:off x="2400" y="2064"/>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2" name="Rectangle 173"/>
            <p:cNvSpPr>
              <a:spLocks noChangeArrowheads="1"/>
            </p:cNvSpPr>
            <p:nvPr/>
          </p:nvSpPr>
          <p:spPr bwMode="auto">
            <a:xfrm>
              <a:off x="2400" y="2208"/>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23" name="Group 174"/>
            <p:cNvGrpSpPr/>
            <p:nvPr/>
          </p:nvGrpSpPr>
          <p:grpSpPr bwMode="auto">
            <a:xfrm>
              <a:off x="2400" y="2640"/>
              <a:ext cx="2160" cy="48"/>
              <a:chOff x="1824" y="2928"/>
              <a:chExt cx="2160" cy="48"/>
            </a:xfrm>
          </p:grpSpPr>
          <p:sp>
            <p:nvSpPr>
              <p:cNvPr id="375" name="Rectangle 175"/>
              <p:cNvSpPr>
                <a:spLocks noChangeArrowheads="1"/>
              </p:cNvSpPr>
              <p:nvPr/>
            </p:nvSpPr>
            <p:spPr bwMode="auto">
              <a:xfrm>
                <a:off x="1824"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6" name="Rectangle 176"/>
              <p:cNvSpPr>
                <a:spLocks noChangeArrowheads="1"/>
              </p:cNvSpPr>
              <p:nvPr/>
            </p:nvSpPr>
            <p:spPr bwMode="auto">
              <a:xfrm>
                <a:off x="2256"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7" name="Rectangle 177"/>
              <p:cNvSpPr>
                <a:spLocks noChangeArrowheads="1"/>
              </p:cNvSpPr>
              <p:nvPr/>
            </p:nvSpPr>
            <p:spPr bwMode="auto">
              <a:xfrm>
                <a:off x="2688"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8" name="Rectangle 178"/>
              <p:cNvSpPr>
                <a:spLocks noChangeArrowheads="1"/>
              </p:cNvSpPr>
              <p:nvPr/>
            </p:nvSpPr>
            <p:spPr bwMode="auto">
              <a:xfrm>
                <a:off x="3120"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9" name="Rectangle 179"/>
              <p:cNvSpPr>
                <a:spLocks noChangeArrowheads="1"/>
              </p:cNvSpPr>
              <p:nvPr/>
            </p:nvSpPr>
            <p:spPr bwMode="auto">
              <a:xfrm>
                <a:off x="3552" y="292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24" name="Rectangle 180"/>
            <p:cNvSpPr>
              <a:spLocks noChangeArrowheads="1"/>
            </p:cNvSpPr>
            <p:nvPr/>
          </p:nvSpPr>
          <p:spPr bwMode="auto">
            <a:xfrm>
              <a:off x="4560" y="26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5" name="Rectangle 181"/>
            <p:cNvSpPr>
              <a:spLocks noChangeArrowheads="1"/>
            </p:cNvSpPr>
            <p:nvPr/>
          </p:nvSpPr>
          <p:spPr bwMode="auto">
            <a:xfrm>
              <a:off x="2400"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6" name="Rectangle 182"/>
            <p:cNvSpPr>
              <a:spLocks noChangeArrowheads="1"/>
            </p:cNvSpPr>
            <p:nvPr/>
          </p:nvSpPr>
          <p:spPr bwMode="auto">
            <a:xfrm>
              <a:off x="2832"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7" name="Rectangle 183"/>
            <p:cNvSpPr>
              <a:spLocks noChangeArrowheads="1"/>
            </p:cNvSpPr>
            <p:nvPr/>
          </p:nvSpPr>
          <p:spPr bwMode="auto">
            <a:xfrm>
              <a:off x="3264"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8" name="Rectangle 184"/>
            <p:cNvSpPr>
              <a:spLocks noChangeArrowheads="1"/>
            </p:cNvSpPr>
            <p:nvPr/>
          </p:nvSpPr>
          <p:spPr bwMode="auto">
            <a:xfrm>
              <a:off x="3696"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29" name="Rectangle 185"/>
            <p:cNvSpPr>
              <a:spLocks noChangeArrowheads="1"/>
            </p:cNvSpPr>
            <p:nvPr/>
          </p:nvSpPr>
          <p:spPr bwMode="auto">
            <a:xfrm>
              <a:off x="4128"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0" name="Rectangle 186"/>
            <p:cNvSpPr>
              <a:spLocks noChangeArrowheads="1"/>
            </p:cNvSpPr>
            <p:nvPr/>
          </p:nvSpPr>
          <p:spPr bwMode="auto">
            <a:xfrm>
              <a:off x="4560" y="2208"/>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1" name="Rectangle 187"/>
            <p:cNvSpPr>
              <a:spLocks noChangeArrowheads="1"/>
            </p:cNvSpPr>
            <p:nvPr/>
          </p:nvSpPr>
          <p:spPr bwMode="auto">
            <a:xfrm>
              <a:off x="2400"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2" name="Rectangle 188"/>
            <p:cNvSpPr>
              <a:spLocks noChangeArrowheads="1"/>
            </p:cNvSpPr>
            <p:nvPr/>
          </p:nvSpPr>
          <p:spPr bwMode="auto">
            <a:xfrm>
              <a:off x="2832"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3" name="Rectangle 189"/>
            <p:cNvSpPr>
              <a:spLocks noChangeArrowheads="1"/>
            </p:cNvSpPr>
            <p:nvPr/>
          </p:nvSpPr>
          <p:spPr bwMode="auto">
            <a:xfrm>
              <a:off x="3264"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4" name="Rectangle 190"/>
            <p:cNvSpPr>
              <a:spLocks noChangeArrowheads="1"/>
            </p:cNvSpPr>
            <p:nvPr/>
          </p:nvSpPr>
          <p:spPr bwMode="auto">
            <a:xfrm>
              <a:off x="3696"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5" name="Rectangle 191"/>
            <p:cNvSpPr>
              <a:spLocks noChangeArrowheads="1"/>
            </p:cNvSpPr>
            <p:nvPr/>
          </p:nvSpPr>
          <p:spPr bwMode="auto">
            <a:xfrm>
              <a:off x="4128"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36" name="Rectangle 192"/>
            <p:cNvSpPr>
              <a:spLocks noChangeArrowheads="1"/>
            </p:cNvSpPr>
            <p:nvPr/>
          </p:nvSpPr>
          <p:spPr bwMode="auto">
            <a:xfrm>
              <a:off x="4560" y="2064"/>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37" name="Group 193"/>
            <p:cNvGrpSpPr/>
            <p:nvPr/>
          </p:nvGrpSpPr>
          <p:grpSpPr bwMode="auto">
            <a:xfrm>
              <a:off x="2544" y="2112"/>
              <a:ext cx="192" cy="528"/>
              <a:chOff x="1968" y="2400"/>
              <a:chExt cx="192" cy="528"/>
            </a:xfrm>
          </p:grpSpPr>
          <p:sp>
            <p:nvSpPr>
              <p:cNvPr id="371" name="Oval 19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2" name="Line 19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3" name="Line 19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4" name="Line 19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38" name="Group 198"/>
            <p:cNvGrpSpPr/>
            <p:nvPr/>
          </p:nvGrpSpPr>
          <p:grpSpPr bwMode="auto">
            <a:xfrm>
              <a:off x="2976" y="2112"/>
              <a:ext cx="192" cy="528"/>
              <a:chOff x="1968" y="2400"/>
              <a:chExt cx="192" cy="528"/>
            </a:xfrm>
          </p:grpSpPr>
          <p:sp>
            <p:nvSpPr>
              <p:cNvPr id="367" name="Oval 19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8" name="Line 20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9" name="Line 20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70" name="Line 20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39" name="Group 203"/>
            <p:cNvGrpSpPr/>
            <p:nvPr/>
          </p:nvGrpSpPr>
          <p:grpSpPr bwMode="auto">
            <a:xfrm>
              <a:off x="3408" y="2112"/>
              <a:ext cx="192" cy="528"/>
              <a:chOff x="1968" y="2400"/>
              <a:chExt cx="192" cy="528"/>
            </a:xfrm>
          </p:grpSpPr>
          <p:sp>
            <p:nvSpPr>
              <p:cNvPr id="363" name="Oval 20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4" name="Line 20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5" name="Line 20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6" name="Line 20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0" name="Group 208"/>
            <p:cNvGrpSpPr/>
            <p:nvPr/>
          </p:nvGrpSpPr>
          <p:grpSpPr bwMode="auto">
            <a:xfrm>
              <a:off x="3840" y="2112"/>
              <a:ext cx="192" cy="528"/>
              <a:chOff x="1968" y="2400"/>
              <a:chExt cx="192" cy="528"/>
            </a:xfrm>
          </p:grpSpPr>
          <p:sp>
            <p:nvSpPr>
              <p:cNvPr id="359" name="Oval 20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0" name="Line 21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1" name="Line 21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62" name="Line 21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1" name="Group 213"/>
            <p:cNvGrpSpPr/>
            <p:nvPr/>
          </p:nvGrpSpPr>
          <p:grpSpPr bwMode="auto">
            <a:xfrm>
              <a:off x="4272" y="2112"/>
              <a:ext cx="192" cy="528"/>
              <a:chOff x="1968" y="2400"/>
              <a:chExt cx="192" cy="528"/>
            </a:xfrm>
          </p:grpSpPr>
          <p:sp>
            <p:nvSpPr>
              <p:cNvPr id="355" name="Oval 214"/>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6" name="Line 215"/>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7" name="Line 216"/>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8" name="Line 217"/>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42" name="Group 218"/>
            <p:cNvGrpSpPr/>
            <p:nvPr/>
          </p:nvGrpSpPr>
          <p:grpSpPr bwMode="auto">
            <a:xfrm>
              <a:off x="4704" y="2112"/>
              <a:ext cx="192" cy="528"/>
              <a:chOff x="1968" y="2400"/>
              <a:chExt cx="192" cy="528"/>
            </a:xfrm>
          </p:grpSpPr>
          <p:sp>
            <p:nvSpPr>
              <p:cNvPr id="351" name="Oval 219"/>
              <p:cNvSpPr>
                <a:spLocks noChangeArrowheads="1"/>
              </p:cNvSpPr>
              <p:nvPr/>
            </p:nvSpPr>
            <p:spPr bwMode="auto">
              <a:xfrm>
                <a:off x="1968" y="2640"/>
                <a:ext cx="185" cy="192"/>
              </a:xfrm>
              <a:prstGeom prst="ellipse">
                <a:avLst/>
              </a:prstGeom>
              <a:solidFill>
                <a:srgbClr val="FFFFFF"/>
              </a:solidFill>
              <a:ln w="317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0" u="none" strike="noStrike" kern="0" cap="none" spc="0" normalizeH="0" baseline="0" noProof="0">
                    <a:ln>
                      <a:noFill/>
                    </a:ln>
                    <a:solidFill>
                      <a:srgbClr val="000000"/>
                    </a:solidFill>
                    <a:effectLst/>
                    <a:uLnTx/>
                    <a:uFillTx/>
                    <a:latin typeface="Arial" panose="020B0604020202020204" pitchFamily="34" charset="0"/>
                  </a:rPr>
                  <a:t>+</a:t>
                </a:r>
                <a:endParaRPr kumimoji="0" lang="en-US" altLang="en-US" sz="16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2" name="Line 220"/>
              <p:cNvSpPr>
                <a:spLocks noChangeShapeType="1"/>
              </p:cNvSpPr>
              <p:nvPr/>
            </p:nvSpPr>
            <p:spPr bwMode="auto">
              <a:xfrm>
                <a:off x="1968" y="2544"/>
                <a:ext cx="48"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3" name="Line 221"/>
              <p:cNvSpPr>
                <a:spLocks noChangeShapeType="1"/>
              </p:cNvSpPr>
              <p:nvPr/>
            </p:nvSpPr>
            <p:spPr bwMode="auto">
              <a:xfrm flipH="1">
                <a:off x="2112" y="2400"/>
                <a:ext cx="48" cy="24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4" name="Line 222"/>
              <p:cNvSpPr>
                <a:spLocks noChangeShapeType="1"/>
              </p:cNvSpPr>
              <p:nvPr/>
            </p:nvSpPr>
            <p:spPr bwMode="auto">
              <a:xfrm>
                <a:off x="2064" y="2832"/>
                <a:ext cx="0" cy="96"/>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43" name="Text Box 223"/>
            <p:cNvSpPr txBox="1">
              <a:spLocks noChangeArrowheads="1"/>
            </p:cNvSpPr>
            <p:nvPr/>
          </p:nvSpPr>
          <p:spPr bwMode="auto">
            <a:xfrm>
              <a:off x="2496" y="2736"/>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[0]</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4" name="Text Box 224"/>
            <p:cNvSpPr txBox="1">
              <a:spLocks noChangeArrowheads="1"/>
            </p:cNvSpPr>
            <p:nvPr/>
          </p:nvSpPr>
          <p:spPr bwMode="auto">
            <a:xfrm>
              <a:off x="2928" y="2736"/>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5" name="Text Box 225"/>
            <p:cNvSpPr txBox="1">
              <a:spLocks noChangeArrowheads="1"/>
            </p:cNvSpPr>
            <p:nvPr/>
          </p:nvSpPr>
          <p:spPr bwMode="auto">
            <a:xfrm>
              <a:off x="4470" y="2736"/>
              <a:ext cx="685"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6" name="Text Box 226"/>
            <p:cNvSpPr txBox="1">
              <a:spLocks noChangeArrowheads="1"/>
            </p:cNvSpPr>
            <p:nvPr/>
          </p:nvSpPr>
          <p:spPr bwMode="auto">
            <a:xfrm>
              <a:off x="288" y="2064"/>
              <a:ext cx="1728" cy="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Vector Arithmetic Instructions</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ADDV v3, v1, v2</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7" name="Text Box 227"/>
            <p:cNvSpPr txBox="1">
              <a:spLocks noChangeArrowheads="1"/>
            </p:cNvSpPr>
            <p:nvPr/>
          </p:nvSpPr>
          <p:spPr bwMode="auto">
            <a:xfrm>
              <a:off x="2112" y="2544"/>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v3</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8" name="Text Box 228"/>
            <p:cNvSpPr txBox="1">
              <a:spLocks noChangeArrowheads="1"/>
            </p:cNvSpPr>
            <p:nvPr/>
          </p:nvSpPr>
          <p:spPr bwMode="auto">
            <a:xfrm>
              <a:off x="2112" y="2112"/>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v2</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49" name="Text Box 229"/>
            <p:cNvSpPr txBox="1">
              <a:spLocks noChangeArrowheads="1"/>
            </p:cNvSpPr>
            <p:nvPr/>
          </p:nvSpPr>
          <p:spPr bwMode="auto">
            <a:xfrm>
              <a:off x="2112" y="196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50" name="AutoShape 263"/>
            <p:cNvSpPr>
              <a:spLocks noChangeArrowheads="1"/>
            </p:cNvSpPr>
            <p:nvPr/>
          </p:nvSpPr>
          <p:spPr bwMode="auto">
            <a:xfrm>
              <a:off x="144" y="2016"/>
              <a:ext cx="5472" cy="1008"/>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380" name="Group 269"/>
          <p:cNvGrpSpPr/>
          <p:nvPr/>
        </p:nvGrpSpPr>
        <p:grpSpPr bwMode="auto">
          <a:xfrm>
            <a:off x="228600" y="1066800"/>
            <a:ext cx="8686800" cy="2209800"/>
            <a:chOff x="144" y="528"/>
            <a:chExt cx="5472" cy="1392"/>
          </a:xfrm>
        </p:grpSpPr>
        <p:grpSp>
          <p:nvGrpSpPr>
            <p:cNvPr id="381" name="Group 3"/>
            <p:cNvGrpSpPr/>
            <p:nvPr/>
          </p:nvGrpSpPr>
          <p:grpSpPr bwMode="auto">
            <a:xfrm>
              <a:off x="768" y="768"/>
              <a:ext cx="429" cy="624"/>
              <a:chOff x="864" y="912"/>
              <a:chExt cx="528" cy="768"/>
            </a:xfrm>
          </p:grpSpPr>
          <p:sp>
            <p:nvSpPr>
              <p:cNvPr id="535" name="Rectangle 4"/>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6" name="Rectangle 5"/>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7" name="Rectangle 6"/>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8" name="Rectangle 7"/>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9" name="Rectangle 8"/>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0" name="Rectangle 9"/>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1" name="Rectangle 10"/>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2" name="Rectangle 11"/>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3" name="Rectangle 12"/>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4" name="Rectangle 13"/>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5" name="Rectangle 14"/>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6" name="Rectangle 15"/>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7" name="Rectangle 16"/>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8" name="Rectangle 17"/>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49" name="Rectangle 18"/>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0" name="Rectangle 19"/>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82" name="Text Box 20"/>
            <p:cNvSpPr txBox="1">
              <a:spLocks noChangeArrowheads="1"/>
            </p:cNvSpPr>
            <p:nvPr/>
          </p:nvSpPr>
          <p:spPr bwMode="auto">
            <a:xfrm>
              <a:off x="288" y="528"/>
              <a:ext cx="11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Scalar Registers</a:t>
              </a:r>
              <a:endParaRPr kumimoji="0" lang="en-US" altLang="en-US" sz="1600" b="1" i="1" u="none" strike="noStrike" kern="0" cap="none" spc="0" normalizeH="0" baseline="0" noProof="0">
                <a:ln>
                  <a:noFill/>
                </a:ln>
                <a:solidFill>
                  <a:srgbClr val="000000"/>
                </a:solidFill>
                <a:effectLst/>
                <a:uLnTx/>
                <a:uFillTx/>
                <a:latin typeface="Arial" panose="020B0604020202020204" pitchFamily="34" charset="0"/>
              </a:endParaRPr>
            </a:p>
          </p:txBody>
        </p:sp>
        <p:sp>
          <p:nvSpPr>
            <p:cNvPr id="383" name="Text Box 21"/>
            <p:cNvSpPr txBox="1">
              <a:spLocks noChangeArrowheads="1"/>
            </p:cNvSpPr>
            <p:nvPr/>
          </p:nvSpPr>
          <p:spPr bwMode="auto">
            <a:xfrm>
              <a:off x="550" y="1248"/>
              <a:ext cx="26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r0</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4" name="Text Box 22"/>
            <p:cNvSpPr txBox="1">
              <a:spLocks noChangeArrowheads="1"/>
            </p:cNvSpPr>
            <p:nvPr/>
          </p:nvSpPr>
          <p:spPr bwMode="auto">
            <a:xfrm>
              <a:off x="454" y="672"/>
              <a:ext cx="3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r15</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5" name="Text Box 23"/>
            <p:cNvSpPr txBox="1">
              <a:spLocks noChangeArrowheads="1"/>
            </p:cNvSpPr>
            <p:nvPr/>
          </p:nvSpPr>
          <p:spPr bwMode="auto">
            <a:xfrm>
              <a:off x="3024" y="528"/>
              <a:ext cx="1133"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Vector Registers</a:t>
              </a:r>
              <a:endParaRPr kumimoji="0" lang="en-US" altLang="en-US" sz="1600" b="1" i="1" u="none" strike="noStrike" kern="0" cap="none" spc="0" normalizeH="0" baseline="0" noProof="0">
                <a:ln>
                  <a:noFill/>
                </a:ln>
                <a:solidFill>
                  <a:srgbClr val="000000"/>
                </a:solidFill>
                <a:effectLst/>
                <a:uLnTx/>
                <a:uFillTx/>
                <a:latin typeface="Arial" panose="020B0604020202020204" pitchFamily="34" charset="0"/>
              </a:endParaRPr>
            </a:p>
          </p:txBody>
        </p:sp>
        <p:sp>
          <p:nvSpPr>
            <p:cNvPr id="386" name="Text Box 24"/>
            <p:cNvSpPr txBox="1">
              <a:spLocks noChangeArrowheads="1"/>
            </p:cNvSpPr>
            <p:nvPr/>
          </p:nvSpPr>
          <p:spPr bwMode="auto">
            <a:xfrm>
              <a:off x="1536" y="1248"/>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v0</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387" name="Text Box 25"/>
            <p:cNvSpPr txBox="1">
              <a:spLocks noChangeArrowheads="1"/>
            </p:cNvSpPr>
            <p:nvPr/>
          </p:nvSpPr>
          <p:spPr bwMode="auto">
            <a:xfrm>
              <a:off x="1440" y="672"/>
              <a:ext cx="38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v15</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88" name="Group 26"/>
            <p:cNvGrpSpPr/>
            <p:nvPr/>
          </p:nvGrpSpPr>
          <p:grpSpPr bwMode="auto">
            <a:xfrm>
              <a:off x="1776" y="768"/>
              <a:ext cx="429" cy="624"/>
              <a:chOff x="864" y="912"/>
              <a:chExt cx="528" cy="768"/>
            </a:xfrm>
          </p:grpSpPr>
          <p:sp>
            <p:nvSpPr>
              <p:cNvPr id="519" name="Rectangle 27"/>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0" name="Rectangle 28"/>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1" name="Rectangle 29"/>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2" name="Rectangle 30"/>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3" name="Rectangle 31"/>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4" name="Rectangle 32"/>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5" name="Rectangle 33"/>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6" name="Rectangle 34"/>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7" name="Rectangle 35"/>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8" name="Rectangle 36"/>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29" name="Rectangle 37"/>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0" name="Rectangle 38"/>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1" name="Rectangle 39"/>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2" name="Rectangle 40"/>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3" name="Rectangle 41"/>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34" name="Rectangle 42"/>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89" name="Text Box 43"/>
            <p:cNvSpPr txBox="1">
              <a:spLocks noChangeArrowheads="1"/>
            </p:cNvSpPr>
            <p:nvPr/>
          </p:nvSpPr>
          <p:spPr bwMode="auto">
            <a:xfrm>
              <a:off x="1835"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[0]</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0" name="Group 44"/>
            <p:cNvGrpSpPr/>
            <p:nvPr/>
          </p:nvGrpSpPr>
          <p:grpSpPr bwMode="auto">
            <a:xfrm>
              <a:off x="2208" y="768"/>
              <a:ext cx="429" cy="624"/>
              <a:chOff x="864" y="912"/>
              <a:chExt cx="528" cy="768"/>
            </a:xfrm>
          </p:grpSpPr>
          <p:sp>
            <p:nvSpPr>
              <p:cNvPr id="503" name="Rectangle 45"/>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4" name="Rectangle 46"/>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5" name="Rectangle 47"/>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6" name="Rectangle 48"/>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7" name="Rectangle 49"/>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8" name="Rectangle 50"/>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9" name="Rectangle 51"/>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0" name="Rectangle 52"/>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1" name="Rectangle 53"/>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2" name="Rectangle 54"/>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3" name="Rectangle 55"/>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4" name="Rectangle 56"/>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5" name="Rectangle 57"/>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6" name="Rectangle 58"/>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7" name="Rectangle 59"/>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18" name="Rectangle 60"/>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1" name="Text Box 61"/>
            <p:cNvSpPr txBox="1">
              <a:spLocks noChangeArrowheads="1"/>
            </p:cNvSpPr>
            <p:nvPr/>
          </p:nvSpPr>
          <p:spPr bwMode="auto">
            <a:xfrm>
              <a:off x="2267"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2" name="Group 62"/>
            <p:cNvGrpSpPr/>
            <p:nvPr/>
          </p:nvGrpSpPr>
          <p:grpSpPr bwMode="auto">
            <a:xfrm>
              <a:off x="2640" y="768"/>
              <a:ext cx="429" cy="624"/>
              <a:chOff x="864" y="912"/>
              <a:chExt cx="528" cy="768"/>
            </a:xfrm>
          </p:grpSpPr>
          <p:sp>
            <p:nvSpPr>
              <p:cNvPr id="487" name="Rectangle 63"/>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8" name="Rectangle 64"/>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9" name="Rectangle 65"/>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0" name="Rectangle 66"/>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1" name="Rectangle 67"/>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2" name="Rectangle 68"/>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3" name="Rectangle 69"/>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4" name="Rectangle 70"/>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5" name="Rectangle 71"/>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6" name="Rectangle 72"/>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7" name="Rectangle 73"/>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8" name="Rectangle 74"/>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99" name="Rectangle 75"/>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0" name="Rectangle 76"/>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1" name="Rectangle 77"/>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02" name="Rectangle 78"/>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3" name="Text Box 79"/>
            <p:cNvSpPr txBox="1">
              <a:spLocks noChangeArrowheads="1"/>
            </p:cNvSpPr>
            <p:nvPr/>
          </p:nvSpPr>
          <p:spPr bwMode="auto">
            <a:xfrm>
              <a:off x="2699" y="1344"/>
              <a:ext cx="312"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[2]</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4" name="Group 80"/>
            <p:cNvGrpSpPr/>
            <p:nvPr/>
          </p:nvGrpSpPr>
          <p:grpSpPr bwMode="auto">
            <a:xfrm>
              <a:off x="3072" y="768"/>
              <a:ext cx="429" cy="624"/>
              <a:chOff x="864" y="912"/>
              <a:chExt cx="528" cy="768"/>
            </a:xfrm>
          </p:grpSpPr>
          <p:sp>
            <p:nvSpPr>
              <p:cNvPr id="471" name="Rectangle 81"/>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2" name="Rectangle 82"/>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3" name="Rectangle 83"/>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4" name="Rectangle 84"/>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5" name="Rectangle 85"/>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6" name="Rectangle 86"/>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7" name="Rectangle 87"/>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8" name="Rectangle 88"/>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9" name="Rectangle 89"/>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0" name="Rectangle 90"/>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1" name="Rectangle 91"/>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2" name="Rectangle 92"/>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3" name="Rectangle 93"/>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4" name="Rectangle 94"/>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5" name="Rectangle 95"/>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86" name="Rectangle 96"/>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5" name="Text Box 97"/>
            <p:cNvSpPr txBox="1">
              <a:spLocks noChangeArrowheads="1"/>
            </p:cNvSpPr>
            <p:nvPr/>
          </p:nvSpPr>
          <p:spPr bwMode="auto">
            <a:xfrm>
              <a:off x="3228"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6" name="Group 98"/>
            <p:cNvGrpSpPr/>
            <p:nvPr/>
          </p:nvGrpSpPr>
          <p:grpSpPr bwMode="auto">
            <a:xfrm>
              <a:off x="3504" y="768"/>
              <a:ext cx="429" cy="624"/>
              <a:chOff x="864" y="912"/>
              <a:chExt cx="528" cy="768"/>
            </a:xfrm>
          </p:grpSpPr>
          <p:sp>
            <p:nvSpPr>
              <p:cNvPr id="455" name="Rectangle 99"/>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6" name="Rectangle 100"/>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7" name="Rectangle 101"/>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8" name="Rectangle 102"/>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9" name="Rectangle 103"/>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0" name="Rectangle 104"/>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1" name="Rectangle 105"/>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2" name="Rectangle 106"/>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3" name="Rectangle 107"/>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4" name="Rectangle 108"/>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5" name="Rectangle 109"/>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6" name="Rectangle 110"/>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7" name="Rectangle 111"/>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8" name="Rectangle 112"/>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69" name="Rectangle 113"/>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70" name="Rectangle 114"/>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7" name="Text Box 115"/>
            <p:cNvSpPr txBox="1">
              <a:spLocks noChangeArrowheads="1"/>
            </p:cNvSpPr>
            <p:nvPr/>
          </p:nvSpPr>
          <p:spPr bwMode="auto">
            <a:xfrm>
              <a:off x="3660"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398" name="Group 116"/>
            <p:cNvGrpSpPr/>
            <p:nvPr/>
          </p:nvGrpSpPr>
          <p:grpSpPr bwMode="auto">
            <a:xfrm>
              <a:off x="3936" y="768"/>
              <a:ext cx="429" cy="624"/>
              <a:chOff x="864" y="912"/>
              <a:chExt cx="528" cy="768"/>
            </a:xfrm>
          </p:grpSpPr>
          <p:sp>
            <p:nvSpPr>
              <p:cNvPr id="439" name="Rectangle 117"/>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0" name="Rectangle 118"/>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1" name="Rectangle 119"/>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2" name="Rectangle 120"/>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3" name="Rectangle 121"/>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4" name="Rectangle 122"/>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5" name="Rectangle 123"/>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6" name="Rectangle 124"/>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7" name="Rectangle 125"/>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8" name="Rectangle 126"/>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49" name="Rectangle 127"/>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0" name="Rectangle 128"/>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1" name="Rectangle 129"/>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2" name="Rectangle 130"/>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3" name="Rectangle 131"/>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54" name="Rectangle 132"/>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399" name="Text Box 133"/>
            <p:cNvSpPr txBox="1">
              <a:spLocks noChangeArrowheads="1"/>
            </p:cNvSpPr>
            <p:nvPr/>
          </p:nvSpPr>
          <p:spPr bwMode="auto">
            <a:xfrm>
              <a:off x="4092"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00" name="Group 134"/>
            <p:cNvGrpSpPr/>
            <p:nvPr/>
          </p:nvGrpSpPr>
          <p:grpSpPr bwMode="auto">
            <a:xfrm>
              <a:off x="4368" y="768"/>
              <a:ext cx="429" cy="624"/>
              <a:chOff x="864" y="912"/>
              <a:chExt cx="528" cy="768"/>
            </a:xfrm>
          </p:grpSpPr>
          <p:sp>
            <p:nvSpPr>
              <p:cNvPr id="423" name="Rectangle 135"/>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4" name="Rectangle 136"/>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5" name="Rectangle 137"/>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6" name="Rectangle 138"/>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7" name="Rectangle 139"/>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8" name="Rectangle 140"/>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9" name="Rectangle 141"/>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0" name="Rectangle 142"/>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1" name="Rectangle 143"/>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2" name="Rectangle 144"/>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3" name="Rectangle 145"/>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4" name="Rectangle 146"/>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5" name="Rectangle 147"/>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6" name="Rectangle 148"/>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7" name="Rectangle 149"/>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38" name="Rectangle 150"/>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401" name="Text Box 151"/>
            <p:cNvSpPr txBox="1">
              <a:spLocks noChangeArrowheads="1"/>
            </p:cNvSpPr>
            <p:nvPr/>
          </p:nvSpPr>
          <p:spPr bwMode="auto">
            <a:xfrm>
              <a:off x="4524" y="1344"/>
              <a:ext cx="11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grpSp>
          <p:nvGrpSpPr>
            <p:cNvPr id="402" name="Group 152"/>
            <p:cNvGrpSpPr/>
            <p:nvPr/>
          </p:nvGrpSpPr>
          <p:grpSpPr bwMode="auto">
            <a:xfrm>
              <a:off x="4800" y="768"/>
              <a:ext cx="429" cy="624"/>
              <a:chOff x="864" y="912"/>
              <a:chExt cx="528" cy="768"/>
            </a:xfrm>
          </p:grpSpPr>
          <p:sp>
            <p:nvSpPr>
              <p:cNvPr id="407" name="Rectangle 153"/>
              <p:cNvSpPr>
                <a:spLocks noChangeArrowheads="1"/>
              </p:cNvSpPr>
              <p:nvPr/>
            </p:nvSpPr>
            <p:spPr bwMode="auto">
              <a:xfrm>
                <a:off x="864" y="91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8" name="Rectangle 154"/>
              <p:cNvSpPr>
                <a:spLocks noChangeArrowheads="1"/>
              </p:cNvSpPr>
              <p:nvPr/>
            </p:nvSpPr>
            <p:spPr bwMode="auto">
              <a:xfrm>
                <a:off x="864" y="96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9" name="Rectangle 155"/>
              <p:cNvSpPr>
                <a:spLocks noChangeArrowheads="1"/>
              </p:cNvSpPr>
              <p:nvPr/>
            </p:nvSpPr>
            <p:spPr bwMode="auto">
              <a:xfrm>
                <a:off x="864" y="100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0" name="Rectangle 156"/>
              <p:cNvSpPr>
                <a:spLocks noChangeArrowheads="1"/>
              </p:cNvSpPr>
              <p:nvPr/>
            </p:nvSpPr>
            <p:spPr bwMode="auto">
              <a:xfrm>
                <a:off x="864" y="105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1" name="Rectangle 157"/>
              <p:cNvSpPr>
                <a:spLocks noChangeArrowheads="1"/>
              </p:cNvSpPr>
              <p:nvPr/>
            </p:nvSpPr>
            <p:spPr bwMode="auto">
              <a:xfrm>
                <a:off x="864" y="110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2" name="Rectangle 158"/>
              <p:cNvSpPr>
                <a:spLocks noChangeArrowheads="1"/>
              </p:cNvSpPr>
              <p:nvPr/>
            </p:nvSpPr>
            <p:spPr bwMode="auto">
              <a:xfrm>
                <a:off x="864" y="115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3" name="Rectangle 159"/>
              <p:cNvSpPr>
                <a:spLocks noChangeArrowheads="1"/>
              </p:cNvSpPr>
              <p:nvPr/>
            </p:nvSpPr>
            <p:spPr bwMode="auto">
              <a:xfrm>
                <a:off x="864" y="120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4" name="Rectangle 160"/>
              <p:cNvSpPr>
                <a:spLocks noChangeArrowheads="1"/>
              </p:cNvSpPr>
              <p:nvPr/>
            </p:nvSpPr>
            <p:spPr bwMode="auto">
              <a:xfrm>
                <a:off x="864" y="124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5" name="Rectangle 161"/>
              <p:cNvSpPr>
                <a:spLocks noChangeArrowheads="1"/>
              </p:cNvSpPr>
              <p:nvPr/>
            </p:nvSpPr>
            <p:spPr bwMode="auto">
              <a:xfrm>
                <a:off x="864" y="129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6" name="Rectangle 162"/>
              <p:cNvSpPr>
                <a:spLocks noChangeArrowheads="1"/>
              </p:cNvSpPr>
              <p:nvPr/>
            </p:nvSpPr>
            <p:spPr bwMode="auto">
              <a:xfrm>
                <a:off x="864" y="134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7" name="Rectangle 163"/>
              <p:cNvSpPr>
                <a:spLocks noChangeArrowheads="1"/>
              </p:cNvSpPr>
              <p:nvPr/>
            </p:nvSpPr>
            <p:spPr bwMode="auto">
              <a:xfrm>
                <a:off x="864" y="139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8" name="Rectangle 164"/>
              <p:cNvSpPr>
                <a:spLocks noChangeArrowheads="1"/>
              </p:cNvSpPr>
              <p:nvPr/>
            </p:nvSpPr>
            <p:spPr bwMode="auto">
              <a:xfrm>
                <a:off x="864" y="1440"/>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19" name="Rectangle 165"/>
              <p:cNvSpPr>
                <a:spLocks noChangeArrowheads="1"/>
              </p:cNvSpPr>
              <p:nvPr/>
            </p:nvSpPr>
            <p:spPr bwMode="auto">
              <a:xfrm>
                <a:off x="864" y="1488"/>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0" name="Rectangle 166"/>
              <p:cNvSpPr>
                <a:spLocks noChangeArrowheads="1"/>
              </p:cNvSpPr>
              <p:nvPr/>
            </p:nvSpPr>
            <p:spPr bwMode="auto">
              <a:xfrm>
                <a:off x="864" y="1536"/>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1" name="Rectangle 167"/>
              <p:cNvSpPr>
                <a:spLocks noChangeArrowheads="1"/>
              </p:cNvSpPr>
              <p:nvPr/>
            </p:nvSpPr>
            <p:spPr bwMode="auto">
              <a:xfrm>
                <a:off x="864" y="1584"/>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22" name="Rectangle 168"/>
              <p:cNvSpPr>
                <a:spLocks noChangeArrowheads="1"/>
              </p:cNvSpPr>
              <p:nvPr/>
            </p:nvSpPr>
            <p:spPr bwMode="auto">
              <a:xfrm>
                <a:off x="864" y="1632"/>
                <a:ext cx="528"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grpSp>
        <p:sp>
          <p:nvSpPr>
            <p:cNvPr id="403" name="Text Box 169"/>
            <p:cNvSpPr txBox="1">
              <a:spLocks noChangeArrowheads="1"/>
            </p:cNvSpPr>
            <p:nvPr/>
          </p:nvSpPr>
          <p:spPr bwMode="auto">
            <a:xfrm>
              <a:off x="4464" y="1344"/>
              <a:ext cx="104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[VLRMAX-1]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4" name="Rectangle 170"/>
            <p:cNvSpPr>
              <a:spLocks noChangeArrowheads="1"/>
            </p:cNvSpPr>
            <p:nvPr/>
          </p:nvSpPr>
          <p:spPr bwMode="auto">
            <a:xfrm>
              <a:off x="3984" y="1728"/>
              <a:ext cx="720" cy="150"/>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VLR</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5" name="AutoShape 262"/>
            <p:cNvSpPr>
              <a:spLocks noChangeArrowheads="1"/>
            </p:cNvSpPr>
            <p:nvPr/>
          </p:nvSpPr>
          <p:spPr bwMode="auto">
            <a:xfrm>
              <a:off x="144" y="528"/>
              <a:ext cx="5472" cy="1392"/>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406" name="Text Box 265"/>
            <p:cNvSpPr txBox="1">
              <a:spLocks noChangeArrowheads="1"/>
            </p:cNvSpPr>
            <p:nvPr/>
          </p:nvSpPr>
          <p:spPr bwMode="auto">
            <a:xfrm>
              <a:off x="2448" y="1680"/>
              <a:ext cx="1524"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600" b="1" i="1" u="none" strike="noStrike" kern="0" cap="none" spc="0" normalizeH="0" baseline="0" noProof="0">
                  <a:ln>
                    <a:noFill/>
                  </a:ln>
                  <a:solidFill>
                    <a:srgbClr val="000000"/>
                  </a:solidFill>
                  <a:effectLst/>
                  <a:uLnTx/>
                  <a:uFillTx/>
                  <a:latin typeface="Arial" panose="020B0604020202020204" pitchFamily="34" charset="0"/>
                </a:rPr>
                <a:t>Vector Length Register</a:t>
              </a:r>
              <a:endParaRPr kumimoji="0" lang="en-US" altLang="en-US" sz="1600" b="1" i="1" u="none" strike="noStrike" kern="0" cap="none" spc="0" normalizeH="0" baseline="0" noProof="0">
                <a:ln>
                  <a:noFill/>
                </a:ln>
                <a:solidFill>
                  <a:srgbClr val="000000"/>
                </a:solidFill>
                <a:effectLst/>
                <a:uLnTx/>
                <a:uFillTx/>
                <a:latin typeface="Arial" panose="020B0604020202020204" pitchFamily="34" charset="0"/>
              </a:endParaRPr>
            </a:p>
          </p:txBody>
        </p:sp>
      </p:grpSp>
      <p:grpSp>
        <p:nvGrpSpPr>
          <p:cNvPr id="551" name="Group 271"/>
          <p:cNvGrpSpPr/>
          <p:nvPr/>
        </p:nvGrpSpPr>
        <p:grpSpPr bwMode="auto">
          <a:xfrm>
            <a:off x="228600" y="5013325"/>
            <a:ext cx="8686800" cy="1844675"/>
            <a:chOff x="144" y="3072"/>
            <a:chExt cx="5472" cy="1162"/>
          </a:xfrm>
        </p:grpSpPr>
        <p:sp>
          <p:nvSpPr>
            <p:cNvPr id="552" name="Rectangle 230"/>
            <p:cNvSpPr>
              <a:spLocks noChangeArrowheads="1"/>
            </p:cNvSpPr>
            <p:nvPr/>
          </p:nvSpPr>
          <p:spPr bwMode="auto">
            <a:xfrm>
              <a:off x="2784" y="3360"/>
              <a:ext cx="2592" cy="48"/>
            </a:xfrm>
            <a:prstGeom prst="rect">
              <a:avLst/>
            </a:prstGeom>
            <a:solidFill>
              <a:srgbClr val="FFFFFF"/>
            </a:solidFill>
            <a:ln w="285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3" name="Rectangle 231"/>
            <p:cNvSpPr>
              <a:spLocks noChangeArrowheads="1"/>
            </p:cNvSpPr>
            <p:nvPr/>
          </p:nvSpPr>
          <p:spPr bwMode="auto">
            <a:xfrm>
              <a:off x="2784"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4" name="Rectangle 232"/>
            <p:cNvSpPr>
              <a:spLocks noChangeArrowheads="1"/>
            </p:cNvSpPr>
            <p:nvPr/>
          </p:nvSpPr>
          <p:spPr bwMode="auto">
            <a:xfrm>
              <a:off x="3216"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5" name="Rectangle 233"/>
            <p:cNvSpPr>
              <a:spLocks noChangeArrowheads="1"/>
            </p:cNvSpPr>
            <p:nvPr/>
          </p:nvSpPr>
          <p:spPr bwMode="auto">
            <a:xfrm>
              <a:off x="3648"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6" name="Rectangle 234"/>
            <p:cNvSpPr>
              <a:spLocks noChangeArrowheads="1"/>
            </p:cNvSpPr>
            <p:nvPr/>
          </p:nvSpPr>
          <p:spPr bwMode="auto">
            <a:xfrm>
              <a:off x="4080"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7" name="Rectangle 235"/>
            <p:cNvSpPr>
              <a:spLocks noChangeArrowheads="1"/>
            </p:cNvSpPr>
            <p:nvPr/>
          </p:nvSpPr>
          <p:spPr bwMode="auto">
            <a:xfrm>
              <a:off x="4512"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8" name="Rectangle 236"/>
            <p:cNvSpPr>
              <a:spLocks noChangeArrowheads="1"/>
            </p:cNvSpPr>
            <p:nvPr/>
          </p:nvSpPr>
          <p:spPr bwMode="auto">
            <a:xfrm>
              <a:off x="4944" y="336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59" name="Rectangle 237"/>
            <p:cNvSpPr>
              <a:spLocks noChangeArrowheads="1"/>
            </p:cNvSpPr>
            <p:nvPr/>
          </p:nvSpPr>
          <p:spPr bwMode="auto">
            <a:xfrm>
              <a:off x="62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0" name="Rectangle 238"/>
            <p:cNvSpPr>
              <a:spLocks noChangeArrowheads="1"/>
            </p:cNvSpPr>
            <p:nvPr/>
          </p:nvSpPr>
          <p:spPr bwMode="auto">
            <a:xfrm>
              <a:off x="1056"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1" name="Rectangle 239"/>
            <p:cNvSpPr>
              <a:spLocks noChangeArrowheads="1"/>
            </p:cNvSpPr>
            <p:nvPr/>
          </p:nvSpPr>
          <p:spPr bwMode="auto">
            <a:xfrm>
              <a:off x="1488"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2" name="Rectangle 240"/>
            <p:cNvSpPr>
              <a:spLocks noChangeArrowheads="1"/>
            </p:cNvSpPr>
            <p:nvPr/>
          </p:nvSpPr>
          <p:spPr bwMode="auto">
            <a:xfrm>
              <a:off x="1920"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3" name="Rectangle 241"/>
            <p:cNvSpPr>
              <a:spLocks noChangeArrowheads="1"/>
            </p:cNvSpPr>
            <p:nvPr/>
          </p:nvSpPr>
          <p:spPr bwMode="auto">
            <a:xfrm>
              <a:off x="235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4" name="Rectangle 242"/>
            <p:cNvSpPr>
              <a:spLocks noChangeArrowheads="1"/>
            </p:cNvSpPr>
            <p:nvPr/>
          </p:nvSpPr>
          <p:spPr bwMode="auto">
            <a:xfrm>
              <a:off x="278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5" name="Rectangle 243"/>
            <p:cNvSpPr>
              <a:spLocks noChangeArrowheads="1"/>
            </p:cNvSpPr>
            <p:nvPr/>
          </p:nvSpPr>
          <p:spPr bwMode="auto">
            <a:xfrm>
              <a:off x="3216"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6" name="Rectangle 244"/>
            <p:cNvSpPr>
              <a:spLocks noChangeArrowheads="1"/>
            </p:cNvSpPr>
            <p:nvPr/>
          </p:nvSpPr>
          <p:spPr bwMode="auto">
            <a:xfrm>
              <a:off x="3648"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7" name="Rectangle 245"/>
            <p:cNvSpPr>
              <a:spLocks noChangeArrowheads="1"/>
            </p:cNvSpPr>
            <p:nvPr/>
          </p:nvSpPr>
          <p:spPr bwMode="auto">
            <a:xfrm>
              <a:off x="4080"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8" name="Rectangle 246"/>
            <p:cNvSpPr>
              <a:spLocks noChangeArrowheads="1"/>
            </p:cNvSpPr>
            <p:nvPr/>
          </p:nvSpPr>
          <p:spPr bwMode="auto">
            <a:xfrm>
              <a:off x="451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69" name="Rectangle 247"/>
            <p:cNvSpPr>
              <a:spLocks noChangeArrowheads="1"/>
            </p:cNvSpPr>
            <p:nvPr/>
          </p:nvSpPr>
          <p:spPr bwMode="auto">
            <a:xfrm>
              <a:off x="4944"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0" name="Line 248"/>
            <p:cNvSpPr>
              <a:spLocks noChangeShapeType="1"/>
            </p:cNvSpPr>
            <p:nvPr/>
          </p:nvSpPr>
          <p:spPr bwMode="auto">
            <a:xfrm flipV="1">
              <a:off x="864" y="3408"/>
              <a:ext cx="216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1" name="Line 249"/>
            <p:cNvSpPr>
              <a:spLocks noChangeShapeType="1"/>
            </p:cNvSpPr>
            <p:nvPr/>
          </p:nvSpPr>
          <p:spPr bwMode="auto">
            <a:xfrm flipV="1">
              <a:off x="1728" y="3408"/>
              <a:ext cx="168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2" name="Line 250"/>
            <p:cNvSpPr>
              <a:spLocks noChangeShapeType="1"/>
            </p:cNvSpPr>
            <p:nvPr/>
          </p:nvSpPr>
          <p:spPr bwMode="auto">
            <a:xfrm flipV="1">
              <a:off x="2592" y="3408"/>
              <a:ext cx="1296"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3" name="Line 251"/>
            <p:cNvSpPr>
              <a:spLocks noChangeShapeType="1"/>
            </p:cNvSpPr>
            <p:nvPr/>
          </p:nvSpPr>
          <p:spPr bwMode="auto">
            <a:xfrm flipV="1">
              <a:off x="3408" y="3408"/>
              <a:ext cx="864"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4" name="Line 252"/>
            <p:cNvSpPr>
              <a:spLocks noChangeShapeType="1"/>
            </p:cNvSpPr>
            <p:nvPr/>
          </p:nvSpPr>
          <p:spPr bwMode="auto">
            <a:xfrm flipV="1">
              <a:off x="4272" y="3408"/>
              <a:ext cx="432"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5" name="Line 253"/>
            <p:cNvSpPr>
              <a:spLocks noChangeShapeType="1"/>
            </p:cNvSpPr>
            <p:nvPr/>
          </p:nvSpPr>
          <p:spPr bwMode="auto">
            <a:xfrm flipV="1">
              <a:off x="5136" y="3408"/>
              <a:ext cx="0" cy="432"/>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6" name="Text Box 254"/>
            <p:cNvSpPr txBox="1">
              <a:spLocks noChangeArrowheads="1"/>
            </p:cNvSpPr>
            <p:nvPr/>
          </p:nvSpPr>
          <p:spPr bwMode="auto">
            <a:xfrm>
              <a:off x="2496" y="3216"/>
              <a:ext cx="2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7" name="Text Box 255"/>
            <p:cNvSpPr txBox="1">
              <a:spLocks noChangeArrowheads="1"/>
            </p:cNvSpPr>
            <p:nvPr/>
          </p:nvSpPr>
          <p:spPr bwMode="auto">
            <a:xfrm>
              <a:off x="240" y="3072"/>
              <a:ext cx="1680" cy="6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Vector Load and Store Instructions</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a:p>
              <a:pPr marL="0" marR="0" lvl="0" indent="0" algn="ctr" defTabSz="914400" eaLnBrk="0" fontAlgn="base" latinLnBrk="0" hangingPunct="0">
                <a:lnSpc>
                  <a:spcPct val="6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LV v1, r1, r2</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8" name="Line 256"/>
            <p:cNvSpPr>
              <a:spLocks noChangeShapeType="1"/>
            </p:cNvSpPr>
            <p:nvPr/>
          </p:nvSpPr>
          <p:spPr bwMode="auto">
            <a:xfrm flipV="1">
              <a:off x="624" y="3888"/>
              <a:ext cx="0" cy="144"/>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79" name="Text Box 257"/>
            <p:cNvSpPr txBox="1">
              <a:spLocks noChangeArrowheads="1"/>
            </p:cNvSpPr>
            <p:nvPr/>
          </p:nvSpPr>
          <p:spPr bwMode="auto">
            <a:xfrm>
              <a:off x="336" y="3984"/>
              <a:ext cx="73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Base, r1</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0" name="Line 258"/>
            <p:cNvSpPr>
              <a:spLocks noChangeShapeType="1"/>
            </p:cNvSpPr>
            <p:nvPr/>
          </p:nvSpPr>
          <p:spPr bwMode="auto">
            <a:xfrm>
              <a:off x="1488" y="3936"/>
              <a:ext cx="0" cy="144"/>
            </a:xfrm>
            <a:prstGeom prst="line">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1" name="Line 259"/>
            <p:cNvSpPr>
              <a:spLocks noChangeShapeType="1"/>
            </p:cNvSpPr>
            <p:nvPr/>
          </p:nvSpPr>
          <p:spPr bwMode="auto">
            <a:xfrm>
              <a:off x="2352" y="3936"/>
              <a:ext cx="0" cy="144"/>
            </a:xfrm>
            <a:prstGeom prst="line">
              <a:avLst/>
            </a:prstGeom>
            <a:noFill/>
            <a:ln w="31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2" name="Line 260"/>
            <p:cNvSpPr>
              <a:spLocks noChangeShapeType="1"/>
            </p:cNvSpPr>
            <p:nvPr/>
          </p:nvSpPr>
          <p:spPr bwMode="auto">
            <a:xfrm>
              <a:off x="1488" y="3984"/>
              <a:ext cx="864" cy="0"/>
            </a:xfrm>
            <a:prstGeom prst="line">
              <a:avLst/>
            </a:prstGeom>
            <a:noFill/>
            <a:ln w="3175">
              <a:solidFill>
                <a:srgbClr val="00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3" name="Text Box 261"/>
            <p:cNvSpPr txBox="1">
              <a:spLocks noChangeArrowheads="1"/>
            </p:cNvSpPr>
            <p:nvPr/>
          </p:nvSpPr>
          <p:spPr bwMode="auto">
            <a:xfrm>
              <a:off x="1535" y="3984"/>
              <a:ext cx="81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2000" b="1" i="0" u="none" strike="noStrike" kern="0" cap="none" spc="0" normalizeH="0" baseline="0" noProof="0">
                  <a:ln>
                    <a:noFill/>
                  </a:ln>
                  <a:solidFill>
                    <a:srgbClr val="000000"/>
                  </a:solidFill>
                  <a:effectLst/>
                  <a:uLnTx/>
                  <a:uFillTx/>
                  <a:latin typeface="Arial" panose="020B0604020202020204" pitchFamily="34" charset="0"/>
                </a:rPr>
                <a:t>Stride, r2</a:t>
              </a:r>
              <a:endParaRPr kumimoji="0" lang="en-US" altLang="en-US" sz="20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4" name="AutoShape 264"/>
            <p:cNvSpPr>
              <a:spLocks noChangeArrowheads="1"/>
            </p:cNvSpPr>
            <p:nvPr/>
          </p:nvSpPr>
          <p:spPr bwMode="auto">
            <a:xfrm>
              <a:off x="144" y="3072"/>
              <a:ext cx="5472" cy="1152"/>
            </a:xfrm>
            <a:prstGeom prst="roundRect">
              <a:avLst>
                <a:gd name="adj" fmla="val 16667"/>
              </a:avLst>
            </a:prstGeom>
            <a:noFill/>
            <a:ln w="3175">
              <a:solidFill>
                <a:srgbClr val="000000"/>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5" name="Text Box 266"/>
            <p:cNvSpPr txBox="1">
              <a:spLocks noChangeArrowheads="1"/>
            </p:cNvSpPr>
            <p:nvPr/>
          </p:nvSpPr>
          <p:spPr bwMode="auto">
            <a:xfrm>
              <a:off x="3456" y="3888"/>
              <a:ext cx="668"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800" b="1" i="1" u="none" strike="noStrike" kern="0" cap="none" spc="0" normalizeH="0" baseline="0" noProof="0">
                  <a:ln>
                    <a:noFill/>
                  </a:ln>
                  <a:solidFill>
                    <a:srgbClr val="000000"/>
                  </a:solidFill>
                  <a:effectLst/>
                  <a:uLnTx/>
                  <a:uFillTx/>
                  <a:latin typeface="Arial" panose="020B0604020202020204" pitchFamily="34" charset="0"/>
                </a:rPr>
                <a:t>Memory</a:t>
              </a:r>
              <a:endParaRPr kumimoji="0" lang="en-US" altLang="en-US" sz="1800" b="1" i="1" u="none" strike="noStrike" kern="0" cap="none" spc="0" normalizeH="0" baseline="0" noProof="0">
                <a:ln>
                  <a:noFill/>
                </a:ln>
                <a:solidFill>
                  <a:srgbClr val="000000"/>
                </a:solidFill>
                <a:effectLst/>
                <a:uLnTx/>
                <a:uFillTx/>
                <a:latin typeface="Arial" panose="020B0604020202020204" pitchFamily="34" charset="0"/>
              </a:endParaRPr>
            </a:p>
          </p:txBody>
        </p:sp>
        <p:sp>
          <p:nvSpPr>
            <p:cNvPr id="586" name="Rectangle 267"/>
            <p:cNvSpPr>
              <a:spLocks noChangeArrowheads="1"/>
            </p:cNvSpPr>
            <p:nvPr/>
          </p:nvSpPr>
          <p:spPr bwMode="auto">
            <a:xfrm>
              <a:off x="192" y="3840"/>
              <a:ext cx="432" cy="48"/>
            </a:xfrm>
            <a:prstGeom prst="rect">
              <a:avLst/>
            </a:prstGeom>
            <a:solidFill>
              <a:srgbClr val="FFFFFF"/>
            </a:solidFill>
            <a:ln w="31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endParaRPr kumimoji="0" lang="en-US" sz="2800" b="1" i="0" u="none" strike="noStrike" kern="0" cap="none" spc="0" normalizeH="0" baseline="0" noProof="0">
                <a:ln>
                  <a:noFill/>
                </a:ln>
                <a:solidFill>
                  <a:srgbClr val="000000"/>
                </a:solidFill>
                <a:effectLst/>
                <a:uLnTx/>
                <a:uFillTx/>
                <a:latin typeface="Arial" panose="020B0604020202020204" pitchFamily="34" charset="0"/>
              </a:endParaRPr>
            </a:p>
          </p:txBody>
        </p:sp>
        <p:sp>
          <p:nvSpPr>
            <p:cNvPr id="587" name="Text Box 268"/>
            <p:cNvSpPr txBox="1">
              <a:spLocks noChangeArrowheads="1"/>
            </p:cNvSpPr>
            <p:nvPr/>
          </p:nvSpPr>
          <p:spPr bwMode="auto">
            <a:xfrm>
              <a:off x="3296" y="3120"/>
              <a:ext cx="1180"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ctr" defTabSz="914400" eaLnBrk="0" fontAlgn="base" latinLnBrk="0" hangingPunct="0">
                <a:lnSpc>
                  <a:spcPct val="100000"/>
                </a:lnSpc>
                <a:spcBef>
                  <a:spcPct val="50000"/>
                </a:spcBef>
                <a:spcAft>
                  <a:spcPct val="0"/>
                </a:spcAft>
                <a:buClrTx/>
                <a:buSzTx/>
                <a:buFontTx/>
                <a:buNone/>
                <a:defRPr/>
              </a:pPr>
              <a:r>
                <a:rPr kumimoji="0" lang="en-US" altLang="en-US" sz="1800" b="1" i="1" u="none" strike="noStrike" kern="0" cap="none" spc="0" normalizeH="0" baseline="0" noProof="0">
                  <a:ln>
                    <a:noFill/>
                  </a:ln>
                  <a:solidFill>
                    <a:srgbClr val="000000"/>
                  </a:solidFill>
                  <a:effectLst/>
                  <a:uLnTx/>
                  <a:uFillTx/>
                  <a:latin typeface="Arial" panose="020B0604020202020204" pitchFamily="34" charset="0"/>
                </a:rPr>
                <a:t>Vector Register</a:t>
              </a:r>
              <a:endParaRPr kumimoji="0" lang="en-US" altLang="en-US" sz="1800" b="1" i="1" u="none" strike="noStrike" kern="0" cap="none" spc="0" normalizeH="0" baseline="0" noProof="0">
                <a:ln>
                  <a:noFill/>
                </a:ln>
                <a:solidFill>
                  <a:srgbClr val="000000"/>
                </a:solidFill>
                <a:effectLst/>
                <a:uLnTx/>
                <a:uFillTx/>
                <a:latin typeface="Arial" panose="020B060402020202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3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5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188" y="282032"/>
            <a:ext cx="8281987" cy="535531"/>
          </a:xfrm>
        </p:spPr>
        <p:txBody>
          <a:bodyPr>
            <a:noAutofit/>
          </a:bodyPr>
          <a:lstStyle/>
          <a:p>
            <a:pPr lvl="0" eaLnBrk="0" hangingPunct="0">
              <a:lnSpc>
                <a:spcPct val="90000"/>
              </a:lnSpc>
              <a:spcBef>
                <a:spcPct val="50000"/>
              </a:spcBef>
            </a:pPr>
            <a:r>
              <a:rPr lang="en-US" altLang="en-US" sz="3600" kern="1200" dirty="0">
                <a:latin typeface="Arial" panose="020B0604020202020204" pitchFamily="34" charset="0"/>
                <a:ea typeface="+mn-ea"/>
                <a:cs typeface="+mn-cs"/>
              </a:rPr>
              <a:t>Vector Arithmetic Execution</a:t>
            </a:r>
            <a:endParaRPr lang="en-US" sz="4400" dirty="0"/>
          </a:p>
        </p:txBody>
      </p:sp>
      <p:pic>
        <p:nvPicPr>
          <p:cNvPr id="3" name="图片 2"/>
          <p:cNvPicPr>
            <a:picLocks noChangeAspect="1"/>
          </p:cNvPicPr>
          <p:nvPr/>
        </p:nvPicPr>
        <p:blipFill>
          <a:blip r:embed="rId1"/>
          <a:stretch>
            <a:fillRect/>
          </a:stretch>
        </p:blipFill>
        <p:spPr>
          <a:xfrm>
            <a:off x="321492" y="2899318"/>
            <a:ext cx="5438775" cy="3676650"/>
          </a:xfrm>
          <a:prstGeom prst="rect">
            <a:avLst/>
          </a:prstGeom>
        </p:spPr>
      </p:pic>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11188" y="817563"/>
            <a:ext cx="8096190" cy="4950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1586" name="Rectangle 2"/>
          <p:cNvSpPr>
            <a:spLocks noChangeArrowheads="1"/>
          </p:cNvSpPr>
          <p:nvPr/>
        </p:nvSpPr>
        <p:spPr bwMode="auto">
          <a:xfrm>
            <a:off x="838200" y="152400"/>
            <a:ext cx="7391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ctr"/>
          <a:lstStyle>
            <a:lvl1pPr>
              <a:spcBef>
                <a:spcPct val="0"/>
              </a:spcBef>
              <a:defRPr sz="2400">
                <a:solidFill>
                  <a:schemeClr val="tx1"/>
                </a:solidFill>
                <a:latin typeface="Times New Roman" panose="02020603050405020304" pitchFamily="18" charset="0"/>
              </a:defRPr>
            </a:lvl1pPr>
            <a:lvl2pPr>
              <a:spcBef>
                <a:spcPct val="0"/>
              </a:spcBef>
              <a:defRPr sz="2400">
                <a:solidFill>
                  <a:schemeClr val="tx1"/>
                </a:solidFill>
                <a:latin typeface="Times New Roman" panose="02020603050405020304" pitchFamily="18" charset="0"/>
              </a:defRPr>
            </a:lvl2pPr>
            <a:lvl3pPr>
              <a:spcBef>
                <a:spcPct val="0"/>
              </a:spcBef>
              <a:defRPr sz="2400">
                <a:solidFill>
                  <a:schemeClr val="tx1"/>
                </a:solidFill>
                <a:latin typeface="Times New Roman" panose="02020603050405020304" pitchFamily="18" charset="0"/>
              </a:defRPr>
            </a:lvl3pPr>
            <a:lvl4pPr>
              <a:spcBef>
                <a:spcPct val="0"/>
              </a:spcBef>
              <a:defRPr sz="2400">
                <a:solidFill>
                  <a:schemeClr val="tx1"/>
                </a:solidFill>
                <a:latin typeface="Times New Roman" panose="02020603050405020304" pitchFamily="18" charset="0"/>
              </a:defRPr>
            </a:lvl4pPr>
            <a:lvl5pPr>
              <a:spcBef>
                <a:spcPct val="0"/>
              </a:spcBef>
              <a:defRPr sz="2400">
                <a:solidFill>
                  <a:schemeClr val="tx1"/>
                </a:solidFill>
                <a:latin typeface="Times New Roman" panose="02020603050405020304" pitchFamily="18" charset="0"/>
              </a:defRPr>
            </a:lvl5pPr>
            <a:lvl6pPr marL="457200" eaLnBrk="0" fontAlgn="base" hangingPunct="0">
              <a:spcBef>
                <a:spcPct val="0"/>
              </a:spcBef>
              <a:spcAft>
                <a:spcPct val="0"/>
              </a:spcAft>
              <a:defRPr sz="2400">
                <a:solidFill>
                  <a:schemeClr val="tx1"/>
                </a:solidFill>
                <a:latin typeface="Times New Roman" panose="02020603050405020304" pitchFamily="18" charset="0"/>
              </a:defRPr>
            </a:lvl6pPr>
            <a:lvl7pPr marL="914400" eaLnBrk="0" fontAlgn="base" hangingPunct="0">
              <a:spcBef>
                <a:spcPct val="0"/>
              </a:spcBef>
              <a:spcAft>
                <a:spcPct val="0"/>
              </a:spcAft>
              <a:defRPr sz="2400">
                <a:solidFill>
                  <a:schemeClr val="tx1"/>
                </a:solidFill>
                <a:latin typeface="Times New Roman" panose="02020603050405020304" pitchFamily="18" charset="0"/>
              </a:defRPr>
            </a:lvl7pPr>
            <a:lvl8pPr marL="1371600" eaLnBrk="0" fontAlgn="base" hangingPunct="0">
              <a:spcBef>
                <a:spcPct val="0"/>
              </a:spcBef>
              <a:spcAft>
                <a:spcPct val="0"/>
              </a:spcAft>
              <a:defRPr sz="2400">
                <a:solidFill>
                  <a:schemeClr val="tx1"/>
                </a:solidFill>
                <a:latin typeface="Times New Roman" panose="02020603050405020304" pitchFamily="18" charset="0"/>
              </a:defRPr>
            </a:lvl8pPr>
            <a:lvl9pPr marL="18288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hangingPunct="0">
              <a:lnSpc>
                <a:spcPct val="90000"/>
              </a:lnSpc>
              <a:buClrTx/>
              <a:buSzTx/>
              <a:buFontTx/>
              <a:buNone/>
            </a:pPr>
            <a:r>
              <a:rPr lang="en-US" altLang="en-US" sz="3600" b="1" dirty="0">
                <a:latin typeface="Arial" panose="020B0604020202020204" pitchFamily="34" charset="0"/>
              </a:rPr>
              <a:t>Vector Memory System</a:t>
            </a:r>
            <a:endParaRPr lang="en-US" altLang="en-US" sz="3600" b="1" dirty="0">
              <a:latin typeface="Arial" panose="020B0604020202020204" pitchFamily="34" charset="0"/>
            </a:endParaRPr>
          </a:p>
        </p:txBody>
      </p:sp>
      <p:sp>
        <p:nvSpPr>
          <p:cNvPr id="1091589" name="Rectangle 5"/>
          <p:cNvSpPr>
            <a:spLocks noChangeArrowheads="1"/>
          </p:cNvSpPr>
          <p:nvPr/>
        </p:nvSpPr>
        <p:spPr bwMode="auto">
          <a:xfrm>
            <a:off x="4699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0</a:t>
            </a:r>
            <a:endParaRPr lang="en-US" altLang="en-US" sz="2800" b="1">
              <a:solidFill>
                <a:srgbClr val="000000"/>
              </a:solidFill>
              <a:latin typeface="Arial" panose="020B0604020202020204" pitchFamily="34" charset="0"/>
            </a:endParaRPr>
          </a:p>
        </p:txBody>
      </p:sp>
      <p:sp>
        <p:nvSpPr>
          <p:cNvPr id="1091590" name="Rectangle 6"/>
          <p:cNvSpPr>
            <a:spLocks noChangeArrowheads="1"/>
          </p:cNvSpPr>
          <p:nvPr/>
        </p:nvSpPr>
        <p:spPr bwMode="auto">
          <a:xfrm>
            <a:off x="933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1</a:t>
            </a:r>
            <a:endParaRPr lang="en-US" altLang="en-US" sz="2800" b="1">
              <a:solidFill>
                <a:srgbClr val="000000"/>
              </a:solidFill>
              <a:latin typeface="Arial" panose="020B0604020202020204" pitchFamily="34" charset="0"/>
            </a:endParaRPr>
          </a:p>
        </p:txBody>
      </p:sp>
      <p:sp>
        <p:nvSpPr>
          <p:cNvPr id="1091591" name="Rectangle 7"/>
          <p:cNvSpPr>
            <a:spLocks noChangeArrowheads="1"/>
          </p:cNvSpPr>
          <p:nvPr/>
        </p:nvSpPr>
        <p:spPr bwMode="auto">
          <a:xfrm>
            <a:off x="13906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2</a:t>
            </a:r>
            <a:endParaRPr lang="en-US" altLang="en-US" sz="2800" b="1">
              <a:solidFill>
                <a:srgbClr val="000000"/>
              </a:solidFill>
              <a:latin typeface="Arial" panose="020B0604020202020204" pitchFamily="34" charset="0"/>
            </a:endParaRPr>
          </a:p>
        </p:txBody>
      </p:sp>
      <p:sp>
        <p:nvSpPr>
          <p:cNvPr id="1091592" name="Rectangle 8"/>
          <p:cNvSpPr>
            <a:spLocks noChangeArrowheads="1"/>
          </p:cNvSpPr>
          <p:nvPr/>
        </p:nvSpPr>
        <p:spPr bwMode="auto">
          <a:xfrm>
            <a:off x="18478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3</a:t>
            </a:r>
            <a:endParaRPr lang="en-US" altLang="en-US" sz="2800" b="1">
              <a:solidFill>
                <a:srgbClr val="000000"/>
              </a:solidFill>
              <a:latin typeface="Arial" panose="020B0604020202020204" pitchFamily="34" charset="0"/>
            </a:endParaRPr>
          </a:p>
        </p:txBody>
      </p:sp>
      <p:sp>
        <p:nvSpPr>
          <p:cNvPr id="1091593" name="Rectangle 9"/>
          <p:cNvSpPr>
            <a:spLocks noChangeArrowheads="1"/>
          </p:cNvSpPr>
          <p:nvPr/>
        </p:nvSpPr>
        <p:spPr bwMode="auto">
          <a:xfrm>
            <a:off x="22987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4</a:t>
            </a:r>
            <a:endParaRPr lang="en-US" altLang="en-US" sz="2800" b="1">
              <a:solidFill>
                <a:srgbClr val="000000"/>
              </a:solidFill>
              <a:latin typeface="Arial" panose="020B0604020202020204" pitchFamily="34" charset="0"/>
            </a:endParaRPr>
          </a:p>
        </p:txBody>
      </p:sp>
      <p:sp>
        <p:nvSpPr>
          <p:cNvPr id="1091594" name="Rectangle 10"/>
          <p:cNvSpPr>
            <a:spLocks noChangeArrowheads="1"/>
          </p:cNvSpPr>
          <p:nvPr/>
        </p:nvSpPr>
        <p:spPr bwMode="auto">
          <a:xfrm>
            <a:off x="2762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5</a:t>
            </a:r>
            <a:endParaRPr lang="en-US" altLang="en-US" sz="2800" b="1">
              <a:solidFill>
                <a:srgbClr val="000000"/>
              </a:solidFill>
              <a:latin typeface="Arial" panose="020B0604020202020204" pitchFamily="34" charset="0"/>
            </a:endParaRPr>
          </a:p>
        </p:txBody>
      </p:sp>
      <p:sp>
        <p:nvSpPr>
          <p:cNvPr id="1091595" name="Rectangle 11"/>
          <p:cNvSpPr>
            <a:spLocks noChangeArrowheads="1"/>
          </p:cNvSpPr>
          <p:nvPr/>
        </p:nvSpPr>
        <p:spPr bwMode="auto">
          <a:xfrm>
            <a:off x="3219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6</a:t>
            </a:r>
            <a:endParaRPr lang="en-US" altLang="en-US" sz="2800" b="1">
              <a:solidFill>
                <a:srgbClr val="000000"/>
              </a:solidFill>
              <a:latin typeface="Arial" panose="020B0604020202020204" pitchFamily="34" charset="0"/>
            </a:endParaRPr>
          </a:p>
        </p:txBody>
      </p:sp>
      <p:sp>
        <p:nvSpPr>
          <p:cNvPr id="1091596" name="Rectangle 12"/>
          <p:cNvSpPr>
            <a:spLocks noChangeArrowheads="1"/>
          </p:cNvSpPr>
          <p:nvPr/>
        </p:nvSpPr>
        <p:spPr bwMode="auto">
          <a:xfrm>
            <a:off x="36766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7</a:t>
            </a:r>
            <a:endParaRPr lang="en-US" altLang="en-US" sz="2800" b="1">
              <a:solidFill>
                <a:srgbClr val="000000"/>
              </a:solidFill>
              <a:latin typeface="Arial" panose="020B0604020202020204" pitchFamily="34" charset="0"/>
            </a:endParaRPr>
          </a:p>
        </p:txBody>
      </p:sp>
      <p:sp>
        <p:nvSpPr>
          <p:cNvPr id="1091597" name="Rectangle 13"/>
          <p:cNvSpPr>
            <a:spLocks noChangeArrowheads="1"/>
          </p:cNvSpPr>
          <p:nvPr/>
        </p:nvSpPr>
        <p:spPr bwMode="auto">
          <a:xfrm>
            <a:off x="41275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8</a:t>
            </a:r>
            <a:endParaRPr lang="en-US" altLang="en-US" sz="2800" b="1">
              <a:solidFill>
                <a:srgbClr val="000000"/>
              </a:solidFill>
              <a:latin typeface="Arial" panose="020B0604020202020204" pitchFamily="34" charset="0"/>
            </a:endParaRPr>
          </a:p>
        </p:txBody>
      </p:sp>
      <p:sp>
        <p:nvSpPr>
          <p:cNvPr id="1091598" name="Rectangle 14"/>
          <p:cNvSpPr>
            <a:spLocks noChangeArrowheads="1"/>
          </p:cNvSpPr>
          <p:nvPr/>
        </p:nvSpPr>
        <p:spPr bwMode="auto">
          <a:xfrm>
            <a:off x="45910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9</a:t>
            </a:r>
            <a:endParaRPr lang="en-US" altLang="en-US" sz="2800" b="1">
              <a:solidFill>
                <a:srgbClr val="000000"/>
              </a:solidFill>
              <a:latin typeface="Arial" panose="020B0604020202020204" pitchFamily="34" charset="0"/>
            </a:endParaRPr>
          </a:p>
        </p:txBody>
      </p:sp>
      <p:sp>
        <p:nvSpPr>
          <p:cNvPr id="1091599" name="Rectangle 15"/>
          <p:cNvSpPr>
            <a:spLocks noChangeArrowheads="1"/>
          </p:cNvSpPr>
          <p:nvPr/>
        </p:nvSpPr>
        <p:spPr bwMode="auto">
          <a:xfrm>
            <a:off x="5048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A</a:t>
            </a:r>
            <a:endParaRPr lang="en-US" altLang="en-US" sz="2800" b="1">
              <a:solidFill>
                <a:srgbClr val="000000"/>
              </a:solidFill>
              <a:latin typeface="Arial" panose="020B0604020202020204" pitchFamily="34" charset="0"/>
            </a:endParaRPr>
          </a:p>
        </p:txBody>
      </p:sp>
      <p:sp>
        <p:nvSpPr>
          <p:cNvPr id="1091600" name="Rectangle 16"/>
          <p:cNvSpPr>
            <a:spLocks noChangeArrowheads="1"/>
          </p:cNvSpPr>
          <p:nvPr/>
        </p:nvSpPr>
        <p:spPr bwMode="auto">
          <a:xfrm>
            <a:off x="55054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B</a:t>
            </a:r>
            <a:endParaRPr lang="en-US" altLang="en-US" sz="2800" b="1">
              <a:solidFill>
                <a:srgbClr val="000000"/>
              </a:solidFill>
              <a:latin typeface="Arial" panose="020B0604020202020204" pitchFamily="34" charset="0"/>
            </a:endParaRPr>
          </a:p>
        </p:txBody>
      </p:sp>
      <p:sp>
        <p:nvSpPr>
          <p:cNvPr id="1091601" name="Rectangle 17"/>
          <p:cNvSpPr>
            <a:spLocks noChangeArrowheads="1"/>
          </p:cNvSpPr>
          <p:nvPr/>
        </p:nvSpPr>
        <p:spPr bwMode="auto">
          <a:xfrm>
            <a:off x="595630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C</a:t>
            </a:r>
            <a:endParaRPr lang="en-US" altLang="en-US" sz="2800" b="1">
              <a:solidFill>
                <a:srgbClr val="000000"/>
              </a:solidFill>
              <a:latin typeface="Arial" panose="020B0604020202020204" pitchFamily="34" charset="0"/>
            </a:endParaRPr>
          </a:p>
        </p:txBody>
      </p:sp>
      <p:sp>
        <p:nvSpPr>
          <p:cNvPr id="1091602" name="Rectangle 18"/>
          <p:cNvSpPr>
            <a:spLocks noChangeArrowheads="1"/>
          </p:cNvSpPr>
          <p:nvPr/>
        </p:nvSpPr>
        <p:spPr bwMode="auto">
          <a:xfrm>
            <a:off x="64198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D</a:t>
            </a:r>
            <a:endParaRPr lang="en-US" altLang="en-US" sz="2800" b="1">
              <a:solidFill>
                <a:srgbClr val="000000"/>
              </a:solidFill>
              <a:latin typeface="Arial" panose="020B0604020202020204" pitchFamily="34" charset="0"/>
            </a:endParaRPr>
          </a:p>
        </p:txBody>
      </p:sp>
      <p:sp>
        <p:nvSpPr>
          <p:cNvPr id="1091603" name="Rectangle 19"/>
          <p:cNvSpPr>
            <a:spLocks noChangeArrowheads="1"/>
          </p:cNvSpPr>
          <p:nvPr/>
        </p:nvSpPr>
        <p:spPr bwMode="auto">
          <a:xfrm>
            <a:off x="68770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E</a:t>
            </a:r>
            <a:endParaRPr lang="en-US" altLang="en-US" sz="2800" b="1">
              <a:solidFill>
                <a:srgbClr val="000000"/>
              </a:solidFill>
              <a:latin typeface="Arial" panose="020B0604020202020204" pitchFamily="34" charset="0"/>
            </a:endParaRPr>
          </a:p>
        </p:txBody>
      </p:sp>
      <p:sp>
        <p:nvSpPr>
          <p:cNvPr id="1091604" name="Rectangle 20"/>
          <p:cNvSpPr>
            <a:spLocks noChangeArrowheads="1"/>
          </p:cNvSpPr>
          <p:nvPr/>
        </p:nvSpPr>
        <p:spPr bwMode="auto">
          <a:xfrm>
            <a:off x="7334250" y="4414837"/>
            <a:ext cx="463550" cy="1331913"/>
          </a:xfrm>
          <a:prstGeom prst="rect">
            <a:avLst/>
          </a:prstGeom>
          <a:solidFill>
            <a:srgbClr val="FF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F</a:t>
            </a:r>
            <a:endParaRPr lang="en-US" altLang="en-US" sz="2800" b="1">
              <a:solidFill>
                <a:srgbClr val="000000"/>
              </a:solidFill>
              <a:latin typeface="Arial" panose="020B0604020202020204" pitchFamily="34" charset="0"/>
            </a:endParaRPr>
          </a:p>
        </p:txBody>
      </p:sp>
      <p:grpSp>
        <p:nvGrpSpPr>
          <p:cNvPr id="1091605" name="Group 21"/>
          <p:cNvGrpSpPr/>
          <p:nvPr/>
        </p:nvGrpSpPr>
        <p:grpSpPr bwMode="auto">
          <a:xfrm>
            <a:off x="3676650" y="3576637"/>
            <a:ext cx="993775" cy="76200"/>
            <a:chOff x="1536" y="2256"/>
            <a:chExt cx="626" cy="48"/>
          </a:xfrm>
        </p:grpSpPr>
        <p:sp>
          <p:nvSpPr>
            <p:cNvPr id="1091606" name="Rectangle 2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07" name="Freeform 2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08" name="Line 2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09" name="Line 25"/>
          <p:cNvSpPr>
            <a:spLocks noChangeShapeType="1"/>
          </p:cNvSpPr>
          <p:nvPr/>
        </p:nvSpPr>
        <p:spPr bwMode="auto">
          <a:xfrm flipV="1">
            <a:off x="704850" y="3652837"/>
            <a:ext cx="3352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0" name="Line 26"/>
          <p:cNvSpPr>
            <a:spLocks noChangeShapeType="1"/>
          </p:cNvSpPr>
          <p:nvPr/>
        </p:nvSpPr>
        <p:spPr bwMode="auto">
          <a:xfrm flipV="1">
            <a:off x="1238250" y="3652837"/>
            <a:ext cx="2819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1" name="Line 27"/>
          <p:cNvSpPr>
            <a:spLocks noChangeShapeType="1"/>
          </p:cNvSpPr>
          <p:nvPr/>
        </p:nvSpPr>
        <p:spPr bwMode="auto">
          <a:xfrm flipV="1">
            <a:off x="1619250" y="3652837"/>
            <a:ext cx="2438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2" name="Line 28"/>
          <p:cNvSpPr>
            <a:spLocks noChangeShapeType="1"/>
          </p:cNvSpPr>
          <p:nvPr/>
        </p:nvSpPr>
        <p:spPr bwMode="auto">
          <a:xfrm flipV="1">
            <a:off x="2076450" y="3652837"/>
            <a:ext cx="1981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3" name="Line 29"/>
          <p:cNvSpPr>
            <a:spLocks noChangeShapeType="1"/>
          </p:cNvSpPr>
          <p:nvPr/>
        </p:nvSpPr>
        <p:spPr bwMode="auto">
          <a:xfrm flipV="1">
            <a:off x="2533650" y="3652837"/>
            <a:ext cx="1524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4" name="Line 30"/>
          <p:cNvSpPr>
            <a:spLocks noChangeShapeType="1"/>
          </p:cNvSpPr>
          <p:nvPr/>
        </p:nvSpPr>
        <p:spPr bwMode="auto">
          <a:xfrm flipV="1">
            <a:off x="2990850" y="3652837"/>
            <a:ext cx="1066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5" name="Line 31"/>
          <p:cNvSpPr>
            <a:spLocks noChangeShapeType="1"/>
          </p:cNvSpPr>
          <p:nvPr/>
        </p:nvSpPr>
        <p:spPr bwMode="auto">
          <a:xfrm flipV="1">
            <a:off x="3448050" y="3652837"/>
            <a:ext cx="6096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6" name="Line 32"/>
          <p:cNvSpPr>
            <a:spLocks noChangeShapeType="1"/>
          </p:cNvSpPr>
          <p:nvPr/>
        </p:nvSpPr>
        <p:spPr bwMode="auto">
          <a:xfrm flipV="1">
            <a:off x="3905250" y="3652837"/>
            <a:ext cx="152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7" name="Line 33"/>
          <p:cNvSpPr>
            <a:spLocks noChangeShapeType="1"/>
          </p:cNvSpPr>
          <p:nvPr/>
        </p:nvSpPr>
        <p:spPr bwMode="auto">
          <a:xfrm flipH="1" flipV="1">
            <a:off x="4057650" y="3652837"/>
            <a:ext cx="304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8" name="Line 34"/>
          <p:cNvSpPr>
            <a:spLocks noChangeShapeType="1"/>
          </p:cNvSpPr>
          <p:nvPr/>
        </p:nvSpPr>
        <p:spPr bwMode="auto">
          <a:xfrm flipH="1" flipV="1">
            <a:off x="4057650" y="3652837"/>
            <a:ext cx="762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19" name="Line 35"/>
          <p:cNvSpPr>
            <a:spLocks noChangeShapeType="1"/>
          </p:cNvSpPr>
          <p:nvPr/>
        </p:nvSpPr>
        <p:spPr bwMode="auto">
          <a:xfrm flipH="1" flipV="1">
            <a:off x="4057650" y="3652837"/>
            <a:ext cx="1219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0" name="Line 36"/>
          <p:cNvSpPr>
            <a:spLocks noChangeShapeType="1"/>
          </p:cNvSpPr>
          <p:nvPr/>
        </p:nvSpPr>
        <p:spPr bwMode="auto">
          <a:xfrm flipH="1" flipV="1">
            <a:off x="4057650" y="3652837"/>
            <a:ext cx="16764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1" name="Line 37"/>
          <p:cNvSpPr>
            <a:spLocks noChangeShapeType="1"/>
          </p:cNvSpPr>
          <p:nvPr/>
        </p:nvSpPr>
        <p:spPr bwMode="auto">
          <a:xfrm flipH="1" flipV="1">
            <a:off x="4057650" y="3652837"/>
            <a:ext cx="21336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2" name="Line 38"/>
          <p:cNvSpPr>
            <a:spLocks noChangeShapeType="1"/>
          </p:cNvSpPr>
          <p:nvPr/>
        </p:nvSpPr>
        <p:spPr bwMode="auto">
          <a:xfrm flipH="1" flipV="1">
            <a:off x="4057650" y="3652837"/>
            <a:ext cx="25908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3" name="Line 39"/>
          <p:cNvSpPr>
            <a:spLocks noChangeShapeType="1"/>
          </p:cNvSpPr>
          <p:nvPr/>
        </p:nvSpPr>
        <p:spPr bwMode="auto">
          <a:xfrm flipH="1" flipV="1">
            <a:off x="4057650" y="3652837"/>
            <a:ext cx="30480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4" name="Line 40"/>
          <p:cNvSpPr>
            <a:spLocks noChangeShapeType="1"/>
          </p:cNvSpPr>
          <p:nvPr/>
        </p:nvSpPr>
        <p:spPr bwMode="auto">
          <a:xfrm flipH="1" flipV="1">
            <a:off x="4057650" y="3652837"/>
            <a:ext cx="3505200" cy="7620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5" name="Line 41"/>
          <p:cNvSpPr>
            <a:spLocks noChangeShapeType="1"/>
          </p:cNvSpPr>
          <p:nvPr/>
        </p:nvSpPr>
        <p:spPr bwMode="auto">
          <a:xfrm flipH="1">
            <a:off x="4057650" y="2738437"/>
            <a:ext cx="0" cy="838200"/>
          </a:xfrm>
          <a:prstGeom prst="line">
            <a:avLst/>
          </a:prstGeom>
          <a:noFill/>
          <a:ln w="127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6" name="Freeform 42"/>
          <p:cNvSpPr/>
          <p:nvPr/>
        </p:nvSpPr>
        <p:spPr bwMode="auto">
          <a:xfrm>
            <a:off x="7785100" y="3208337"/>
            <a:ext cx="914400" cy="381000"/>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27" name="Line 43"/>
          <p:cNvSpPr>
            <a:spLocks noChangeShapeType="1"/>
          </p:cNvSpPr>
          <p:nvPr/>
        </p:nvSpPr>
        <p:spPr bwMode="auto">
          <a:xfrm>
            <a:off x="8242300" y="35893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1628" name="Group 44"/>
          <p:cNvGrpSpPr/>
          <p:nvPr/>
        </p:nvGrpSpPr>
        <p:grpSpPr bwMode="auto">
          <a:xfrm>
            <a:off x="7632700" y="2903537"/>
            <a:ext cx="536575" cy="76200"/>
            <a:chOff x="1536" y="2256"/>
            <a:chExt cx="626" cy="48"/>
          </a:xfrm>
        </p:grpSpPr>
        <p:sp>
          <p:nvSpPr>
            <p:cNvPr id="1091629" name="Rectangle 4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0" name="Freeform 4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1" name="Line 4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1632" name="Group 48"/>
          <p:cNvGrpSpPr/>
          <p:nvPr/>
        </p:nvGrpSpPr>
        <p:grpSpPr bwMode="auto">
          <a:xfrm>
            <a:off x="8318500" y="2903537"/>
            <a:ext cx="536575" cy="76200"/>
            <a:chOff x="1536" y="2256"/>
            <a:chExt cx="626" cy="48"/>
          </a:xfrm>
        </p:grpSpPr>
        <p:sp>
          <p:nvSpPr>
            <p:cNvPr id="1091633" name="Rectangle 4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4" name="Freeform 5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5" name="Line 5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36" name="Line 52"/>
          <p:cNvSpPr>
            <a:spLocks noChangeShapeType="1"/>
          </p:cNvSpPr>
          <p:nvPr/>
        </p:nvSpPr>
        <p:spPr bwMode="auto">
          <a:xfrm flipH="1">
            <a:off x="7937500" y="29797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7" name="Line 53"/>
          <p:cNvSpPr>
            <a:spLocks noChangeShapeType="1"/>
          </p:cNvSpPr>
          <p:nvPr/>
        </p:nvSpPr>
        <p:spPr bwMode="auto">
          <a:xfrm>
            <a:off x="8547100" y="2979737"/>
            <a:ext cx="1588" cy="2286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38" name="Text Box 54"/>
          <p:cNvSpPr txBox="1">
            <a:spLocks noChangeArrowheads="1"/>
          </p:cNvSpPr>
          <p:nvPr/>
        </p:nvSpPr>
        <p:spPr bwMode="auto">
          <a:xfrm>
            <a:off x="8089900" y="3132137"/>
            <a:ext cx="392113" cy="519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800" b="1">
                <a:solidFill>
                  <a:srgbClr val="000000"/>
                </a:solidFill>
                <a:latin typeface="Arial" panose="020B0604020202020204" pitchFamily="34" charset="0"/>
              </a:rPr>
              <a:t>+</a:t>
            </a:r>
            <a:endParaRPr lang="en-US" altLang="en-US" sz="2800" b="1">
              <a:solidFill>
                <a:srgbClr val="000000"/>
              </a:solidFill>
              <a:latin typeface="Arial" panose="020B0604020202020204" pitchFamily="34" charset="0"/>
            </a:endParaRPr>
          </a:p>
        </p:txBody>
      </p:sp>
      <p:grpSp>
        <p:nvGrpSpPr>
          <p:cNvPr id="1091639" name="Group 55"/>
          <p:cNvGrpSpPr/>
          <p:nvPr/>
        </p:nvGrpSpPr>
        <p:grpSpPr bwMode="auto">
          <a:xfrm>
            <a:off x="8013700" y="3817937"/>
            <a:ext cx="536575" cy="76200"/>
            <a:chOff x="1536" y="2256"/>
            <a:chExt cx="626" cy="48"/>
          </a:xfrm>
        </p:grpSpPr>
        <p:sp>
          <p:nvSpPr>
            <p:cNvPr id="1091640" name="Rectangle 56"/>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1" name="Freeform 57"/>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2" name="Line 58"/>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1643" name="Freeform 59"/>
          <p:cNvSpPr/>
          <p:nvPr/>
        </p:nvSpPr>
        <p:spPr bwMode="auto">
          <a:xfrm>
            <a:off x="7327900" y="2751137"/>
            <a:ext cx="914400" cy="914400"/>
          </a:xfrm>
          <a:custGeom>
            <a:avLst/>
            <a:gdLst>
              <a:gd name="T0" fmla="*/ 576 w 576"/>
              <a:gd name="T1" fmla="*/ 576 h 576"/>
              <a:gd name="T2" fmla="*/ 0 w 576"/>
              <a:gd name="T3" fmla="*/ 576 h 576"/>
              <a:gd name="T4" fmla="*/ 0 w 576"/>
              <a:gd name="T5" fmla="*/ 0 h 576"/>
              <a:gd name="T6" fmla="*/ 288 w 576"/>
              <a:gd name="T7" fmla="*/ 0 h 576"/>
              <a:gd name="T8" fmla="*/ 288 w 576"/>
              <a:gd name="T9" fmla="*/ 96 h 576"/>
            </a:gdLst>
            <a:ahLst/>
            <a:cxnLst>
              <a:cxn ang="0">
                <a:pos x="T0" y="T1"/>
              </a:cxn>
              <a:cxn ang="0">
                <a:pos x="T2" y="T3"/>
              </a:cxn>
              <a:cxn ang="0">
                <a:pos x="T4" y="T5"/>
              </a:cxn>
              <a:cxn ang="0">
                <a:pos x="T6" y="T7"/>
              </a:cxn>
              <a:cxn ang="0">
                <a:pos x="T8" y="T9"/>
              </a:cxn>
            </a:cxnLst>
            <a:rect l="0" t="0" r="r" b="b"/>
            <a:pathLst>
              <a:path w="576" h="576">
                <a:moveTo>
                  <a:pt x="576" y="576"/>
                </a:moveTo>
                <a:lnTo>
                  <a:pt x="0" y="576"/>
                </a:lnTo>
                <a:lnTo>
                  <a:pt x="0" y="0"/>
                </a:lnTo>
                <a:lnTo>
                  <a:pt x="288" y="0"/>
                </a:lnTo>
                <a:lnTo>
                  <a:pt x="288" y="96"/>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4" name="Line 60"/>
          <p:cNvSpPr>
            <a:spLocks noChangeShapeType="1"/>
          </p:cNvSpPr>
          <p:nvPr/>
        </p:nvSpPr>
        <p:spPr bwMode="auto">
          <a:xfrm>
            <a:off x="8013700" y="2446337"/>
            <a:ext cx="1588" cy="4572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5" name="Line 61"/>
          <p:cNvSpPr>
            <a:spLocks noChangeShapeType="1"/>
          </p:cNvSpPr>
          <p:nvPr/>
        </p:nvSpPr>
        <p:spPr bwMode="auto">
          <a:xfrm>
            <a:off x="8547100" y="2446337"/>
            <a:ext cx="1588" cy="457200"/>
          </a:xfrm>
          <a:prstGeom prst="line">
            <a:avLst/>
          </a:prstGeom>
          <a:noFill/>
          <a:ln w="127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6" name="Text Box 62"/>
          <p:cNvSpPr txBox="1">
            <a:spLocks noChangeArrowheads="1"/>
          </p:cNvSpPr>
          <p:nvPr/>
        </p:nvSpPr>
        <p:spPr bwMode="auto">
          <a:xfrm>
            <a:off x="7480300" y="2141537"/>
            <a:ext cx="73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Base</a:t>
            </a:r>
            <a:endParaRPr lang="en-US" altLang="en-US" sz="1800" b="1" i="1">
              <a:solidFill>
                <a:srgbClr val="000000"/>
              </a:solidFill>
              <a:latin typeface="Arial" panose="020B0604020202020204" pitchFamily="34" charset="0"/>
            </a:endParaRPr>
          </a:p>
        </p:txBody>
      </p:sp>
      <p:sp>
        <p:nvSpPr>
          <p:cNvPr id="1091647" name="Text Box 63"/>
          <p:cNvSpPr txBox="1">
            <a:spLocks noChangeArrowheads="1"/>
          </p:cNvSpPr>
          <p:nvPr/>
        </p:nvSpPr>
        <p:spPr bwMode="auto">
          <a:xfrm>
            <a:off x="8166100" y="2141537"/>
            <a:ext cx="83820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Stride</a:t>
            </a:r>
            <a:endParaRPr lang="en-US" altLang="en-US" sz="1800" b="1" i="1">
              <a:solidFill>
                <a:srgbClr val="000000"/>
              </a:solidFill>
              <a:latin typeface="Arial" panose="020B0604020202020204" pitchFamily="34" charset="0"/>
            </a:endParaRPr>
          </a:p>
        </p:txBody>
      </p:sp>
      <p:sp>
        <p:nvSpPr>
          <p:cNvPr id="1091648" name="Freeform 64"/>
          <p:cNvSpPr/>
          <p:nvPr/>
        </p:nvSpPr>
        <p:spPr bwMode="auto">
          <a:xfrm>
            <a:off x="7785100" y="3894137"/>
            <a:ext cx="457200" cy="1219200"/>
          </a:xfrm>
          <a:custGeom>
            <a:avLst/>
            <a:gdLst>
              <a:gd name="T0" fmla="*/ 288 w 288"/>
              <a:gd name="T1" fmla="*/ 0 h 768"/>
              <a:gd name="T2" fmla="*/ 288 w 288"/>
              <a:gd name="T3" fmla="*/ 768 h 768"/>
              <a:gd name="T4" fmla="*/ 0 w 288"/>
              <a:gd name="T5" fmla="*/ 768 h 768"/>
            </a:gdLst>
            <a:ahLst/>
            <a:cxnLst>
              <a:cxn ang="0">
                <a:pos x="T0" y="T1"/>
              </a:cxn>
              <a:cxn ang="0">
                <a:pos x="T2" y="T3"/>
              </a:cxn>
              <a:cxn ang="0">
                <a:pos x="T4" y="T5"/>
              </a:cxn>
            </a:cxnLst>
            <a:rect l="0" t="0" r="r" b="b"/>
            <a:pathLst>
              <a:path w="288" h="768">
                <a:moveTo>
                  <a:pt x="288" y="0"/>
                </a:moveTo>
                <a:lnTo>
                  <a:pt x="288" y="768"/>
                </a:lnTo>
                <a:lnTo>
                  <a:pt x="0" y="768"/>
                </a:lnTo>
              </a:path>
            </a:pathLst>
          </a:custGeom>
          <a:noFill/>
          <a:ln w="127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1649" name="Text Box 65"/>
          <p:cNvSpPr txBox="1">
            <a:spLocks noChangeArrowheads="1"/>
          </p:cNvSpPr>
          <p:nvPr/>
        </p:nvSpPr>
        <p:spPr bwMode="auto">
          <a:xfrm>
            <a:off x="3060700" y="2293937"/>
            <a:ext cx="20002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800" b="1" i="1" dirty="0">
                <a:solidFill>
                  <a:srgbClr val="000000"/>
                </a:solidFill>
                <a:latin typeface="Arial" panose="020B0604020202020204" pitchFamily="34" charset="0"/>
              </a:rPr>
              <a:t>Vector Registers</a:t>
            </a:r>
            <a:endParaRPr lang="en-US" altLang="en-US" sz="1800" b="1" i="1" dirty="0">
              <a:solidFill>
                <a:srgbClr val="000000"/>
              </a:solidFill>
              <a:latin typeface="Arial" panose="020B0604020202020204" pitchFamily="34" charset="0"/>
            </a:endParaRPr>
          </a:p>
        </p:txBody>
      </p:sp>
      <p:sp>
        <p:nvSpPr>
          <p:cNvPr id="1091650" name="Text Box 66"/>
          <p:cNvSpPr txBox="1">
            <a:spLocks noChangeArrowheads="1"/>
          </p:cNvSpPr>
          <p:nvPr/>
        </p:nvSpPr>
        <p:spPr bwMode="auto">
          <a:xfrm>
            <a:off x="3187700" y="5746750"/>
            <a:ext cx="1809750" cy="3667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800" b="1" i="1" dirty="0">
                <a:solidFill>
                  <a:srgbClr val="000000"/>
                </a:solidFill>
                <a:latin typeface="Arial" panose="020B0604020202020204" pitchFamily="34" charset="0"/>
              </a:rPr>
              <a:t>Memory Banks</a:t>
            </a:r>
            <a:endParaRPr lang="en-US" altLang="en-US" sz="1800" b="1" i="1" dirty="0">
              <a:solidFill>
                <a:srgbClr val="000000"/>
              </a:solidFill>
              <a:latin typeface="Arial" panose="020B0604020202020204" pitchFamily="34" charset="0"/>
            </a:endParaRPr>
          </a:p>
        </p:txBody>
      </p:sp>
      <p:sp>
        <p:nvSpPr>
          <p:cNvPr id="1091651" name="Text Box 67"/>
          <p:cNvSpPr txBox="1">
            <a:spLocks noChangeArrowheads="1"/>
          </p:cNvSpPr>
          <p:nvPr/>
        </p:nvSpPr>
        <p:spPr bwMode="auto">
          <a:xfrm>
            <a:off x="5956300" y="2903537"/>
            <a:ext cx="1295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800" b="1" i="1">
                <a:solidFill>
                  <a:srgbClr val="000000"/>
                </a:solidFill>
                <a:latin typeface="Arial" panose="020B0604020202020204" pitchFamily="34" charset="0"/>
              </a:rPr>
              <a:t>Address Generator</a:t>
            </a:r>
            <a:endParaRPr lang="en-US" altLang="en-US" sz="1800" b="1" i="1">
              <a:solidFill>
                <a:srgbClr val="000000"/>
              </a:solidFill>
              <a:latin typeface="Arial" panose="020B0604020202020204" pitchFamily="34" charset="0"/>
            </a:endParaRPr>
          </a:p>
        </p:txBody>
      </p:sp>
      <p:sp>
        <p:nvSpPr>
          <p:cNvPr id="1091652" name="Text Box 68"/>
          <p:cNvSpPr txBox="1">
            <a:spLocks noChangeArrowheads="1"/>
          </p:cNvSpPr>
          <p:nvPr/>
        </p:nvSpPr>
        <p:spPr bwMode="auto">
          <a:xfrm>
            <a:off x="279400" y="1238250"/>
            <a:ext cx="8588375" cy="869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r>
              <a:rPr lang="en-US" altLang="en-US" sz="2400" b="1" dirty="0">
                <a:solidFill>
                  <a:srgbClr val="000000"/>
                </a:solidFill>
                <a:latin typeface="Arial" panose="020B0604020202020204" pitchFamily="34" charset="0"/>
              </a:rPr>
              <a:t>Cray-1, 16 banks, 4 cycle bank busy time, 12 cycle latency</a:t>
            </a:r>
            <a:endParaRPr lang="en-US" altLang="en-US" sz="1800" b="1" i="1" dirty="0">
              <a:solidFill>
                <a:srgbClr val="000000"/>
              </a:solidFill>
              <a:latin typeface="Arial" panose="020B0604020202020204" pitchFamily="34" charset="0"/>
            </a:endParaRPr>
          </a:p>
          <a:p>
            <a:pPr lvl="1" eaLnBrk="0" hangingPunct="0">
              <a:spcBef>
                <a:spcPct val="50000"/>
              </a:spcBef>
              <a:buClrTx/>
              <a:buSzTx/>
              <a:buFontTx/>
              <a:buChar char="•"/>
            </a:pPr>
            <a:r>
              <a:rPr lang="en-US" altLang="en-US" sz="1800" b="1" i="1" dirty="0">
                <a:solidFill>
                  <a:srgbClr val="000000"/>
                </a:solidFill>
                <a:latin typeface="Arial" panose="020B0604020202020204" pitchFamily="34" charset="0"/>
              </a:rPr>
              <a:t> Bank busy time</a:t>
            </a:r>
            <a:r>
              <a:rPr lang="en-US" altLang="en-US" sz="1800" b="1" dirty="0">
                <a:solidFill>
                  <a:srgbClr val="000000"/>
                </a:solidFill>
                <a:latin typeface="Arial" panose="020B0604020202020204" pitchFamily="34" charset="0"/>
              </a:rPr>
              <a:t>: Cycles between accesses to same bank</a:t>
            </a:r>
            <a:endParaRPr lang="en-US" altLang="en-US" sz="1800" b="1" dirty="0">
              <a:solidFill>
                <a:srgbClr val="000000"/>
              </a:solidFill>
              <a:latin typeface="Arial" panose="020B0604020202020204" pitchFamily="34" charset="0"/>
            </a:endParaRPr>
          </a:p>
        </p:txBody>
      </p:sp>
      <p:sp>
        <p:nvSpPr>
          <p:cNvPr id="2" name="文本框 1"/>
          <p:cNvSpPr txBox="1"/>
          <p:nvPr/>
        </p:nvSpPr>
        <p:spPr>
          <a:xfrm>
            <a:off x="2258645" y="2770871"/>
            <a:ext cx="1646605" cy="646331"/>
          </a:xfrm>
          <a:prstGeom prst="rect">
            <a:avLst/>
          </a:prstGeom>
          <a:noFill/>
        </p:spPr>
        <p:txBody>
          <a:bodyPr wrap="none" rtlCol="0">
            <a:spAutoFit/>
          </a:bodyPr>
          <a:lstStyle/>
          <a:p>
            <a:r>
              <a:rPr lang="en-US" b="1" dirty="0">
                <a:latin typeface="Arial" panose="020B0604020202020204" pitchFamily="34" charset="0"/>
                <a:cs typeface="Arial" panose="020B0604020202020204" pitchFamily="34" charset="0"/>
              </a:rPr>
              <a:t>Memory bus </a:t>
            </a:r>
            <a:endParaRPr lang="en-US" b="1" dirty="0">
              <a:latin typeface="Arial" panose="020B0604020202020204" pitchFamily="34" charset="0"/>
              <a:cs typeface="Arial" panose="020B0604020202020204" pitchFamily="34" charset="0"/>
            </a:endParaRPr>
          </a:p>
          <a:p>
            <a:r>
              <a:rPr lang="en-US" b="1" dirty="0">
                <a:latin typeface="Arial" panose="020B0604020202020204" pitchFamily="34" charset="0"/>
                <a:cs typeface="Arial" panose="020B0604020202020204" pitchFamily="34" charset="0"/>
              </a:rPr>
              <a:t>about 1 cycle</a:t>
            </a:r>
            <a:endParaRPr lang="en-US" b="1" dirty="0">
              <a:latin typeface="Arial" panose="020B0604020202020204" pitchFamily="34" charset="0"/>
              <a:cs typeface="Arial" panose="020B0604020202020204" pitchFamily="34" charset="0"/>
            </a:endParaRPr>
          </a:p>
        </p:txBody>
      </p:sp>
      <p:pic>
        <p:nvPicPr>
          <p:cNvPr id="4" name="图片 3"/>
          <p:cNvPicPr>
            <a:picLocks noChangeAspect="1"/>
          </p:cNvPicPr>
          <p:nvPr/>
        </p:nvPicPr>
        <p:blipFill>
          <a:blip r:embed="rId1"/>
          <a:stretch>
            <a:fillRect/>
          </a:stretch>
        </p:blipFill>
        <p:spPr>
          <a:xfrm>
            <a:off x="935038" y="2490787"/>
            <a:ext cx="1304925" cy="11334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2" y="85744"/>
            <a:ext cx="6000473" cy="629018"/>
          </a:xfrm>
          <a:prstGeom prst="rect">
            <a:avLst/>
          </a:prstGeom>
        </p:spPr>
        <p:txBody>
          <a:bodyPr vert="horz" wrap="square" lIns="0" tIns="13335" rIns="0" bIns="0" rtlCol="0">
            <a:spAutoFit/>
          </a:bodyPr>
          <a:lstStyle/>
          <a:p>
            <a:pPr marL="12700">
              <a:lnSpc>
                <a:spcPct val="100000"/>
              </a:lnSpc>
              <a:spcBef>
                <a:spcPts val="105"/>
              </a:spcBef>
            </a:pPr>
            <a:r>
              <a:rPr lang="en-US" dirty="0"/>
              <a:t>RV64V</a:t>
            </a:r>
            <a:r>
              <a:rPr spc="-40" dirty="0"/>
              <a:t> </a:t>
            </a:r>
            <a:r>
              <a:rPr spc="-5" dirty="0"/>
              <a:t>instructions</a:t>
            </a:r>
            <a:endParaRPr spc="-5" dirty="0"/>
          </a:p>
        </p:txBody>
      </p:sp>
      <p:sp>
        <p:nvSpPr>
          <p:cNvPr id="4" name="object 4"/>
          <p:cNvSpPr txBox="1"/>
          <p:nvPr/>
        </p:nvSpPr>
        <p:spPr>
          <a:xfrm>
            <a:off x="330200" y="789177"/>
            <a:ext cx="8574405" cy="1901161"/>
          </a:xfrm>
          <a:prstGeom prst="rect">
            <a:avLst/>
          </a:prstGeom>
        </p:spPr>
        <p:txBody>
          <a:bodyPr vert="horz" wrap="square" lIns="0" tIns="48895" rIns="0" bIns="0" rtlCol="0">
            <a:spAutoFit/>
          </a:bodyPr>
          <a:lstStyle/>
          <a:p>
            <a:pPr marL="355600" indent="-343535" defTabSz="0">
              <a:lnSpc>
                <a:spcPct val="100000"/>
              </a:lnSpc>
              <a:spcBef>
                <a:spcPts val="385"/>
              </a:spcBef>
              <a:buClr>
                <a:srgbClr val="0033CC"/>
              </a:buClr>
              <a:buSzPct val="60000"/>
              <a:buFont typeface="Wingdings" panose="05000000000000000000" pitchFamily="2" charset="2"/>
              <a:buChar char=""/>
              <a:tabLst>
                <a:tab pos="355600" algn="l"/>
                <a:tab pos="356235" algn="l"/>
                <a:tab pos="1964055" algn="l"/>
              </a:tabLst>
            </a:pPr>
            <a:r>
              <a:rPr lang="en-US" sz="2400" spc="-5" dirty="0" err="1">
                <a:solidFill>
                  <a:srgbClr val="003399"/>
                </a:solidFill>
                <a:latin typeface="Arial" panose="020B0604020202020204" pitchFamily="34" charset="0"/>
                <a:cs typeface="Arial" panose="020B0604020202020204" pitchFamily="34" charset="0"/>
              </a:rPr>
              <a:t>vadd</a:t>
            </a:r>
            <a:r>
              <a:rPr lang="en-US" sz="2400" dirty="0"/>
              <a:t> </a:t>
            </a:r>
            <a:r>
              <a:rPr sz="2400" spc="-5" dirty="0">
                <a:solidFill>
                  <a:srgbClr val="003399"/>
                </a:solidFill>
                <a:latin typeface="Arial" panose="020B0604020202020204" pitchFamily="34" charset="0"/>
                <a:cs typeface="Arial" panose="020B0604020202020204" pitchFamily="34" charset="0"/>
              </a:rPr>
              <a:t>:	add </a:t>
            </a:r>
            <a:r>
              <a:rPr sz="2400" dirty="0">
                <a:solidFill>
                  <a:srgbClr val="003399"/>
                </a:solidFill>
                <a:latin typeface="Arial" panose="020B0604020202020204" pitchFamily="34" charset="0"/>
                <a:cs typeface="Arial" panose="020B0604020202020204" pitchFamily="34" charset="0"/>
              </a:rPr>
              <a:t>two vectors.</a:t>
            </a:r>
            <a:endParaRPr sz="2400" dirty="0">
              <a:latin typeface="Arial" panose="020B0604020202020204" pitchFamily="34" charset="0"/>
              <a:cs typeface="Arial" panose="020B0604020202020204" pitchFamily="34" charset="0"/>
            </a:endParaRPr>
          </a:p>
          <a:p>
            <a:pPr marL="355600" indent="-343535" defTabSz="0">
              <a:lnSpc>
                <a:spcPct val="100000"/>
              </a:lnSpc>
              <a:spcBef>
                <a:spcPts val="290"/>
              </a:spcBef>
              <a:buClr>
                <a:srgbClr val="0033CC"/>
              </a:buClr>
              <a:buSzPct val="60000"/>
              <a:buFont typeface="Wingdings" panose="05000000000000000000" pitchFamily="2" charset="2"/>
              <a:buChar char=""/>
              <a:tabLst>
                <a:tab pos="355600" algn="l"/>
                <a:tab pos="356235" algn="l"/>
                <a:tab pos="1472565" algn="l"/>
              </a:tabLst>
            </a:pPr>
            <a:r>
              <a:rPr lang="en-US" sz="2400" spc="-5" dirty="0">
                <a:solidFill>
                  <a:srgbClr val="003399"/>
                </a:solidFill>
                <a:latin typeface="Arial" panose="020B0604020202020204" pitchFamily="34" charset="0"/>
                <a:cs typeface="Arial" panose="020B0604020202020204" pitchFamily="34" charset="0"/>
              </a:rPr>
              <a:t>vld</a:t>
            </a:r>
            <a:r>
              <a:rPr sz="2400" spc="-5" dirty="0">
                <a:solidFill>
                  <a:srgbClr val="003399"/>
                </a:solidFill>
                <a:latin typeface="Arial" panose="020B0604020202020204" pitchFamily="34" charset="0"/>
                <a:cs typeface="Arial" panose="020B0604020202020204" pitchFamily="34" charset="0"/>
              </a:rPr>
              <a:t>/</a:t>
            </a:r>
            <a:r>
              <a:rPr lang="en-US" sz="2400" spc="-5" dirty="0" err="1">
                <a:solidFill>
                  <a:srgbClr val="003399"/>
                </a:solidFill>
                <a:latin typeface="Arial" panose="020B0604020202020204" pitchFamily="34" charset="0"/>
                <a:cs typeface="Arial" panose="020B0604020202020204" pitchFamily="34" charset="0"/>
              </a:rPr>
              <a:t>vst</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vector </a:t>
            </a:r>
            <a:r>
              <a:rPr sz="2400" spc="-5" dirty="0">
                <a:solidFill>
                  <a:srgbClr val="003399"/>
                </a:solidFill>
                <a:latin typeface="Arial" panose="020B0604020202020204" pitchFamily="34" charset="0"/>
                <a:cs typeface="Arial" panose="020B0604020202020204" pitchFamily="34" charset="0"/>
              </a:rPr>
              <a:t>load and </a:t>
            </a:r>
            <a:r>
              <a:rPr sz="2400" dirty="0">
                <a:solidFill>
                  <a:srgbClr val="003399"/>
                </a:solidFill>
                <a:latin typeface="Arial" panose="020B0604020202020204" pitchFamily="34" charset="0"/>
                <a:cs typeface="Arial" panose="020B0604020202020204" pitchFamily="34" charset="0"/>
              </a:rPr>
              <a:t>vector store from</a:t>
            </a:r>
            <a:r>
              <a:rPr sz="2400" spc="-4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address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lang="en-US" sz="2000" dirty="0">
                <a:solidFill>
                  <a:srgbClr val="0033CC"/>
                </a:solidFill>
                <a:latin typeface="Arial" panose="020B0604020202020204" pitchFamily="34" charset="0"/>
                <a:cs typeface="Arial" panose="020B0604020202020204" pitchFamily="34" charset="0"/>
              </a:rPr>
              <a:t>x5</a:t>
            </a:r>
            <a:r>
              <a:rPr sz="20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the address of vector</a:t>
            </a:r>
            <a:r>
              <a:rPr sz="2000" spc="-11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X</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lang="en-US" sz="2000" dirty="0">
                <a:solidFill>
                  <a:srgbClr val="0033CC"/>
                </a:solidFill>
                <a:latin typeface="Arial" panose="020B0604020202020204" pitchFamily="34" charset="0"/>
                <a:cs typeface="Arial" panose="020B0604020202020204" pitchFamily="34" charset="0"/>
              </a:rPr>
              <a:t>x6</a:t>
            </a:r>
            <a:r>
              <a:rPr sz="20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the address of vector</a:t>
            </a:r>
            <a:r>
              <a:rPr sz="2000" spc="-10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Y</a:t>
            </a:r>
            <a:endParaRPr sz="2000" dirty="0">
              <a:latin typeface="Arial" panose="020B0604020202020204" pitchFamily="34" charset="0"/>
              <a:cs typeface="Arial" panose="020B0604020202020204" pitchFamily="34" charset="0"/>
            </a:endParaRPr>
          </a:p>
          <a:p>
            <a:pPr marL="355600" indent="-343535" defTabSz="0">
              <a:lnSpc>
                <a:spcPct val="100000"/>
              </a:lnSpc>
              <a:spcBef>
                <a:spcPts val="275"/>
              </a:spcBef>
              <a:buClr>
                <a:srgbClr val="0033CC"/>
              </a:buClr>
              <a:buSzPct val="60000"/>
              <a:buFont typeface="Wingdings" panose="05000000000000000000" pitchFamily="2" charset="2"/>
              <a:buChar char=""/>
              <a:tabLst>
                <a:tab pos="355600" algn="l"/>
                <a:tab pos="356235" algn="l"/>
                <a:tab pos="1795780" algn="l"/>
              </a:tabLst>
            </a:pPr>
            <a:r>
              <a:rPr sz="2400" spc="-5" dirty="0">
                <a:solidFill>
                  <a:srgbClr val="003399"/>
                </a:solidFill>
                <a:latin typeface="Arial" panose="020B0604020202020204" pitchFamily="34" charset="0"/>
                <a:cs typeface="Arial" panose="020B0604020202020204" pitchFamily="34" charset="0"/>
              </a:rPr>
              <a:t>Example:	DAXPY (double precision a*X+Y) </a:t>
            </a:r>
            <a:r>
              <a:rPr sz="2400" dirty="0">
                <a:solidFill>
                  <a:srgbClr val="003399"/>
                </a:solidFill>
                <a:latin typeface="Wingdings" panose="05000000000000000000" pitchFamily="2" charset="2"/>
                <a:cs typeface="Wingdings" panose="05000000000000000000" pitchFamily="2" charset="2"/>
              </a:rPr>
              <a:t></a:t>
            </a:r>
            <a:r>
              <a:rPr sz="2400" dirty="0">
                <a:solidFill>
                  <a:srgbClr val="003399"/>
                </a:solidFill>
                <a:latin typeface="Times New Roman" panose="02020603050405020304" pitchFamily="18" charset="0"/>
                <a:cs typeface="Times New Roman" panose="02020603050405020304" pitchFamily="18" charset="0"/>
              </a:rPr>
              <a:t> </a:t>
            </a:r>
            <a:r>
              <a:rPr sz="2400" dirty="0">
                <a:solidFill>
                  <a:srgbClr val="003399"/>
                </a:solidFill>
                <a:latin typeface="Arial" panose="020B0604020202020204" pitchFamily="34" charset="0"/>
                <a:cs typeface="Arial" panose="020B0604020202020204" pitchFamily="34" charset="0"/>
              </a:rPr>
              <a:t>6</a:t>
            </a:r>
            <a:r>
              <a:rPr sz="2400" spc="12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instructions</a:t>
            </a:r>
            <a:endParaRPr sz="2400" dirty="0">
              <a:latin typeface="Arial" panose="020B0604020202020204" pitchFamily="34" charset="0"/>
              <a:cs typeface="Arial" panose="020B0604020202020204" pitchFamily="34" charset="0"/>
            </a:endParaRPr>
          </a:p>
        </p:txBody>
      </p:sp>
      <p:sp>
        <p:nvSpPr>
          <p:cNvPr id="6" name="object 6"/>
          <p:cNvSpPr txBox="1"/>
          <p:nvPr/>
        </p:nvSpPr>
        <p:spPr>
          <a:xfrm>
            <a:off x="311467" y="5648772"/>
            <a:ext cx="8611870" cy="605155"/>
          </a:xfrm>
          <a:prstGeom prst="rect">
            <a:avLst/>
          </a:prstGeom>
        </p:spPr>
        <p:txBody>
          <a:bodyPr vert="horz" wrap="square" lIns="0" tIns="47625" rIns="0" bIns="0" rtlCol="0">
            <a:spAutoFit/>
          </a:bodyPr>
          <a:lstStyle/>
          <a:p>
            <a:pPr marL="12700" marR="5080">
              <a:lnSpc>
                <a:spcPts val="2160"/>
              </a:lnSpc>
              <a:spcBef>
                <a:spcPts val="375"/>
              </a:spcBef>
            </a:pPr>
            <a:r>
              <a:rPr sz="2000" dirty="0">
                <a:solidFill>
                  <a:srgbClr val="003399"/>
                </a:solidFill>
                <a:latin typeface="Arial" panose="020B0604020202020204" pitchFamily="34" charset="0"/>
                <a:cs typeface="Arial" panose="020B0604020202020204" pitchFamily="34" charset="0"/>
              </a:rPr>
              <a:t>Assumption: the vector length matches the number of vector operations –</a:t>
            </a:r>
            <a:r>
              <a:rPr sz="2000" spc="-22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no  loop</a:t>
            </a:r>
            <a:r>
              <a:rPr sz="2000" spc="-2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necessary.</a:t>
            </a:r>
            <a:endParaRPr sz="2000" dirty="0">
              <a:latin typeface="Arial" panose="020B0604020202020204" pitchFamily="34" charset="0"/>
              <a:cs typeface="Arial" panose="020B0604020202020204" pitchFamily="34" charset="0"/>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838200" y="2690338"/>
            <a:ext cx="6908800" cy="3046988"/>
          </a:xfrm>
          <a:prstGeom prst="rect">
            <a:avLst/>
          </a:prstGeom>
          <a:noFill/>
        </p:spPr>
        <p:txBody>
          <a:bodyPr wrap="square" rtlCol="0">
            <a:spAutoFit/>
          </a:bodyPr>
          <a:lstStyle/>
          <a:p>
            <a:r>
              <a:rPr lang="en-US" sz="2400" dirty="0" err="1"/>
              <a:t>vsetdcfg</a:t>
            </a:r>
            <a:r>
              <a:rPr lang="en-US" sz="2400" dirty="0"/>
              <a:t> 4*FP64 	# Enable 4 DP FP </a:t>
            </a:r>
            <a:r>
              <a:rPr lang="en-US" sz="2400" dirty="0" err="1"/>
              <a:t>vregs</a:t>
            </a:r>
            <a:endParaRPr lang="en-US" sz="2400" dirty="0"/>
          </a:p>
          <a:p>
            <a:r>
              <a:rPr lang="en-US" sz="2400" dirty="0" err="1"/>
              <a:t>fld</a:t>
            </a:r>
            <a:r>
              <a:rPr lang="en-US" sz="2400" dirty="0"/>
              <a:t> 	f0,a 		# Load scalar a</a:t>
            </a:r>
            <a:endParaRPr lang="en-US" sz="2400" dirty="0"/>
          </a:p>
          <a:p>
            <a:r>
              <a:rPr lang="en-US" sz="2400" dirty="0"/>
              <a:t>vld 	v0,x5 		# Load vector X</a:t>
            </a:r>
            <a:endParaRPr lang="en-US" sz="2400" dirty="0"/>
          </a:p>
          <a:p>
            <a:r>
              <a:rPr lang="en-US" sz="2400" dirty="0" err="1"/>
              <a:t>vmul</a:t>
            </a:r>
            <a:r>
              <a:rPr lang="en-US" sz="2400" dirty="0"/>
              <a:t> 	v1,v0,f0 	# Vector-scalar </a:t>
            </a:r>
            <a:r>
              <a:rPr lang="en-US" sz="2400" dirty="0" err="1"/>
              <a:t>mult</a:t>
            </a:r>
            <a:endParaRPr lang="en-US" sz="2400" dirty="0"/>
          </a:p>
          <a:p>
            <a:r>
              <a:rPr lang="es-ES" sz="2400" dirty="0"/>
              <a:t>vld 	v2,x6		# Load vector Y</a:t>
            </a:r>
            <a:endParaRPr lang="es-ES" sz="2400" dirty="0"/>
          </a:p>
          <a:p>
            <a:r>
              <a:rPr lang="en-US" sz="2400" dirty="0" err="1"/>
              <a:t>vadd</a:t>
            </a:r>
            <a:r>
              <a:rPr lang="en-US" sz="2400" dirty="0"/>
              <a:t> 	v3,v1,v2 	# Vector-vector add</a:t>
            </a:r>
            <a:endParaRPr lang="en-US" sz="2400" dirty="0"/>
          </a:p>
          <a:p>
            <a:r>
              <a:rPr lang="en-US" sz="2400" dirty="0" err="1"/>
              <a:t>vst</a:t>
            </a:r>
            <a:r>
              <a:rPr lang="en-US" sz="2400" dirty="0"/>
              <a:t> 	v3,x6 		# Store the sum</a:t>
            </a:r>
            <a:endParaRPr lang="en-US" sz="2400" dirty="0"/>
          </a:p>
          <a:p>
            <a:r>
              <a:rPr lang="en-US" sz="2400" dirty="0" err="1"/>
              <a:t>vdisable</a:t>
            </a:r>
            <a:r>
              <a:rPr lang="en-US" sz="2400" dirty="0"/>
              <a:t> 		# Disable vector </a:t>
            </a:r>
            <a:r>
              <a:rPr lang="en-US" sz="2400" dirty="0" err="1"/>
              <a:t>regs</a:t>
            </a:r>
            <a:endParaRPr lang="en-US" sz="2400" dirty="0"/>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3012947" y="2871216"/>
              <a:ext cx="54864" cy="96012"/>
            </p14:xfrm>
          </p:contentPart>
        </mc:Choice>
        <mc:Fallback xmlns="">
          <p:pic>
            <p:nvPicPr>
              <p:cNvPr id="5" name="Ink 4"/>
            </p:nvPicPr>
            <p:blipFill>
              <a:blip r:embed="rId2"/>
            </p:blipFill>
            <p:spPr>
              <a:xfrm>
                <a:off x="3012947" y="2871216"/>
                <a:ext cx="54864" cy="96012"/>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1" name="Ink 10"/>
              <p14:cNvContentPartPr/>
              <p14:nvPr/>
            </p14:nvContentPartPr>
            <p14:xfrm>
              <a:off x="3017520" y="2916936"/>
              <a:ext cx="50292" cy="68580"/>
            </p14:xfrm>
          </p:contentPart>
        </mc:Choice>
        <mc:Fallback xmlns="">
          <p:pic>
            <p:nvPicPr>
              <p:cNvPr id="11" name="Ink 10"/>
            </p:nvPicPr>
            <p:blipFill>
              <a:blip r:embed="rId4"/>
            </p:blipFill>
            <p:spPr>
              <a:xfrm>
                <a:off x="3017520" y="2916936"/>
                <a:ext cx="50292" cy="685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2" name="Ink 11"/>
              <p14:cNvContentPartPr/>
              <p14:nvPr/>
            </p14:nvContentPartPr>
            <p14:xfrm>
              <a:off x="3087671" y="2889503"/>
              <a:ext cx="60151" cy="123444"/>
            </p14:xfrm>
          </p:contentPart>
        </mc:Choice>
        <mc:Fallback xmlns="">
          <p:pic>
            <p:nvPicPr>
              <p:cNvPr id="12" name="Ink 11"/>
            </p:nvPicPr>
            <p:blipFill>
              <a:blip r:embed="rId6"/>
            </p:blipFill>
            <p:spPr>
              <a:xfrm>
                <a:off x="3087671" y="2889503"/>
                <a:ext cx="60151" cy="12344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3158251" y="2850642"/>
              <a:ext cx="106156" cy="140303"/>
            </p14:xfrm>
          </p:contentPart>
        </mc:Choice>
        <mc:Fallback xmlns="">
          <p:pic>
            <p:nvPicPr>
              <p:cNvPr id="13" name="Ink 12"/>
            </p:nvPicPr>
            <p:blipFill>
              <a:blip r:embed="rId8"/>
            </p:blipFill>
            <p:spPr>
              <a:xfrm>
                <a:off x="3158251" y="2850642"/>
                <a:ext cx="106156" cy="14030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3262122" y="2812922"/>
              <a:ext cx="34290" cy="49149"/>
            </p14:xfrm>
          </p:contentPart>
        </mc:Choice>
        <mc:Fallback xmlns="">
          <p:pic>
            <p:nvPicPr>
              <p:cNvPr id="14" name="Ink 13"/>
            </p:nvPicPr>
            <p:blipFill>
              <a:blip r:embed="rId10"/>
            </p:blipFill>
            <p:spPr>
              <a:xfrm>
                <a:off x="3262122" y="2812922"/>
                <a:ext cx="34290" cy="4914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3266693" y="2816352"/>
              <a:ext cx="11430" cy="70866"/>
            </p14:xfrm>
          </p:contentPart>
        </mc:Choice>
        <mc:Fallback xmlns="">
          <p:pic>
            <p:nvPicPr>
              <p:cNvPr id="15" name="Ink 14"/>
            </p:nvPicPr>
            <p:blipFill>
              <a:blip r:embed="rId12"/>
            </p:blipFill>
            <p:spPr>
              <a:xfrm>
                <a:off x="3266693" y="2816352"/>
                <a:ext cx="11430" cy="7086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Ink 15"/>
              <p14:cNvContentPartPr/>
              <p14:nvPr/>
            </p14:nvContentPartPr>
            <p14:xfrm>
              <a:off x="3259836" y="2884932"/>
              <a:ext cx="48006" cy="13716"/>
            </p14:xfrm>
          </p:contentPart>
        </mc:Choice>
        <mc:Fallback xmlns="">
          <p:pic>
            <p:nvPicPr>
              <p:cNvPr id="16" name="Ink 15"/>
            </p:nvPicPr>
            <p:blipFill>
              <a:blip r:embed="rId14"/>
            </p:blipFill>
            <p:spPr>
              <a:xfrm>
                <a:off x="3259836" y="2884932"/>
                <a:ext cx="48006" cy="1371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Ink 16"/>
              <p14:cNvContentPartPr/>
              <p14:nvPr/>
            </p14:nvContentPartPr>
            <p14:xfrm>
              <a:off x="3259836" y="2912363"/>
              <a:ext cx="18287" cy="105157"/>
            </p14:xfrm>
          </p:contentPart>
        </mc:Choice>
        <mc:Fallback xmlns="">
          <p:pic>
            <p:nvPicPr>
              <p:cNvPr id="17" name="Ink 16"/>
            </p:nvPicPr>
            <p:blipFill>
              <a:blip r:embed="rId16"/>
            </p:blipFill>
            <p:spPr>
              <a:xfrm>
                <a:off x="3259836" y="2912363"/>
                <a:ext cx="18287" cy="105157"/>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Ink 17"/>
              <p14:cNvContentPartPr/>
              <p14:nvPr/>
            </p14:nvContentPartPr>
            <p14:xfrm>
              <a:off x="3268980" y="2903220"/>
              <a:ext cx="66865" cy="137160"/>
            </p14:xfrm>
          </p:contentPart>
        </mc:Choice>
        <mc:Fallback xmlns="">
          <p:pic>
            <p:nvPicPr>
              <p:cNvPr id="18" name="Ink 17"/>
            </p:nvPicPr>
            <p:blipFill>
              <a:blip r:embed="rId18"/>
            </p:blipFill>
            <p:spPr>
              <a:xfrm>
                <a:off x="3268980" y="2903220"/>
                <a:ext cx="66865" cy="1371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3273552" y="2953512"/>
              <a:ext cx="57150" cy="36576"/>
            </p14:xfrm>
          </p:contentPart>
        </mc:Choice>
        <mc:Fallback xmlns="">
          <p:pic>
            <p:nvPicPr>
              <p:cNvPr id="19" name="Ink 18"/>
            </p:nvPicPr>
            <p:blipFill>
              <a:blip r:embed="rId20"/>
            </p:blipFill>
            <p:spPr>
              <a:xfrm>
                <a:off x="3273552" y="2953512"/>
                <a:ext cx="57150" cy="3657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Ink 19"/>
              <p14:cNvContentPartPr/>
              <p14:nvPr/>
            </p14:nvContentPartPr>
            <p14:xfrm>
              <a:off x="3376422" y="2761487"/>
              <a:ext cx="16002" cy="45720"/>
            </p14:xfrm>
          </p:contentPart>
        </mc:Choice>
        <mc:Fallback xmlns="">
          <p:pic>
            <p:nvPicPr>
              <p:cNvPr id="20" name="Ink 19"/>
            </p:nvPicPr>
            <p:blipFill>
              <a:blip r:embed="rId22"/>
            </p:blipFill>
            <p:spPr>
              <a:xfrm>
                <a:off x="3376422" y="2761487"/>
                <a:ext cx="16002" cy="4572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1" name="Ink 20"/>
              <p14:cNvContentPartPr/>
              <p14:nvPr/>
            </p14:nvContentPartPr>
            <p14:xfrm>
              <a:off x="3326987" y="2820923"/>
              <a:ext cx="91154" cy="182880"/>
            </p14:xfrm>
          </p:contentPart>
        </mc:Choice>
        <mc:Fallback xmlns="">
          <p:pic>
            <p:nvPicPr>
              <p:cNvPr id="21" name="Ink 20"/>
            </p:nvPicPr>
            <p:blipFill>
              <a:blip r:embed="rId24"/>
            </p:blipFill>
            <p:spPr>
              <a:xfrm>
                <a:off x="3326987" y="2820923"/>
                <a:ext cx="91154" cy="18288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2" name="Ink 21"/>
              <p14:cNvContentPartPr/>
              <p14:nvPr/>
            </p14:nvContentPartPr>
            <p14:xfrm>
              <a:off x="3351276" y="2871216"/>
              <a:ext cx="93154" cy="141732"/>
            </p14:xfrm>
          </p:contentPart>
        </mc:Choice>
        <mc:Fallback xmlns="">
          <p:pic>
            <p:nvPicPr>
              <p:cNvPr id="22" name="Ink 21"/>
            </p:nvPicPr>
            <p:blipFill>
              <a:blip r:embed="rId26"/>
            </p:blipFill>
            <p:spPr>
              <a:xfrm>
                <a:off x="3351276" y="2871216"/>
                <a:ext cx="93154" cy="14173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3" name="Ink 22"/>
              <p14:cNvContentPartPr/>
              <p14:nvPr/>
            </p14:nvContentPartPr>
            <p14:xfrm>
              <a:off x="3374136" y="2990087"/>
              <a:ext cx="71437" cy="13716"/>
            </p14:xfrm>
          </p:contentPart>
        </mc:Choice>
        <mc:Fallback xmlns="">
          <p:pic>
            <p:nvPicPr>
              <p:cNvPr id="23" name="Ink 22"/>
            </p:nvPicPr>
            <p:blipFill>
              <a:blip r:embed="rId28"/>
            </p:blipFill>
            <p:spPr>
              <a:xfrm>
                <a:off x="3374136" y="2990087"/>
                <a:ext cx="71437" cy="13716"/>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4" name="Ink 23"/>
              <p14:cNvContentPartPr/>
              <p14:nvPr/>
            </p14:nvContentPartPr>
            <p14:xfrm>
              <a:off x="3026663" y="3064811"/>
              <a:ext cx="99442" cy="177880"/>
            </p14:xfrm>
          </p:contentPart>
        </mc:Choice>
        <mc:Fallback xmlns="">
          <p:pic>
            <p:nvPicPr>
              <p:cNvPr id="24" name="Ink 23"/>
            </p:nvPicPr>
            <p:blipFill>
              <a:blip r:embed="rId30"/>
            </p:blipFill>
            <p:spPr>
              <a:xfrm>
                <a:off x="3026663" y="3064811"/>
                <a:ext cx="99442" cy="17788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5" name="Ink 24"/>
              <p14:cNvContentPartPr/>
              <p14:nvPr/>
            </p14:nvContentPartPr>
            <p14:xfrm>
              <a:off x="3084385" y="3087242"/>
              <a:ext cx="82439" cy="84583"/>
            </p14:xfrm>
          </p:contentPart>
        </mc:Choice>
        <mc:Fallback xmlns="">
          <p:pic>
            <p:nvPicPr>
              <p:cNvPr id="25" name="Ink 24"/>
            </p:nvPicPr>
            <p:blipFill>
              <a:blip r:embed="rId32"/>
            </p:blipFill>
            <p:spPr>
              <a:xfrm>
                <a:off x="3084385" y="3087242"/>
                <a:ext cx="82439" cy="84583"/>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6" name="Ink 25"/>
              <p14:cNvContentPartPr/>
              <p14:nvPr/>
            </p14:nvContentPartPr>
            <p14:xfrm>
              <a:off x="3096815" y="3161252"/>
              <a:ext cx="99012" cy="98584"/>
            </p14:xfrm>
          </p:contentPart>
        </mc:Choice>
        <mc:Fallback xmlns="">
          <p:pic>
            <p:nvPicPr>
              <p:cNvPr id="26" name="Ink 25"/>
            </p:nvPicPr>
            <p:blipFill>
              <a:blip r:embed="rId34"/>
            </p:blipFill>
            <p:spPr>
              <a:xfrm>
                <a:off x="3096815" y="3161252"/>
                <a:ext cx="99012" cy="9858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7" name="Ink 26"/>
              <p14:cNvContentPartPr/>
              <p14:nvPr/>
            </p14:nvContentPartPr>
            <p14:xfrm>
              <a:off x="3236976" y="3076956"/>
              <a:ext cx="4572" cy="52577"/>
            </p14:xfrm>
          </p:contentPart>
        </mc:Choice>
        <mc:Fallback xmlns="">
          <p:pic>
            <p:nvPicPr>
              <p:cNvPr id="27" name="Ink 26"/>
            </p:nvPicPr>
            <p:blipFill>
              <a:blip r:embed="rId36"/>
            </p:blipFill>
            <p:spPr>
              <a:xfrm>
                <a:off x="3236976" y="3076956"/>
                <a:ext cx="4572" cy="5257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8" name="Ink 27"/>
              <p14:cNvContentPartPr/>
              <p14:nvPr/>
            </p14:nvContentPartPr>
            <p14:xfrm>
              <a:off x="3259836" y="3087671"/>
              <a:ext cx="25146" cy="21289"/>
            </p14:xfrm>
          </p:contentPart>
        </mc:Choice>
        <mc:Fallback xmlns="">
          <p:pic>
            <p:nvPicPr>
              <p:cNvPr id="28" name="Ink 27"/>
            </p:nvPicPr>
            <p:blipFill>
              <a:blip r:embed="rId38"/>
            </p:blipFill>
            <p:spPr>
              <a:xfrm>
                <a:off x="3259836" y="3087671"/>
                <a:ext cx="25146" cy="2128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9" name="Ink 28"/>
              <p14:cNvContentPartPr/>
              <p14:nvPr/>
            </p14:nvContentPartPr>
            <p14:xfrm>
              <a:off x="3214116" y="3136392"/>
              <a:ext cx="11430" cy="41148"/>
            </p14:xfrm>
          </p:contentPart>
        </mc:Choice>
        <mc:Fallback xmlns="">
          <p:pic>
            <p:nvPicPr>
              <p:cNvPr id="29" name="Ink 28"/>
            </p:nvPicPr>
            <p:blipFill>
              <a:blip r:embed="rId40"/>
            </p:blipFill>
            <p:spPr>
              <a:xfrm>
                <a:off x="3214116" y="3136392"/>
                <a:ext cx="11430" cy="4114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30" name="Ink 29"/>
              <p14:cNvContentPartPr/>
              <p14:nvPr/>
            </p14:nvContentPartPr>
            <p14:xfrm>
              <a:off x="3232403" y="3118103"/>
              <a:ext cx="68580" cy="71438"/>
            </p14:xfrm>
          </p:contentPart>
        </mc:Choice>
        <mc:Fallback xmlns="">
          <p:pic>
            <p:nvPicPr>
              <p:cNvPr id="30" name="Ink 29"/>
            </p:nvPicPr>
            <p:blipFill>
              <a:blip r:embed="rId42"/>
            </p:blipFill>
            <p:spPr>
              <a:xfrm>
                <a:off x="3232403" y="3118103"/>
                <a:ext cx="68580" cy="7143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1" name="Ink 30"/>
              <p14:cNvContentPartPr/>
              <p14:nvPr/>
            </p14:nvContentPartPr>
            <p14:xfrm>
              <a:off x="3223260" y="3186683"/>
              <a:ext cx="164592" cy="80725"/>
            </p14:xfrm>
          </p:contentPart>
        </mc:Choice>
        <mc:Fallback xmlns="">
          <p:pic>
            <p:nvPicPr>
              <p:cNvPr id="31" name="Ink 30"/>
            </p:nvPicPr>
            <p:blipFill>
              <a:blip r:embed="rId44"/>
            </p:blipFill>
            <p:spPr>
              <a:xfrm>
                <a:off x="3223260" y="3186683"/>
                <a:ext cx="164592" cy="80725"/>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2" name="Ink 31"/>
              <p14:cNvContentPartPr/>
              <p14:nvPr/>
            </p14:nvContentPartPr>
            <p14:xfrm>
              <a:off x="2256281" y="2720340"/>
              <a:ext cx="427482" cy="443483"/>
            </p14:xfrm>
          </p:contentPart>
        </mc:Choice>
        <mc:Fallback xmlns="">
          <p:pic>
            <p:nvPicPr>
              <p:cNvPr id="32" name="Ink 31"/>
            </p:nvPicPr>
            <p:blipFill>
              <a:blip r:embed="rId46"/>
            </p:blipFill>
            <p:spPr>
              <a:xfrm>
                <a:off x="2256281" y="2720340"/>
                <a:ext cx="427482" cy="443483"/>
              </a:xfrm>
              <a:prstGeom prst="rect"/>
            </p:spPr>
          </p:pic>
        </mc:Fallback>
      </mc:AlternateContent>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78834" y="118110"/>
            <a:ext cx="8250327" cy="628377"/>
          </a:xfrm>
          <a:prstGeom prst="rect">
            <a:avLst/>
          </a:prstGeom>
        </p:spPr>
        <p:txBody>
          <a:bodyPr vert="horz" wrap="square" lIns="0" tIns="12700" rIns="0" bIns="0" rtlCol="0">
            <a:spAutoFit/>
          </a:bodyPr>
          <a:lstStyle/>
          <a:p>
            <a:pPr marL="12700">
              <a:lnSpc>
                <a:spcPct val="100000"/>
              </a:lnSpc>
              <a:spcBef>
                <a:spcPts val="100"/>
              </a:spcBef>
            </a:pPr>
            <a:r>
              <a:rPr dirty="0"/>
              <a:t>DAXPY using </a:t>
            </a:r>
            <a:r>
              <a:rPr lang="en-US" dirty="0"/>
              <a:t>RV64G</a:t>
            </a:r>
            <a:r>
              <a:rPr spc="-110" dirty="0"/>
              <a:t> </a:t>
            </a:r>
            <a:r>
              <a:rPr dirty="0"/>
              <a:t>instructions</a:t>
            </a:r>
            <a:endParaRPr dirty="0"/>
          </a:p>
        </p:txBody>
      </p:sp>
      <p:sp>
        <p:nvSpPr>
          <p:cNvPr id="4" name="object 4"/>
          <p:cNvSpPr txBox="1"/>
          <p:nvPr/>
        </p:nvSpPr>
        <p:spPr>
          <a:xfrm>
            <a:off x="618540" y="897763"/>
            <a:ext cx="5964555" cy="391160"/>
          </a:xfrm>
          <a:prstGeom prst="rect">
            <a:avLst/>
          </a:prstGeom>
        </p:spPr>
        <p:txBody>
          <a:bodyPr vert="horz" wrap="square" lIns="0" tIns="12700" rIns="0" bIns="0" rtlCol="0">
            <a:spAutoFit/>
          </a:bodyPr>
          <a:lstStyle/>
          <a:p>
            <a:pPr marL="12700" defTabSz="0">
              <a:lnSpc>
                <a:spcPct val="100000"/>
              </a:lnSpc>
              <a:spcBef>
                <a:spcPts val="100"/>
              </a:spcBef>
              <a:tabLst>
                <a:tab pos="1452880" algn="l"/>
              </a:tabLst>
            </a:pPr>
            <a:r>
              <a:rPr sz="2400" spc="-5" dirty="0">
                <a:solidFill>
                  <a:srgbClr val="003399"/>
                </a:solidFill>
                <a:latin typeface="Arial" panose="020B0604020202020204" pitchFamily="34" charset="0"/>
                <a:cs typeface="Arial" panose="020B0604020202020204" pitchFamily="34" charset="0"/>
              </a:rPr>
              <a:t>Example:	</a:t>
            </a:r>
            <a:r>
              <a:rPr sz="2400" spc="-10" dirty="0">
                <a:solidFill>
                  <a:srgbClr val="003399"/>
                </a:solidFill>
                <a:latin typeface="Arial" panose="020B0604020202020204" pitchFamily="34" charset="0"/>
                <a:cs typeface="Arial" panose="020B0604020202020204" pitchFamily="34" charset="0"/>
              </a:rPr>
              <a:t>DAXPY </a:t>
            </a:r>
            <a:r>
              <a:rPr sz="2400" spc="-5" dirty="0">
                <a:solidFill>
                  <a:srgbClr val="003399"/>
                </a:solidFill>
                <a:latin typeface="Arial" panose="020B0604020202020204" pitchFamily="34" charset="0"/>
                <a:cs typeface="Arial" panose="020B0604020202020204" pitchFamily="34" charset="0"/>
              </a:rPr>
              <a:t>(double precision</a:t>
            </a:r>
            <a:r>
              <a:rPr sz="2400" spc="6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a*X+Y)</a:t>
            </a:r>
            <a:endParaRPr sz="2400">
              <a:latin typeface="Arial" panose="020B0604020202020204" pitchFamily="34" charset="0"/>
              <a:cs typeface="Arial" panose="020B0604020202020204" pitchFamily="34" charset="0"/>
            </a:endParaRPr>
          </a:p>
        </p:txBody>
      </p:sp>
      <p:sp>
        <p:nvSpPr>
          <p:cNvPr id="6" name="object 6"/>
          <p:cNvSpPr txBox="1"/>
          <p:nvPr/>
        </p:nvSpPr>
        <p:spPr>
          <a:xfrm>
            <a:off x="618540" y="5465735"/>
            <a:ext cx="8129905" cy="773430"/>
          </a:xfrm>
          <a:prstGeom prst="rect">
            <a:avLst/>
          </a:prstGeom>
        </p:spPr>
        <p:txBody>
          <a:bodyPr vert="horz" wrap="square" lIns="0" tIns="19685" rIns="0" bIns="0" rtlCol="0">
            <a:spAutoFit/>
          </a:bodyPr>
          <a:lstStyle/>
          <a:p>
            <a:pPr marL="354965" marR="5080" indent="-342900" defTabSz="0">
              <a:lnSpc>
                <a:spcPts val="2930"/>
              </a:lnSpc>
              <a:spcBef>
                <a:spcPts val="15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Requires almost </a:t>
            </a:r>
            <a:r>
              <a:rPr lang="en-US" sz="2400" spc="-5" dirty="0">
                <a:solidFill>
                  <a:srgbClr val="003399"/>
                </a:solidFill>
                <a:latin typeface="Arial" panose="020B0604020202020204" pitchFamily="34" charset="0"/>
                <a:cs typeface="Arial" panose="020B0604020202020204" pitchFamily="34" charset="0"/>
              </a:rPr>
              <a:t>258</a:t>
            </a:r>
            <a:r>
              <a:rPr sz="2400" spc="-5" dirty="0">
                <a:solidFill>
                  <a:srgbClr val="003399"/>
                </a:solidFill>
                <a:latin typeface="Arial" panose="020B0604020202020204" pitchFamily="34" charset="0"/>
                <a:cs typeface="Arial" panose="020B0604020202020204" pitchFamily="34" charset="0"/>
              </a:rPr>
              <a:t> </a:t>
            </a:r>
            <a:r>
              <a:rPr lang="en-US" altLang="zh-CN" sz="2400" spc="-5" dirty="0">
                <a:solidFill>
                  <a:srgbClr val="003399"/>
                </a:solidFill>
                <a:latin typeface="Arial" panose="020B0604020202020204" pitchFamily="34" charset="0"/>
                <a:cs typeface="Arial" panose="020B0604020202020204" pitchFamily="34" charset="0"/>
              </a:rPr>
              <a:t>RV64G </a:t>
            </a:r>
            <a:r>
              <a:rPr sz="2400" spc="-5" dirty="0">
                <a:solidFill>
                  <a:srgbClr val="003399"/>
                </a:solidFill>
                <a:latin typeface="Arial" panose="020B0604020202020204" pitchFamily="34" charset="0"/>
                <a:cs typeface="Arial" panose="020B0604020202020204" pitchFamily="34" charset="0"/>
              </a:rPr>
              <a:t>ops when </a:t>
            </a:r>
            <a:r>
              <a:rPr sz="2400" dirty="0">
                <a:solidFill>
                  <a:srgbClr val="003399"/>
                </a:solidFill>
                <a:latin typeface="Arial" panose="020B0604020202020204" pitchFamily="34" charset="0"/>
                <a:cs typeface="Arial" panose="020B0604020202020204" pitchFamily="34" charset="0"/>
              </a:rPr>
              <a:t>the vectors </a:t>
            </a:r>
            <a:r>
              <a:rPr sz="2400" spc="-5" dirty="0">
                <a:solidFill>
                  <a:srgbClr val="003399"/>
                </a:solidFill>
                <a:latin typeface="Arial" panose="020B0604020202020204" pitchFamily="34" charset="0"/>
                <a:cs typeface="Arial" panose="020B0604020202020204" pitchFamily="34" charset="0"/>
              </a:rPr>
              <a:t>have </a:t>
            </a:r>
            <a:r>
              <a:rPr lang="en-US" altLang="zh-CN" sz="2400" spc="-5" dirty="0">
                <a:solidFill>
                  <a:srgbClr val="003399"/>
                </a:solidFill>
                <a:latin typeface="Arial" panose="020B0604020202020204" pitchFamily="34" charset="0"/>
                <a:cs typeface="Arial" panose="020B0604020202020204" pitchFamily="34" charset="0"/>
              </a:rPr>
              <a:t>32</a:t>
            </a:r>
            <a:r>
              <a:rPr sz="2400" spc="-5" dirty="0">
                <a:solidFill>
                  <a:srgbClr val="003399"/>
                </a:solidFill>
                <a:latin typeface="Arial" panose="020B0604020202020204" pitchFamily="34" charset="0"/>
                <a:cs typeface="Arial" panose="020B0604020202020204" pitchFamily="34" charset="0"/>
              </a:rPr>
              <a:t>  elements</a:t>
            </a:r>
            <a:r>
              <a:rPr sz="2400" spc="-5" dirty="0">
                <a:solidFill>
                  <a:srgbClr val="003399"/>
                </a:solidFill>
                <a:latin typeface="Wingdings" panose="05000000000000000000" pitchFamily="2" charset="2"/>
                <a:cs typeface="Wingdings" panose="05000000000000000000" pitchFamily="2" charset="2"/>
              </a:rPr>
              <a:t></a:t>
            </a:r>
            <a:r>
              <a:rPr sz="2400" spc="-5" dirty="0">
                <a:solidFill>
                  <a:srgbClr val="003399"/>
                </a:solidFill>
                <a:latin typeface="Times New Roman" panose="02020603050405020304" pitchFamily="18" charset="0"/>
                <a:cs typeface="Times New Roman" panose="02020603050405020304" pitchFamily="18" charset="0"/>
              </a:rPr>
              <a:t> </a:t>
            </a:r>
            <a:r>
              <a:rPr lang="en-US" altLang="zh-CN" sz="2400" spc="-5" dirty="0">
                <a:solidFill>
                  <a:srgbClr val="003399"/>
                </a:solidFill>
                <a:latin typeface="Arial" panose="020B0604020202020204" pitchFamily="34" charset="0"/>
                <a:cs typeface="Arial" panose="020B0604020202020204" pitchFamily="34" charset="0"/>
              </a:rPr>
              <a:t>32</a:t>
            </a:r>
            <a:r>
              <a:rPr sz="28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elements</a:t>
            </a:r>
            <a:r>
              <a:rPr sz="28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of a vector</a:t>
            </a:r>
            <a:r>
              <a:rPr lang="en-US" altLang="zh-CN" sz="2400" spc="-5" dirty="0">
                <a:solidFill>
                  <a:srgbClr val="003399"/>
                </a:solidFill>
                <a:latin typeface="Arial" panose="020B0604020202020204" pitchFamily="34" charset="0"/>
                <a:cs typeface="Arial" panose="020B0604020202020204" pitchFamily="34" charset="0"/>
              </a:rPr>
              <a:t>,</a:t>
            </a:r>
            <a:r>
              <a:rPr sz="2400" spc="-5" dirty="0">
                <a:solidFill>
                  <a:srgbClr val="003399"/>
                </a:solidFill>
                <a:latin typeface="Arial" panose="020B0604020202020204" pitchFamily="34" charset="0"/>
                <a:cs typeface="Arial" panose="020B0604020202020204" pitchFamily="34" charset="0"/>
              </a:rPr>
              <a:t> </a:t>
            </a:r>
            <a:r>
              <a:rPr lang="en-US" sz="2400" spc="-5" dirty="0">
                <a:solidFill>
                  <a:srgbClr val="003399"/>
                </a:solidFill>
                <a:latin typeface="Arial" panose="020B0604020202020204" pitchFamily="34" charset="0"/>
                <a:cs typeface="Arial" panose="020B0604020202020204" pitchFamily="34" charset="0"/>
              </a:rPr>
              <a:t>8</a:t>
            </a:r>
            <a:r>
              <a:rPr sz="2400" spc="28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ops</a:t>
            </a:r>
            <a:endParaRPr sz="2800" dirty="0">
              <a:latin typeface="Arial" panose="020B0604020202020204" pitchFamily="34" charset="0"/>
              <a:cs typeface="Arial" panose="020B0604020202020204" pitchFamily="34" charset="0"/>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文本框 10"/>
          <p:cNvSpPr txBox="1"/>
          <p:nvPr/>
        </p:nvSpPr>
        <p:spPr>
          <a:xfrm>
            <a:off x="618540" y="1288923"/>
            <a:ext cx="6908800" cy="3785652"/>
          </a:xfrm>
          <a:prstGeom prst="rect">
            <a:avLst/>
          </a:prstGeom>
          <a:noFill/>
        </p:spPr>
        <p:txBody>
          <a:bodyPr wrap="square" rtlCol="0">
            <a:spAutoFit/>
          </a:bodyPr>
          <a:lstStyle/>
          <a:p>
            <a:r>
              <a:rPr lang="en-US" altLang="zh-CN" sz="2400" dirty="0"/>
              <a:t>	</a:t>
            </a:r>
            <a:r>
              <a:rPr lang="en-US" altLang="zh-CN" sz="2400" dirty="0" err="1"/>
              <a:t>f</a:t>
            </a:r>
            <a:r>
              <a:rPr lang="en-US" sz="2400" dirty="0" err="1"/>
              <a:t>ld</a:t>
            </a:r>
            <a:r>
              <a:rPr lang="en-US" sz="2400" dirty="0"/>
              <a:t>	f0,a 	# Load scalar a</a:t>
            </a:r>
            <a:endParaRPr lang="en-US" sz="2400" dirty="0"/>
          </a:p>
          <a:p>
            <a:r>
              <a:rPr lang="en-US" sz="2400" dirty="0"/>
              <a:t>	</a:t>
            </a:r>
            <a:r>
              <a:rPr lang="en-US" sz="2400" dirty="0" err="1"/>
              <a:t>addi</a:t>
            </a:r>
            <a:r>
              <a:rPr lang="en-US" sz="2400" dirty="0"/>
              <a:t> 	x28,x5,	#256 # Last address to load</a:t>
            </a:r>
            <a:endParaRPr lang="en-US" sz="2400" dirty="0"/>
          </a:p>
          <a:p>
            <a:r>
              <a:rPr lang="en-US" sz="2400" dirty="0"/>
              <a:t>Loop: 	</a:t>
            </a:r>
            <a:r>
              <a:rPr lang="en-US" sz="2400" dirty="0" err="1"/>
              <a:t>fld</a:t>
            </a:r>
            <a:r>
              <a:rPr lang="en-US" sz="2400" dirty="0"/>
              <a:t> 	f1,0(x5) 	# Load X[</a:t>
            </a:r>
            <a:r>
              <a:rPr lang="en-US" sz="2400" dirty="0" err="1"/>
              <a:t>i</a:t>
            </a:r>
            <a:r>
              <a:rPr lang="en-US" sz="2400" dirty="0"/>
              <a:t>]</a:t>
            </a:r>
            <a:endParaRPr lang="en-US" sz="2400" dirty="0"/>
          </a:p>
          <a:p>
            <a:r>
              <a:rPr lang="en-US" sz="2400" dirty="0"/>
              <a:t>	</a:t>
            </a:r>
            <a:r>
              <a:rPr lang="en-US" sz="2400" dirty="0" err="1"/>
              <a:t>fmul.d</a:t>
            </a:r>
            <a:r>
              <a:rPr lang="en-US" sz="2400" dirty="0"/>
              <a:t> 	f1,f1,f0 	# a * X[</a:t>
            </a:r>
            <a:r>
              <a:rPr lang="en-US" sz="2400" dirty="0" err="1"/>
              <a:t>i</a:t>
            </a:r>
            <a:r>
              <a:rPr lang="en-US" sz="2400" dirty="0"/>
              <a:t>]</a:t>
            </a:r>
            <a:endParaRPr lang="en-US" sz="2400" dirty="0"/>
          </a:p>
          <a:p>
            <a:r>
              <a:rPr lang="en-US" sz="2400" dirty="0"/>
              <a:t>	</a:t>
            </a:r>
            <a:r>
              <a:rPr lang="en-US" sz="2400" dirty="0" err="1"/>
              <a:t>fld</a:t>
            </a:r>
            <a:r>
              <a:rPr lang="en-US" sz="2400" dirty="0"/>
              <a:t> 	f2,0(x6) 	# Load Y[</a:t>
            </a:r>
            <a:r>
              <a:rPr lang="en-US" sz="2400" dirty="0" err="1"/>
              <a:t>i</a:t>
            </a:r>
            <a:r>
              <a:rPr lang="en-US" sz="2400" dirty="0"/>
              <a:t>]</a:t>
            </a:r>
            <a:endParaRPr lang="en-US" sz="2400" dirty="0"/>
          </a:p>
          <a:p>
            <a:r>
              <a:rPr lang="en-US" sz="2400" dirty="0"/>
              <a:t>	</a:t>
            </a:r>
            <a:r>
              <a:rPr lang="en-US" sz="2400" dirty="0" err="1"/>
              <a:t>fadd.d</a:t>
            </a:r>
            <a:r>
              <a:rPr lang="en-US" sz="2400" dirty="0"/>
              <a:t> 	f2,f2,f1 	# a * X[</a:t>
            </a:r>
            <a:r>
              <a:rPr lang="en-US" sz="2400" dirty="0" err="1"/>
              <a:t>i</a:t>
            </a:r>
            <a:r>
              <a:rPr lang="en-US" sz="2400" dirty="0"/>
              <a:t>] + Y[</a:t>
            </a:r>
            <a:r>
              <a:rPr lang="en-US" sz="2400" dirty="0" err="1"/>
              <a:t>i</a:t>
            </a:r>
            <a:r>
              <a:rPr lang="en-US" sz="2400" dirty="0"/>
              <a:t>]</a:t>
            </a:r>
            <a:endParaRPr lang="en-US" sz="2400" dirty="0"/>
          </a:p>
          <a:p>
            <a:r>
              <a:rPr lang="en-US" sz="2400" dirty="0"/>
              <a:t>	</a:t>
            </a:r>
            <a:r>
              <a:rPr lang="en-US" sz="2400" dirty="0" err="1"/>
              <a:t>fsd</a:t>
            </a:r>
            <a:r>
              <a:rPr lang="en-US" sz="2400" dirty="0"/>
              <a:t> 	f2,0(x6) 	# Store into Y[</a:t>
            </a:r>
            <a:r>
              <a:rPr lang="en-US" sz="2400" dirty="0" err="1"/>
              <a:t>i</a:t>
            </a:r>
            <a:r>
              <a:rPr lang="en-US" sz="2400" dirty="0"/>
              <a:t>]</a:t>
            </a:r>
            <a:endParaRPr lang="en-US" sz="2400" dirty="0"/>
          </a:p>
          <a:p>
            <a:r>
              <a:rPr lang="en-US" sz="2400" dirty="0"/>
              <a:t>	</a:t>
            </a:r>
            <a:r>
              <a:rPr lang="en-US" sz="2400" dirty="0" err="1"/>
              <a:t>addi</a:t>
            </a:r>
            <a:r>
              <a:rPr lang="en-US" sz="2400" dirty="0"/>
              <a:t> 	x5,x5,#8 	# Increment index to X</a:t>
            </a:r>
            <a:endParaRPr lang="en-US" sz="2400" dirty="0"/>
          </a:p>
          <a:p>
            <a:r>
              <a:rPr lang="en-US" sz="2400" dirty="0"/>
              <a:t>	</a:t>
            </a:r>
            <a:r>
              <a:rPr lang="en-US" sz="2400" dirty="0" err="1"/>
              <a:t>addi</a:t>
            </a:r>
            <a:r>
              <a:rPr lang="en-US" sz="2400" dirty="0"/>
              <a:t> 	x6,x6,#8 	# Increment index to Y</a:t>
            </a:r>
            <a:endParaRPr lang="en-US" sz="2400" dirty="0"/>
          </a:p>
          <a:p>
            <a:r>
              <a:rPr lang="en-US" sz="2400" dirty="0"/>
              <a:t>	</a:t>
            </a:r>
            <a:r>
              <a:rPr lang="en-US" sz="2400" dirty="0" err="1"/>
              <a:t>bne</a:t>
            </a:r>
            <a:r>
              <a:rPr lang="en-US" sz="2400" dirty="0"/>
              <a:t> 	x28,x5,Loop 	# Check if done</a:t>
            </a:r>
            <a:endParaRPr lang="en-US" sz="2400" dirty="0"/>
          </a:p>
        </p:txBody>
      </p:sp>
      <p:sp>
        <p:nvSpPr>
          <p:cNvPr id="2" name="矩形 1"/>
          <p:cNvSpPr/>
          <p:nvPr/>
        </p:nvSpPr>
        <p:spPr>
          <a:xfrm>
            <a:off x="2684278" y="6327430"/>
            <a:ext cx="1531088" cy="39116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rgbClr val="FF0000"/>
                </a:solidFill>
              </a:rPr>
              <a:t>258</a:t>
            </a:r>
            <a:r>
              <a:rPr lang="en-US" altLang="zh-CN" sz="2000" dirty="0">
                <a:solidFill>
                  <a:srgbClr val="FF0000"/>
                </a:solidFill>
              </a:rPr>
              <a:t>=2+32</a:t>
            </a:r>
            <a:r>
              <a:rPr lang="zh-CN" altLang="en-US" sz="2000" dirty="0">
                <a:solidFill>
                  <a:srgbClr val="FF0000"/>
                </a:solidFill>
              </a:rPr>
              <a:t>*</a:t>
            </a:r>
            <a:r>
              <a:rPr lang="en-US" altLang="zh-CN" sz="2000" dirty="0">
                <a:solidFill>
                  <a:srgbClr val="FF0000"/>
                </a:solidFill>
              </a:rPr>
              <a:t>8</a:t>
            </a:r>
            <a:endParaRPr lang="en-US" sz="2000"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3527029" y="4163826"/>
              <a:ext cx="124766" cy="119411"/>
            </p14:xfrm>
          </p:contentPart>
        </mc:Choice>
        <mc:Fallback xmlns="">
          <p:pic>
            <p:nvPicPr>
              <p:cNvPr id="5" name="Ink 4"/>
            </p:nvPicPr>
            <p:blipFill>
              <a:blip r:embed="rId2"/>
            </p:blipFill>
            <p:spPr>
              <a:xfrm>
                <a:off x="3527029" y="4163826"/>
                <a:ext cx="124766" cy="119411"/>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12" name="Ink 11"/>
              <p14:cNvContentPartPr/>
              <p14:nvPr/>
            </p14:nvContentPartPr>
            <p14:xfrm>
              <a:off x="3573821" y="4078857"/>
              <a:ext cx="67580" cy="210554"/>
            </p14:xfrm>
          </p:contentPart>
        </mc:Choice>
        <mc:Fallback xmlns="">
          <p:pic>
            <p:nvPicPr>
              <p:cNvPr id="12" name="Ink 11"/>
            </p:nvPicPr>
            <p:blipFill>
              <a:blip r:embed="rId4"/>
            </p:blipFill>
            <p:spPr>
              <a:xfrm>
                <a:off x="3573821" y="4078857"/>
                <a:ext cx="67580" cy="21055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3" name="Ink 12"/>
              <p14:cNvContentPartPr/>
              <p14:nvPr/>
            </p14:nvContentPartPr>
            <p14:xfrm>
              <a:off x="3677799" y="4177635"/>
              <a:ext cx="15591" cy="70185"/>
            </p14:xfrm>
          </p:contentPart>
        </mc:Choice>
        <mc:Fallback xmlns="">
          <p:pic>
            <p:nvPicPr>
              <p:cNvPr id="13" name="Ink 12"/>
            </p:nvPicPr>
            <p:blipFill>
              <a:blip r:embed="rId6"/>
            </p:blipFill>
            <p:spPr>
              <a:xfrm>
                <a:off x="3677799" y="4177635"/>
                <a:ext cx="15591" cy="7018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4" name="Ink 13"/>
              <p14:cNvContentPartPr/>
              <p14:nvPr/>
            </p14:nvContentPartPr>
            <p14:xfrm>
              <a:off x="3705909" y="4156840"/>
              <a:ext cx="65473" cy="155966"/>
            </p14:xfrm>
          </p:contentPart>
        </mc:Choice>
        <mc:Fallback xmlns="">
          <p:pic>
            <p:nvPicPr>
              <p:cNvPr id="14" name="Ink 13"/>
            </p:nvPicPr>
            <p:blipFill>
              <a:blip r:embed="rId8"/>
            </p:blipFill>
            <p:spPr>
              <a:xfrm>
                <a:off x="3705909" y="4156840"/>
                <a:ext cx="65473" cy="15596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5" name="Ink 14"/>
              <p14:cNvContentPartPr/>
              <p14:nvPr/>
            </p14:nvContentPartPr>
            <p14:xfrm>
              <a:off x="3820763" y="4081457"/>
              <a:ext cx="119568" cy="153366"/>
            </p14:xfrm>
          </p:contentPart>
        </mc:Choice>
        <mc:Fallback xmlns="">
          <p:pic>
            <p:nvPicPr>
              <p:cNvPr id="15" name="Ink 14"/>
            </p:nvPicPr>
            <p:blipFill>
              <a:blip r:embed="rId10"/>
            </p:blipFill>
            <p:spPr>
              <a:xfrm>
                <a:off x="3820763" y="4081457"/>
                <a:ext cx="119568" cy="15336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6" name="Ink 15"/>
              <p14:cNvContentPartPr/>
              <p14:nvPr/>
            </p14:nvContentPartPr>
            <p14:xfrm>
              <a:off x="3976729" y="3969681"/>
              <a:ext cx="90975" cy="171562"/>
            </p14:xfrm>
          </p:contentPart>
        </mc:Choice>
        <mc:Fallback xmlns="">
          <p:pic>
            <p:nvPicPr>
              <p:cNvPr id="16" name="Ink 15"/>
            </p:nvPicPr>
            <p:blipFill>
              <a:blip r:embed="rId12"/>
            </p:blipFill>
            <p:spPr>
              <a:xfrm>
                <a:off x="3976729" y="3969681"/>
                <a:ext cx="90975" cy="17156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7" name="Ink 16"/>
              <p14:cNvContentPartPr/>
              <p14:nvPr/>
            </p14:nvContentPartPr>
            <p14:xfrm>
              <a:off x="4057310" y="4034179"/>
              <a:ext cx="34451" cy="44678"/>
            </p14:xfrm>
          </p:contentPart>
        </mc:Choice>
        <mc:Fallback xmlns="">
          <p:pic>
            <p:nvPicPr>
              <p:cNvPr id="17" name="Ink 16"/>
            </p:nvPicPr>
            <p:blipFill>
              <a:blip r:embed="rId14"/>
            </p:blipFill>
            <p:spPr>
              <a:xfrm>
                <a:off x="4057310" y="4034179"/>
                <a:ext cx="34451" cy="4467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8" name="Ink 17"/>
              <p14:cNvContentPartPr/>
              <p14:nvPr/>
            </p14:nvContentPartPr>
            <p14:xfrm>
              <a:off x="4052113" y="4120448"/>
              <a:ext cx="360" cy="137770"/>
            </p14:xfrm>
          </p:contentPart>
        </mc:Choice>
        <mc:Fallback xmlns="">
          <p:pic>
            <p:nvPicPr>
              <p:cNvPr id="18" name="Ink 17"/>
            </p:nvPicPr>
            <p:blipFill>
              <a:blip r:embed="rId16"/>
            </p:blipFill>
            <p:spPr>
              <a:xfrm>
                <a:off x="4052113" y="4120448"/>
                <a:ext cx="360" cy="13777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9" name="Ink 18"/>
              <p14:cNvContentPartPr/>
              <p14:nvPr/>
            </p14:nvContentPartPr>
            <p14:xfrm>
              <a:off x="3760970" y="4349198"/>
              <a:ext cx="5215" cy="15596"/>
            </p14:xfrm>
          </p:contentPart>
        </mc:Choice>
        <mc:Fallback xmlns="">
          <p:pic>
            <p:nvPicPr>
              <p:cNvPr id="19" name="Ink 18"/>
            </p:nvPicPr>
            <p:blipFill>
              <a:blip r:embed="rId18"/>
            </p:blipFill>
            <p:spPr>
              <a:xfrm>
                <a:off x="3760970" y="4349198"/>
                <a:ext cx="5215" cy="1559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20" name="Ink 19"/>
              <p14:cNvContentPartPr/>
              <p14:nvPr/>
            </p14:nvContentPartPr>
            <p14:xfrm>
              <a:off x="3703784" y="4416783"/>
              <a:ext cx="23396" cy="72784"/>
            </p14:xfrm>
          </p:contentPart>
        </mc:Choice>
        <mc:Fallback xmlns="">
          <p:pic>
            <p:nvPicPr>
              <p:cNvPr id="20" name="Ink 19"/>
            </p:nvPicPr>
            <p:blipFill>
              <a:blip r:embed="rId20"/>
            </p:blipFill>
            <p:spPr>
              <a:xfrm>
                <a:off x="3703784" y="4416783"/>
                <a:ext cx="23396" cy="7278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1" name="Ink 20"/>
              <p14:cNvContentPartPr/>
              <p14:nvPr/>
            </p14:nvContentPartPr>
            <p14:xfrm>
              <a:off x="3722965" y="4414183"/>
              <a:ext cx="86743" cy="70185"/>
            </p14:xfrm>
          </p:contentPart>
        </mc:Choice>
        <mc:Fallback xmlns="">
          <p:pic>
            <p:nvPicPr>
              <p:cNvPr id="21" name="Ink 20"/>
            </p:nvPicPr>
            <p:blipFill>
              <a:blip r:embed="rId22"/>
            </p:blipFill>
            <p:spPr>
              <a:xfrm>
                <a:off x="3722965" y="4414183"/>
                <a:ext cx="86743" cy="70185"/>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2" name="Ink 21"/>
              <p14:cNvContentPartPr/>
              <p14:nvPr/>
            </p14:nvContentPartPr>
            <p14:xfrm>
              <a:off x="3738235" y="4479170"/>
              <a:ext cx="85135" cy="107876"/>
            </p14:xfrm>
          </p:contentPart>
        </mc:Choice>
        <mc:Fallback xmlns="">
          <p:pic>
            <p:nvPicPr>
              <p:cNvPr id="22" name="Ink 21"/>
            </p:nvPicPr>
            <p:blipFill>
              <a:blip r:embed="rId24"/>
            </p:blipFill>
            <p:spPr>
              <a:xfrm>
                <a:off x="3738235" y="4479170"/>
                <a:ext cx="85135" cy="10787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3" name="Ink 22"/>
              <p14:cNvContentPartPr/>
              <p14:nvPr/>
            </p14:nvContentPartPr>
            <p14:xfrm>
              <a:off x="3812958" y="4351147"/>
              <a:ext cx="140375" cy="156616"/>
            </p14:xfrm>
          </p:contentPart>
        </mc:Choice>
        <mc:Fallback xmlns="">
          <p:pic>
            <p:nvPicPr>
              <p:cNvPr id="23" name="Ink 22"/>
            </p:nvPicPr>
            <p:blipFill>
              <a:blip r:embed="rId26"/>
            </p:blipFill>
            <p:spPr>
              <a:xfrm>
                <a:off x="3812958" y="4351147"/>
                <a:ext cx="140375" cy="15661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4" name="Ink 23"/>
              <p14:cNvContentPartPr/>
              <p14:nvPr/>
            </p14:nvContentPartPr>
            <p14:xfrm>
              <a:off x="3885753" y="4479170"/>
              <a:ext cx="15591" cy="187159"/>
            </p14:xfrm>
          </p:contentPart>
        </mc:Choice>
        <mc:Fallback xmlns="">
          <p:pic>
            <p:nvPicPr>
              <p:cNvPr id="24" name="Ink 23"/>
            </p:nvPicPr>
            <p:blipFill>
              <a:blip r:embed="rId28"/>
            </p:blipFill>
            <p:spPr>
              <a:xfrm>
                <a:off x="3885753" y="4479170"/>
                <a:ext cx="15591" cy="187159"/>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5" name="Ink 24"/>
              <p14:cNvContentPartPr/>
              <p14:nvPr/>
            </p14:nvContentPartPr>
            <p14:xfrm>
              <a:off x="3989727" y="4609141"/>
              <a:ext cx="5199" cy="10398"/>
            </p14:xfrm>
          </p:contentPart>
        </mc:Choice>
        <mc:Fallback xmlns="">
          <p:pic>
            <p:nvPicPr>
              <p:cNvPr id="25" name="Ink 24"/>
            </p:nvPicPr>
            <p:blipFill>
              <a:blip r:embed="rId30"/>
            </p:blipFill>
            <p:spPr>
              <a:xfrm>
                <a:off x="3989727" y="4609141"/>
                <a:ext cx="5199" cy="10398"/>
              </a:xfrm>
              <a:prstGeom prst="rect"/>
            </p:spPr>
          </p:pic>
        </mc:Fallback>
      </mc:AlternateContent>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8925" y="80010"/>
            <a:ext cx="8261708" cy="1244571"/>
          </a:xfrm>
          <a:prstGeom prst="rect">
            <a:avLst/>
          </a:prstGeom>
        </p:spPr>
        <p:txBody>
          <a:bodyPr vert="horz" wrap="square" lIns="0" tIns="13335" rIns="0" bIns="0" rtlCol="0">
            <a:spAutoFit/>
          </a:bodyPr>
          <a:lstStyle/>
          <a:p>
            <a:pPr marL="12700">
              <a:lnSpc>
                <a:spcPct val="100000"/>
              </a:lnSpc>
              <a:spcBef>
                <a:spcPts val="105"/>
              </a:spcBef>
            </a:pPr>
            <a:r>
              <a:rPr spc="-5" dirty="0"/>
              <a:t>Execution</a:t>
            </a:r>
            <a:r>
              <a:rPr spc="-85" dirty="0"/>
              <a:t> </a:t>
            </a:r>
            <a:r>
              <a:rPr dirty="0"/>
              <a:t>time</a:t>
            </a:r>
            <a:r>
              <a:rPr lang="en-US" dirty="0"/>
              <a:t> – pipelined vector  instructions</a:t>
            </a:r>
            <a:endParaRPr dirty="0"/>
          </a:p>
        </p:txBody>
      </p:sp>
      <p:sp>
        <p:nvSpPr>
          <p:cNvPr id="4" name="object 4"/>
          <p:cNvSpPr txBox="1"/>
          <p:nvPr/>
        </p:nvSpPr>
        <p:spPr>
          <a:xfrm>
            <a:off x="125546" y="1532200"/>
            <a:ext cx="8603615" cy="839332"/>
          </a:xfrm>
          <a:prstGeom prst="rect">
            <a:avLst/>
          </a:prstGeom>
        </p:spPr>
        <p:txBody>
          <a:bodyPr vert="horz" wrap="square" lIns="0" tIns="48895" rIns="0" bIns="0" rtlCol="0">
            <a:spAutoFit/>
          </a:bodyPr>
          <a:lstStyle/>
          <a:p>
            <a:pPr marL="355600" indent="-342900" defTabSz="0">
              <a:lnSpc>
                <a:spcPct val="100000"/>
              </a:lnSpc>
              <a:spcBef>
                <a:spcPts val="385"/>
              </a:spcBef>
              <a:buClr>
                <a:srgbClr val="0033CC"/>
              </a:buClr>
              <a:buSzPct val="60000"/>
              <a:buFont typeface="Wingdings" panose="05000000000000000000" pitchFamily="2" charset="2"/>
              <a:buChar char=""/>
              <a:tabLst>
                <a:tab pos="354965" algn="l"/>
                <a:tab pos="355600" algn="l"/>
              </a:tabLst>
            </a:pPr>
            <a:r>
              <a:rPr lang="en-US" sz="2400" spc="-5" dirty="0">
                <a:solidFill>
                  <a:srgbClr val="003399"/>
                </a:solidFill>
                <a:latin typeface="Arial" panose="020B0604020202020204" pitchFamily="34" charset="0"/>
                <a:cs typeface="Arial" panose="020B0604020202020204" pitchFamily="34" charset="0"/>
              </a:rPr>
              <a:t>How to quantify the run time of </a:t>
            </a:r>
            <a:r>
              <a:rPr lang="en-US" sz="2400" spc="-5">
                <a:solidFill>
                  <a:srgbClr val="003399"/>
                </a:solidFill>
                <a:latin typeface="Arial" panose="020B0604020202020204" pitchFamily="34" charset="0"/>
                <a:cs typeface="Arial" panose="020B0604020202020204" pitchFamily="34" charset="0"/>
              </a:rPr>
              <a:t>vector inst</a:t>
            </a:r>
            <a:r>
              <a:rPr lang="en-US" altLang="zh-CN" sz="2400" spc="-5">
                <a:solidFill>
                  <a:srgbClr val="003399"/>
                </a:solidFill>
                <a:latin typeface="Arial" panose="020B0604020202020204" pitchFamily="34" charset="0"/>
                <a:cs typeface="Arial" panose="020B0604020202020204" pitchFamily="34" charset="0"/>
              </a:rPr>
              <a:t>ru</a:t>
            </a:r>
            <a:r>
              <a:rPr lang="en-US" sz="2400" spc="-5">
                <a:solidFill>
                  <a:srgbClr val="003399"/>
                </a:solidFill>
                <a:latin typeface="Arial" panose="020B0604020202020204" pitchFamily="34" charset="0"/>
                <a:cs typeface="Arial" panose="020B0604020202020204" pitchFamily="34" charset="0"/>
              </a:rPr>
              <a:t>ctions</a:t>
            </a:r>
            <a:r>
              <a:rPr lang="en-US" sz="2400" spc="-5" dirty="0">
                <a:solidFill>
                  <a:srgbClr val="003399"/>
                </a:solidFill>
                <a:latin typeface="Arial" panose="020B0604020202020204" pitchFamily="34" charset="0"/>
                <a:cs typeface="Arial" panose="020B0604020202020204" pitchFamily="34" charset="0"/>
              </a:rPr>
              <a:t>. </a:t>
            </a:r>
            <a:endParaRPr lang="en-US" sz="2400" spc="-5" dirty="0">
              <a:solidFill>
                <a:srgbClr val="003399"/>
              </a:solidFill>
              <a:latin typeface="Arial" panose="020B0604020202020204" pitchFamily="34" charset="0"/>
              <a:cs typeface="Arial" panose="020B0604020202020204" pitchFamily="34" charset="0"/>
            </a:endParaRPr>
          </a:p>
          <a:p>
            <a:pPr marL="812800" lvl="1" indent="-342900" defTabSz="0">
              <a:spcBef>
                <a:spcPts val="385"/>
              </a:spcBef>
              <a:buClr>
                <a:srgbClr val="0033CC"/>
              </a:buClr>
              <a:buSzPct val="60000"/>
              <a:buFont typeface="Wingdings" panose="05000000000000000000" pitchFamily="2" charset="2"/>
              <a:buChar char=""/>
              <a:tabLst>
                <a:tab pos="354965" algn="l"/>
                <a:tab pos="355600" algn="l"/>
              </a:tabLst>
            </a:pPr>
            <a:r>
              <a:rPr lang="en-US" sz="2400" spc="-5" dirty="0">
                <a:solidFill>
                  <a:srgbClr val="003399"/>
                </a:solidFill>
                <a:latin typeface="Arial" panose="020B0604020202020204" pitchFamily="34" charset="0"/>
                <a:cs typeface="Arial" panose="020B0604020202020204" pitchFamily="34" charset="0"/>
              </a:rPr>
              <a:t>E.g. </a:t>
            </a:r>
            <a:r>
              <a:rPr lang="en-US" sz="2400" spc="-5" dirty="0" err="1">
                <a:solidFill>
                  <a:srgbClr val="003399"/>
                </a:solidFill>
                <a:latin typeface="Arial" panose="020B0604020202020204" pitchFamily="34" charset="0"/>
                <a:cs typeface="Arial" panose="020B0604020202020204" pitchFamily="34" charset="0"/>
              </a:rPr>
              <a:t>vld</a:t>
            </a:r>
            <a:r>
              <a:rPr lang="en-US" sz="2400" spc="-5" dirty="0">
                <a:solidFill>
                  <a:srgbClr val="003399"/>
                </a:solidFill>
                <a:latin typeface="Arial" panose="020B0604020202020204" pitchFamily="34" charset="0"/>
                <a:cs typeface="Arial" panose="020B0604020202020204" pitchFamily="34" charset="0"/>
              </a:rPr>
              <a:t>-&gt; </a:t>
            </a:r>
            <a:r>
              <a:rPr lang="en-US" sz="2400" spc="-5" dirty="0" err="1">
                <a:solidFill>
                  <a:srgbClr val="003399"/>
                </a:solidFill>
                <a:latin typeface="Arial" panose="020B0604020202020204" pitchFamily="34" charset="0"/>
                <a:cs typeface="Arial" panose="020B0604020202020204" pitchFamily="34" charset="0"/>
              </a:rPr>
              <a:t>vmul</a:t>
            </a:r>
            <a:r>
              <a:rPr lang="en-US" sz="2400" spc="-5" dirty="0">
                <a:solidFill>
                  <a:srgbClr val="003399"/>
                </a:solidFill>
                <a:latin typeface="Arial" panose="020B0604020202020204" pitchFamily="34" charset="0"/>
                <a:cs typeface="Arial" panose="020B0604020202020204" pitchFamily="34" charset="0"/>
              </a:rPr>
              <a:t> -&gt; </a:t>
            </a:r>
            <a:r>
              <a:rPr lang="en-US" sz="2400" spc="-5" dirty="0" err="1">
                <a:solidFill>
                  <a:srgbClr val="003399"/>
                </a:solidFill>
                <a:latin typeface="Arial" panose="020B0604020202020204" pitchFamily="34" charset="0"/>
                <a:cs typeface="Arial" panose="020B0604020202020204" pitchFamily="34" charset="0"/>
              </a:rPr>
              <a:t>vadd</a:t>
            </a:r>
            <a:endParaRPr lang="en-US" sz="2400" spc="-5" dirty="0">
              <a:solidFill>
                <a:srgbClr val="003399"/>
              </a:solidFill>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grpSp>
        <p:nvGrpSpPr>
          <p:cNvPr id="9" name="Group 5"/>
          <p:cNvGrpSpPr/>
          <p:nvPr/>
        </p:nvGrpSpPr>
        <p:grpSpPr bwMode="auto">
          <a:xfrm>
            <a:off x="1727312" y="4914898"/>
            <a:ext cx="3276600" cy="1162050"/>
            <a:chOff x="816" y="3120"/>
            <a:chExt cx="2064" cy="732"/>
          </a:xfrm>
        </p:grpSpPr>
        <p:sp>
          <p:nvSpPr>
            <p:cNvPr id="10" name="Rectangle 6"/>
            <p:cNvSpPr>
              <a:spLocks noChangeArrowheads="1"/>
            </p:cNvSpPr>
            <p:nvPr/>
          </p:nvSpPr>
          <p:spPr bwMode="auto">
            <a:xfrm>
              <a:off x="816" y="3120"/>
              <a:ext cx="1536" cy="240"/>
            </a:xfrm>
            <a:prstGeom prst="rect">
              <a:avLst/>
            </a:prstGeom>
            <a:solidFill>
              <a:srgbClr val="9999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1" name="Rectangle 7"/>
            <p:cNvSpPr>
              <a:spLocks noChangeArrowheads="1"/>
            </p:cNvSpPr>
            <p:nvPr/>
          </p:nvSpPr>
          <p:spPr bwMode="auto">
            <a:xfrm>
              <a:off x="1104" y="3360"/>
              <a:ext cx="1536" cy="24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Mul</a:t>
              </a:r>
              <a:endParaRPr lang="en-US" altLang="en-US" sz="2000" b="1">
                <a:solidFill>
                  <a:srgbClr val="FFFFFF"/>
                </a:solidFill>
                <a:latin typeface="Arial" panose="020B0604020202020204" pitchFamily="34" charset="0"/>
              </a:endParaRPr>
            </a:p>
          </p:txBody>
        </p:sp>
        <p:sp>
          <p:nvSpPr>
            <p:cNvPr id="12" name="Rectangle 8"/>
            <p:cNvSpPr>
              <a:spLocks noChangeArrowheads="1"/>
            </p:cNvSpPr>
            <p:nvPr/>
          </p:nvSpPr>
          <p:spPr bwMode="auto">
            <a:xfrm>
              <a:off x="1344" y="3600"/>
              <a:ext cx="1536" cy="252"/>
            </a:xfrm>
            <a:prstGeom prst="rect">
              <a:avLst/>
            </a:prstGeom>
            <a:solidFill>
              <a:schemeClr val="hlink"/>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grpSp>
      <p:grpSp>
        <p:nvGrpSpPr>
          <p:cNvPr id="13" name="Group 10"/>
          <p:cNvGrpSpPr/>
          <p:nvPr/>
        </p:nvGrpSpPr>
        <p:grpSpPr bwMode="auto">
          <a:xfrm>
            <a:off x="914400" y="2847975"/>
            <a:ext cx="7315200" cy="1162050"/>
            <a:chOff x="624" y="1440"/>
            <a:chExt cx="4608" cy="732"/>
          </a:xfrm>
        </p:grpSpPr>
        <p:grpSp>
          <p:nvGrpSpPr>
            <p:cNvPr id="14" name="Group 11"/>
            <p:cNvGrpSpPr/>
            <p:nvPr/>
          </p:nvGrpSpPr>
          <p:grpSpPr bwMode="auto">
            <a:xfrm>
              <a:off x="624" y="1440"/>
              <a:ext cx="4608" cy="732"/>
              <a:chOff x="624" y="1440"/>
              <a:chExt cx="4608" cy="732"/>
            </a:xfrm>
          </p:grpSpPr>
          <p:sp>
            <p:nvSpPr>
              <p:cNvPr id="18" name="Rectangle 12"/>
              <p:cNvSpPr>
                <a:spLocks noChangeArrowheads="1"/>
              </p:cNvSpPr>
              <p:nvPr/>
            </p:nvSpPr>
            <p:spPr bwMode="auto">
              <a:xfrm>
                <a:off x="624" y="1440"/>
                <a:ext cx="1536" cy="240"/>
              </a:xfrm>
              <a:prstGeom prst="rect">
                <a:avLst/>
              </a:prstGeom>
              <a:solidFill>
                <a:srgbClr val="9999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dirty="0">
                    <a:solidFill>
                      <a:srgbClr val="FFFFFF"/>
                    </a:solidFill>
                    <a:latin typeface="Arial" panose="020B0604020202020204" pitchFamily="34" charset="0"/>
                  </a:rPr>
                  <a:t>Load</a:t>
                </a:r>
                <a:endParaRPr lang="en-US" altLang="en-US" sz="2000" b="1" dirty="0">
                  <a:solidFill>
                    <a:srgbClr val="FFFFFF"/>
                  </a:solidFill>
                  <a:latin typeface="Arial" panose="020B0604020202020204" pitchFamily="34" charset="0"/>
                </a:endParaRPr>
              </a:p>
            </p:txBody>
          </p:sp>
          <p:sp>
            <p:nvSpPr>
              <p:cNvPr id="19" name="Rectangle 13"/>
              <p:cNvSpPr>
                <a:spLocks noChangeArrowheads="1"/>
              </p:cNvSpPr>
              <p:nvPr/>
            </p:nvSpPr>
            <p:spPr bwMode="auto">
              <a:xfrm>
                <a:off x="2160" y="1680"/>
                <a:ext cx="1536" cy="24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Mul</a:t>
                </a:r>
                <a:endParaRPr lang="en-US" altLang="en-US" sz="2000" b="1">
                  <a:solidFill>
                    <a:srgbClr val="FFFFFF"/>
                  </a:solidFill>
                  <a:latin typeface="Arial" panose="020B0604020202020204" pitchFamily="34" charset="0"/>
                </a:endParaRPr>
              </a:p>
            </p:txBody>
          </p:sp>
          <p:sp>
            <p:nvSpPr>
              <p:cNvPr id="20" name="Rectangle 14"/>
              <p:cNvSpPr>
                <a:spLocks noChangeArrowheads="1"/>
              </p:cNvSpPr>
              <p:nvPr/>
            </p:nvSpPr>
            <p:spPr bwMode="auto">
              <a:xfrm>
                <a:off x="3696" y="1920"/>
                <a:ext cx="1536" cy="252"/>
              </a:xfrm>
              <a:prstGeom prst="rect">
                <a:avLst/>
              </a:prstGeom>
              <a:solidFill>
                <a:schemeClr val="hlink"/>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grpSp>
        <p:grpSp>
          <p:nvGrpSpPr>
            <p:cNvPr id="15" name="Group 15"/>
            <p:cNvGrpSpPr/>
            <p:nvPr/>
          </p:nvGrpSpPr>
          <p:grpSpPr bwMode="auto">
            <a:xfrm>
              <a:off x="1100" y="1891"/>
              <a:ext cx="820" cy="250"/>
              <a:chOff x="1100" y="1891"/>
              <a:chExt cx="820" cy="250"/>
            </a:xfrm>
          </p:grpSpPr>
          <p:sp>
            <p:nvSpPr>
              <p:cNvPr id="16" name="Line 16"/>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7" name="Text Box 17"/>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Time</a:t>
                </a:r>
                <a:endParaRPr lang="en-US" altLang="en-US" sz="2000" b="1" dirty="0">
                  <a:solidFill>
                    <a:srgbClr val="000000"/>
                  </a:solidFill>
                  <a:latin typeface="Arial" panose="020B0604020202020204" pitchFamily="34" charset="0"/>
                </a:endParaRPr>
              </a:p>
            </p:txBody>
          </p:sp>
        </p:grpSp>
      </p:grpSp>
      <p:sp>
        <p:nvSpPr>
          <p:cNvPr id="21" name="Line 16"/>
          <p:cNvSpPr>
            <a:spLocks noChangeShapeType="1"/>
          </p:cNvSpPr>
          <p:nvPr/>
        </p:nvSpPr>
        <p:spPr bwMode="auto">
          <a:xfrm flipV="1">
            <a:off x="2905237" y="6457948"/>
            <a:ext cx="5334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22" name="Text Box 17"/>
          <p:cNvSpPr txBox="1">
            <a:spLocks noChangeArrowheads="1"/>
          </p:cNvSpPr>
          <p:nvPr/>
        </p:nvSpPr>
        <p:spPr bwMode="auto">
          <a:xfrm>
            <a:off x="2136887" y="6259510"/>
            <a:ext cx="776288"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Time</a:t>
            </a:r>
            <a:endParaRPr lang="en-US" altLang="en-US" sz="2000" b="1" dirty="0">
              <a:solidFill>
                <a:srgbClr val="000000"/>
              </a:solidFill>
              <a:latin typeface="Arial" panose="020B0604020202020204" pitchFamily="34" charset="0"/>
            </a:endParaRPr>
          </a:p>
        </p:txBody>
      </p:sp>
      <p:sp>
        <p:nvSpPr>
          <p:cNvPr id="23" name="Text Box 17"/>
          <p:cNvSpPr txBox="1">
            <a:spLocks noChangeArrowheads="1"/>
          </p:cNvSpPr>
          <p:nvPr/>
        </p:nvSpPr>
        <p:spPr bwMode="auto">
          <a:xfrm>
            <a:off x="2882788" y="4352894"/>
            <a:ext cx="482824"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dirty="0">
                <a:solidFill>
                  <a:srgbClr val="FF0000"/>
                </a:solidFill>
                <a:latin typeface="Arial" panose="020B0604020202020204" pitchFamily="34" charset="0"/>
              </a:rPr>
              <a:t>Or</a:t>
            </a:r>
            <a:endParaRPr lang="en-US" altLang="en-US" sz="2000" b="1" dirty="0">
              <a:solidFill>
                <a:srgbClr val="FF0000"/>
              </a:solidFill>
              <a:latin typeface="Arial" panose="020B0604020202020204" pitchFamily="34" charset="0"/>
            </a:endParaRPr>
          </a:p>
        </p:txBody>
      </p:sp>
      <p:sp>
        <p:nvSpPr>
          <p:cNvPr id="2" name="文本框 1"/>
          <p:cNvSpPr txBox="1"/>
          <p:nvPr/>
        </p:nvSpPr>
        <p:spPr>
          <a:xfrm>
            <a:off x="5250434" y="5024733"/>
            <a:ext cx="3306739" cy="1015663"/>
          </a:xfrm>
          <a:prstGeom prst="rect">
            <a:avLst/>
          </a:prstGeom>
          <a:noFill/>
        </p:spPr>
        <p:txBody>
          <a:bodyPr wrap="none" rtlCol="0">
            <a:spAutoFit/>
          </a:bodyPr>
          <a:lstStyle/>
          <a:p>
            <a:r>
              <a:rPr lang="en-US" sz="2000" dirty="0"/>
              <a:t>Expected pipelined execution.</a:t>
            </a:r>
            <a:endParaRPr lang="en-US" sz="2000" dirty="0"/>
          </a:p>
          <a:p>
            <a:endParaRPr lang="en-US" sz="2000" dirty="0"/>
          </a:p>
          <a:p>
            <a:r>
              <a:rPr lang="en-US" sz="2000" dirty="0"/>
              <a:t>However…...</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53" y="1254232"/>
            <a:ext cx="2385097" cy="2824010"/>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0" y="0"/>
            <a:ext cx="9144000" cy="765175"/>
          </a:xfrm>
          <a:custGeom>
            <a:avLst/>
            <a:gdLst/>
            <a:ahLst/>
            <a:cxnLst/>
            <a:rect l="l" t="t" r="r" b="b"/>
            <a:pathLst>
              <a:path w="9144000" h="765175">
                <a:moveTo>
                  <a:pt x="9144000" y="0"/>
                </a:moveTo>
                <a:lnTo>
                  <a:pt x="0" y="0"/>
                </a:lnTo>
                <a:lnTo>
                  <a:pt x="0" y="765175"/>
                </a:lnTo>
                <a:lnTo>
                  <a:pt x="9144000" y="765175"/>
                </a:lnTo>
                <a:lnTo>
                  <a:pt x="9144000" y="0"/>
                </a:lnTo>
                <a:close/>
              </a:path>
            </a:pathLst>
          </a:custGeom>
          <a:solidFill>
            <a:srgbClr val="767C79"/>
          </a:solidFill>
        </p:spPr>
        <p:txBody>
          <a:bodyPr wrap="square" lIns="0" tIns="0" rIns="0" bIns="0" rtlCol="0"/>
          <a:lstStyle/>
          <a:p/>
        </p:txBody>
      </p:sp>
      <p:sp>
        <p:nvSpPr>
          <p:cNvPr id="5" name="object 5"/>
          <p:cNvSpPr/>
          <p:nvPr/>
        </p:nvSpPr>
        <p:spPr>
          <a:xfrm>
            <a:off x="0" y="765238"/>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p:txBody>
      </p:sp>
      <p:sp>
        <p:nvSpPr>
          <p:cNvPr id="7" name="object 7"/>
          <p:cNvSpPr/>
          <p:nvPr/>
        </p:nvSpPr>
        <p:spPr>
          <a:xfrm>
            <a:off x="2197100" y="765111"/>
            <a:ext cx="46037" cy="5732526"/>
          </a:xfrm>
          <a:prstGeom prst="rect">
            <a:avLst/>
          </a:prstGeom>
          <a:blipFill>
            <a:blip r:embed="rId2" cstate="print"/>
            <a:stretch>
              <a:fillRect/>
            </a:stretch>
          </a:blipFill>
        </p:spPr>
        <p:txBody>
          <a:bodyPr wrap="square" lIns="0" tIns="0" rIns="0" bIns="0" rtlCol="0"/>
          <a:lstStyle/>
          <a:p/>
        </p:txBody>
      </p:sp>
      <p:sp>
        <p:nvSpPr>
          <p:cNvPr id="8" name="object 8"/>
          <p:cNvSpPr/>
          <p:nvPr/>
        </p:nvSpPr>
        <p:spPr>
          <a:xfrm>
            <a:off x="2341626" y="1195324"/>
            <a:ext cx="6623050" cy="3816350"/>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p:txBody>
      </p:sp>
      <p:sp>
        <p:nvSpPr>
          <p:cNvPr id="10" name="object 10"/>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p:txBody>
      </p:sp>
      <p:sp>
        <p:nvSpPr>
          <p:cNvPr id="12" name="object 12"/>
          <p:cNvSpPr txBox="1"/>
          <p:nvPr/>
        </p:nvSpPr>
        <p:spPr>
          <a:xfrm>
            <a:off x="2922522" y="1275333"/>
            <a:ext cx="5700777" cy="4101764"/>
          </a:xfrm>
          <a:prstGeom prst="rect">
            <a:avLst/>
          </a:prstGeom>
        </p:spPr>
        <p:txBody>
          <a:bodyPr vert="horz" wrap="square" lIns="0" tIns="13335" rIns="0" bIns="0" rtlCol="0">
            <a:spAutoFit/>
          </a:bodyPr>
          <a:lstStyle/>
          <a:p>
            <a:pPr marL="12700" marR="5080">
              <a:lnSpc>
                <a:spcPct val="100000"/>
              </a:lnSpc>
              <a:spcBef>
                <a:spcPts val="2510"/>
              </a:spcBef>
            </a:pPr>
            <a:r>
              <a:rPr sz="4000" spc="-5" dirty="0">
                <a:latin typeface="Arial" panose="020B0604020202020204" pitchFamily="34" charset="0"/>
                <a:cs typeface="Arial" panose="020B0604020202020204" pitchFamily="34" charset="0"/>
              </a:rPr>
              <a:t>Data-Level Parallelism</a:t>
            </a:r>
            <a:r>
              <a:rPr sz="4000" spc="-40" dirty="0">
                <a:latin typeface="Arial" panose="020B0604020202020204" pitchFamily="34" charset="0"/>
                <a:cs typeface="Arial" panose="020B0604020202020204" pitchFamily="34" charset="0"/>
              </a:rPr>
              <a:t> </a:t>
            </a:r>
            <a:r>
              <a:rPr sz="4000" dirty="0">
                <a:latin typeface="Arial" panose="020B0604020202020204" pitchFamily="34" charset="0"/>
                <a:cs typeface="Arial" panose="020B0604020202020204" pitchFamily="34" charset="0"/>
              </a:rPr>
              <a:t>in  </a:t>
            </a:r>
            <a:r>
              <a:rPr sz="4000" spc="-55" dirty="0">
                <a:latin typeface="Arial" panose="020B0604020202020204" pitchFamily="34" charset="0"/>
                <a:cs typeface="Arial" panose="020B0604020202020204" pitchFamily="34" charset="0"/>
              </a:rPr>
              <a:t>Vector, </a:t>
            </a:r>
            <a:r>
              <a:rPr sz="4000" dirty="0">
                <a:latin typeface="Arial" panose="020B0604020202020204" pitchFamily="34" charset="0"/>
                <a:cs typeface="Arial" panose="020B0604020202020204" pitchFamily="34" charset="0"/>
              </a:rPr>
              <a:t>SIMD, </a:t>
            </a:r>
            <a:r>
              <a:rPr sz="4000" spc="-5" dirty="0">
                <a:latin typeface="Arial" panose="020B0604020202020204" pitchFamily="34" charset="0"/>
                <a:cs typeface="Arial" panose="020B0604020202020204" pitchFamily="34" charset="0"/>
              </a:rPr>
              <a:t>and </a:t>
            </a:r>
            <a:r>
              <a:rPr sz="4000" dirty="0">
                <a:latin typeface="Arial" panose="020B0604020202020204" pitchFamily="34" charset="0"/>
                <a:cs typeface="Arial" panose="020B0604020202020204" pitchFamily="34" charset="0"/>
              </a:rPr>
              <a:t>GPU  Architectures</a:t>
            </a:r>
            <a:r>
              <a:rPr lang="en-US" sz="4000" dirty="0">
                <a:latin typeface="Arial" panose="020B0604020202020204" pitchFamily="34" charset="0"/>
                <a:cs typeface="Arial" panose="020B0604020202020204" pitchFamily="34" charset="0"/>
              </a:rPr>
              <a:t> (Chapter 4)</a:t>
            </a:r>
            <a:endParaRPr lang="en-US" sz="4000" dirty="0">
              <a:latin typeface="Arial" panose="020B0604020202020204" pitchFamily="34" charset="0"/>
              <a:cs typeface="Arial" panose="020B0604020202020204" pitchFamily="34" charset="0"/>
            </a:endParaRPr>
          </a:p>
          <a:p>
            <a:pPr marL="12700" marR="5080">
              <a:lnSpc>
                <a:spcPct val="100000"/>
              </a:lnSpc>
              <a:spcBef>
                <a:spcPts val="2510"/>
              </a:spcBef>
            </a:pPr>
            <a:endParaRPr lang="en-US" sz="3200" dirty="0">
              <a:solidFill>
                <a:srgbClr val="0066FF"/>
              </a:solidFill>
              <a:latin typeface="Arial" panose="020B0604020202020204" pitchFamily="34" charset="0"/>
              <a:cs typeface="Arial" panose="020B0604020202020204" pitchFamily="34" charset="0"/>
            </a:endParaRPr>
          </a:p>
          <a:p>
            <a:pPr marL="12700" marR="5080">
              <a:lnSpc>
                <a:spcPct val="100000"/>
              </a:lnSpc>
              <a:spcBef>
                <a:spcPts val="2510"/>
              </a:spcBef>
            </a:pPr>
            <a:r>
              <a:rPr lang="en-US" sz="2400" dirty="0">
                <a:latin typeface="Arial" panose="020B0604020202020204" pitchFamily="34" charset="0"/>
                <a:cs typeface="Arial" panose="020B0604020202020204" pitchFamily="34" charset="0"/>
              </a:rPr>
              <a:t>Based on the slides of Computer Architecture, a Quantitative Approach, 6</a:t>
            </a:r>
            <a:r>
              <a:rPr lang="en-US" sz="2400" baseline="300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Edition.</a:t>
            </a:r>
            <a:endParaRPr sz="2400" dirty="0">
              <a:latin typeface="Arial" panose="020B0604020202020204" pitchFamily="34" charset="0"/>
              <a:cs typeface="Arial" panose="020B0604020202020204" pitchFamily="34" charset="0"/>
            </a:endParaRPr>
          </a:p>
        </p:txBody>
      </p:sp>
      <p:sp>
        <p:nvSpPr>
          <p:cNvPr id="14" name="object 14"/>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pic>
        <p:nvPicPr>
          <p:cNvPr id="1026" name="Picture 2" descr="https://img14.360buyimg.com/n0/jfs/t1/55938/37/6405/149956/5d3fa252E23aac12c/b39b90fa036d5828.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786" y="3348819"/>
            <a:ext cx="2942063" cy="29420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14.360buyimg.com/n0/jfs/t1/144845/20/2380/68038/5f053baaEa672c49e/bd9c8ef1a22bafee.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8078" t="2777" r="8438" b="2956"/>
          <a:stretch>
            <a:fillRect/>
          </a:stretch>
        </p:blipFill>
        <p:spPr bwMode="auto">
          <a:xfrm>
            <a:off x="115227" y="522497"/>
            <a:ext cx="2574035" cy="29065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08925" y="80010"/>
            <a:ext cx="8261708" cy="1244571"/>
          </a:xfrm>
          <a:prstGeom prst="rect">
            <a:avLst/>
          </a:prstGeom>
        </p:spPr>
        <p:txBody>
          <a:bodyPr vert="horz" wrap="square" lIns="0" tIns="13335" rIns="0" bIns="0" rtlCol="0">
            <a:spAutoFit/>
          </a:bodyPr>
          <a:lstStyle/>
          <a:p>
            <a:pPr marL="12700">
              <a:lnSpc>
                <a:spcPct val="100000"/>
              </a:lnSpc>
              <a:spcBef>
                <a:spcPts val="105"/>
              </a:spcBef>
            </a:pPr>
            <a:r>
              <a:rPr spc="-5" dirty="0"/>
              <a:t>Execution</a:t>
            </a:r>
            <a:r>
              <a:rPr spc="-85" dirty="0"/>
              <a:t> </a:t>
            </a:r>
            <a:r>
              <a:rPr dirty="0"/>
              <a:t>time</a:t>
            </a:r>
            <a:r>
              <a:rPr lang="en-US" dirty="0"/>
              <a:t> – pipelined vector  instructions</a:t>
            </a:r>
            <a:endParaRPr dirty="0"/>
          </a:p>
        </p:txBody>
      </p:sp>
      <p:sp>
        <p:nvSpPr>
          <p:cNvPr id="4" name="object 4"/>
          <p:cNvSpPr txBox="1"/>
          <p:nvPr/>
        </p:nvSpPr>
        <p:spPr>
          <a:xfrm>
            <a:off x="125546" y="1532200"/>
            <a:ext cx="8603615" cy="5073825"/>
          </a:xfrm>
          <a:prstGeom prst="rect">
            <a:avLst/>
          </a:prstGeom>
        </p:spPr>
        <p:txBody>
          <a:bodyPr vert="horz" wrap="square" lIns="0" tIns="48895" rIns="0" bIns="0" rtlCol="0">
            <a:spAutoFit/>
          </a:bodyPr>
          <a:lstStyle/>
          <a:p>
            <a:pPr marL="355600" indent="-342900" defTabSz="0">
              <a:lnSpc>
                <a:spcPct val="100000"/>
              </a:lnSpc>
              <a:spcBef>
                <a:spcPts val="385"/>
              </a:spcBef>
              <a:buClr>
                <a:srgbClr val="0033CC"/>
              </a:buClr>
              <a:buSzPct val="60000"/>
              <a:buFont typeface="Wingdings" panose="05000000000000000000" pitchFamily="2" charset="2"/>
              <a:buChar char=""/>
              <a:tabLst>
                <a:tab pos="354965" algn="l"/>
                <a:tab pos="355600" algn="l"/>
              </a:tabLst>
            </a:pPr>
            <a:r>
              <a:rPr lang="en-US" altLang="zh-CN" sz="2400" spc="-5" dirty="0">
                <a:solidFill>
                  <a:srgbClr val="003399"/>
                </a:solidFill>
                <a:latin typeface="Arial" panose="020B0604020202020204" pitchFamily="34" charset="0"/>
                <a:cs typeface="Arial" panose="020B0604020202020204" pitchFamily="34" charset="0"/>
              </a:rPr>
              <a:t>Pipelined v</a:t>
            </a:r>
            <a:r>
              <a:rPr sz="2400" spc="-5" dirty="0">
                <a:solidFill>
                  <a:srgbClr val="003399"/>
                </a:solidFill>
                <a:latin typeface="Arial" panose="020B0604020202020204" pitchFamily="34" charset="0"/>
                <a:cs typeface="Arial" panose="020B0604020202020204" pitchFamily="34" charset="0"/>
              </a:rPr>
              <a:t>ector execution </a:t>
            </a:r>
            <a:r>
              <a:rPr sz="2400" dirty="0">
                <a:solidFill>
                  <a:srgbClr val="003399"/>
                </a:solidFill>
                <a:latin typeface="Arial" panose="020B0604020202020204" pitchFamily="34" charset="0"/>
                <a:cs typeface="Arial" panose="020B0604020202020204" pitchFamily="34" charset="0"/>
              </a:rPr>
              <a:t>time </a:t>
            </a:r>
            <a:r>
              <a:rPr sz="2400" spc="-5" dirty="0">
                <a:solidFill>
                  <a:srgbClr val="003399"/>
                </a:solidFill>
                <a:latin typeface="Arial" panose="020B0604020202020204" pitchFamily="34" charset="0"/>
                <a:cs typeface="Arial" panose="020B0604020202020204" pitchFamily="34" charset="0"/>
              </a:rPr>
              <a:t>depends</a:t>
            </a:r>
            <a:r>
              <a:rPr sz="2400" spc="6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on:</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Length of operand</a:t>
            </a:r>
            <a:r>
              <a:rPr sz="2000" spc="-8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Structural</a:t>
            </a:r>
            <a:r>
              <a:rPr sz="2000" spc="-4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hazards</a:t>
            </a:r>
            <a:r>
              <a:rPr lang="en-US" sz="2000" dirty="0">
                <a:solidFill>
                  <a:srgbClr val="0033CC"/>
                </a:solidFill>
                <a:latin typeface="Arial" panose="020B0604020202020204" pitchFamily="34" charset="0"/>
                <a:cs typeface="Arial" panose="020B0604020202020204" pitchFamily="34" charset="0"/>
              </a:rPr>
              <a:t> (</a:t>
            </a:r>
            <a:r>
              <a:rPr lang="zh-CN" altLang="en-US" sz="2000" dirty="0">
                <a:solidFill>
                  <a:srgbClr val="0033CC"/>
                </a:solidFill>
                <a:latin typeface="Arial" panose="020B0604020202020204" pitchFamily="34" charset="0"/>
                <a:cs typeface="Arial" panose="020B0604020202020204" pitchFamily="34" charset="0"/>
              </a:rPr>
              <a:t>结构风险</a:t>
            </a:r>
            <a:r>
              <a:rPr lang="en-US" sz="2000" dirty="0">
                <a:solidFill>
                  <a:srgbClr val="0033CC"/>
                </a:solidFill>
                <a:latin typeface="Arial" panose="020B0604020202020204" pitchFamily="34" charset="0"/>
                <a:cs typeface="Arial" panose="020B0604020202020204" pitchFamily="34" charset="0"/>
              </a:rPr>
              <a:t>)</a:t>
            </a:r>
            <a:r>
              <a:rPr lang="en-US" altLang="zh-CN" sz="2000" dirty="0">
                <a:solidFill>
                  <a:srgbClr val="0033CC"/>
                </a:solidFill>
                <a:latin typeface="Arial" panose="020B0604020202020204" pitchFamily="34" charset="0"/>
                <a:cs typeface="Arial" panose="020B0604020202020204" pitchFamily="34" charset="0"/>
              </a:rPr>
              <a:t>,</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A structural hazard occurs when two (or more) instructions that are already in pipeline need the same resource, e.g.</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conflicts</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on</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memory</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controller</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Data</a:t>
            </a:r>
            <a:r>
              <a:rPr sz="2000" spc="-2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dependencies</a:t>
            </a:r>
            <a:endParaRPr lang="en-US" sz="2000"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endParaRPr sz="2000" dirty="0">
              <a:latin typeface="Arial" panose="020B0604020202020204" pitchFamily="34" charset="0"/>
              <a:cs typeface="Arial" panose="020B0604020202020204" pitchFamily="34" charset="0"/>
            </a:endParaRPr>
          </a:p>
          <a:p>
            <a:pPr marL="355600" indent="-342900" defTabSz="0">
              <a:lnSpc>
                <a:spcPts val="2730"/>
              </a:lnSpc>
              <a:buClr>
                <a:srgbClr val="0033CC"/>
              </a:buClr>
              <a:buSzPct val="60000"/>
              <a:buFont typeface="Wingdings" panose="05000000000000000000" pitchFamily="2" charset="2"/>
              <a:buChar char=""/>
              <a:tabLst>
                <a:tab pos="354965" algn="l"/>
                <a:tab pos="355600" algn="l"/>
              </a:tabLst>
            </a:pPr>
            <a:r>
              <a:rPr lang="en-US" sz="2400" dirty="0">
                <a:solidFill>
                  <a:srgbClr val="003399"/>
                </a:solidFill>
                <a:latin typeface="Arial" panose="020B0604020202020204" pitchFamily="34" charset="0"/>
                <a:cs typeface="Arial" panose="020B0604020202020204" pitchFamily="34" charset="0"/>
              </a:rPr>
              <a:t>RV64V</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functional unit consume</a:t>
            </a:r>
            <a:r>
              <a:rPr lang="en-US" sz="2400" spc="-5" dirty="0">
                <a:solidFill>
                  <a:srgbClr val="003399"/>
                </a:solidFill>
                <a:latin typeface="Arial" panose="020B0604020202020204" pitchFamily="34" charset="0"/>
                <a:cs typeface="Arial" panose="020B0604020202020204" pitchFamily="34" charset="0"/>
              </a:rPr>
              <a:t>s</a:t>
            </a:r>
            <a:r>
              <a:rPr sz="2400" spc="-5" dirty="0">
                <a:solidFill>
                  <a:srgbClr val="003399"/>
                </a:solidFill>
                <a:latin typeface="Arial" panose="020B0604020202020204" pitchFamily="34" charset="0"/>
                <a:cs typeface="Arial" panose="020B0604020202020204" pitchFamily="34" charset="0"/>
              </a:rPr>
              <a:t> one element per clock</a:t>
            </a:r>
            <a:r>
              <a:rPr sz="2400" spc="13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cycle</a:t>
            </a:r>
            <a:endParaRPr sz="2400" dirty="0">
              <a:latin typeface="Arial" panose="020B0604020202020204" pitchFamily="34" charset="0"/>
              <a:cs typeface="Arial" panose="020B0604020202020204" pitchFamily="34" charset="0"/>
            </a:endParaRPr>
          </a:p>
          <a:p>
            <a:pPr marL="355600">
              <a:lnSpc>
                <a:spcPts val="2730"/>
              </a:lnSpc>
            </a:pPr>
            <a:r>
              <a:rPr sz="2400" dirty="0">
                <a:solidFill>
                  <a:srgbClr val="003399"/>
                </a:solidFill>
                <a:latin typeface="Wingdings" panose="05000000000000000000" pitchFamily="2" charset="2"/>
                <a:cs typeface="Wingdings" panose="05000000000000000000" pitchFamily="2" charset="2"/>
              </a:rPr>
              <a:t></a:t>
            </a:r>
            <a:r>
              <a:rPr sz="2400" dirty="0">
                <a:solidFill>
                  <a:srgbClr val="003399"/>
                </a:solidFill>
                <a:latin typeface="Times New Roman" panose="02020603050405020304" pitchFamily="18" charset="0"/>
                <a:cs typeface="Times New Roman" panose="02020603050405020304" pitchFamily="18" charset="0"/>
              </a:rPr>
              <a:t> </a:t>
            </a:r>
            <a:r>
              <a:rPr sz="2400" spc="-5" dirty="0">
                <a:solidFill>
                  <a:srgbClr val="003399"/>
                </a:solidFill>
                <a:latin typeface="Arial" panose="020B0604020202020204" pitchFamily="34" charset="0"/>
                <a:cs typeface="Arial" panose="020B0604020202020204" pitchFamily="34" charset="0"/>
              </a:rPr>
              <a:t>Execution </a:t>
            </a:r>
            <a:r>
              <a:rPr sz="2400" dirty="0">
                <a:solidFill>
                  <a:srgbClr val="003399"/>
                </a:solidFill>
                <a:latin typeface="Arial" panose="020B0604020202020204" pitchFamily="34" charset="0"/>
                <a:cs typeface="Arial" panose="020B0604020202020204" pitchFamily="34" charset="0"/>
              </a:rPr>
              <a:t>time </a:t>
            </a:r>
            <a:r>
              <a:rPr sz="2400" spc="-5" dirty="0">
                <a:solidFill>
                  <a:srgbClr val="003399"/>
                </a:solidFill>
                <a:latin typeface="Arial" panose="020B0604020202020204" pitchFamily="34" charset="0"/>
                <a:cs typeface="Arial" panose="020B0604020202020204" pitchFamily="34" charset="0"/>
              </a:rPr>
              <a:t>is approximately </a:t>
            </a:r>
            <a:r>
              <a:rPr sz="2400" dirty="0">
                <a:solidFill>
                  <a:srgbClr val="003399"/>
                </a:solidFill>
                <a:latin typeface="Arial" panose="020B0604020202020204" pitchFamily="34" charset="0"/>
                <a:cs typeface="Arial" panose="020B0604020202020204" pitchFamily="34" charset="0"/>
              </a:rPr>
              <a:t>the vector</a:t>
            </a:r>
            <a:r>
              <a:rPr sz="2400" spc="11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length</a:t>
            </a:r>
            <a:endParaRPr lang="en-US" sz="2400" spc="-5" dirty="0">
              <a:solidFill>
                <a:srgbClr val="003399"/>
              </a:solidFill>
              <a:latin typeface="Arial" panose="020B0604020202020204" pitchFamily="34" charset="0"/>
              <a:cs typeface="Arial" panose="020B0604020202020204" pitchFamily="34" charset="0"/>
            </a:endParaRPr>
          </a:p>
          <a:p>
            <a:pPr marL="355600">
              <a:lnSpc>
                <a:spcPts val="2730"/>
              </a:lnSpc>
            </a:pPr>
            <a:endParaRPr sz="2400" dirty="0">
              <a:latin typeface="Arial" panose="020B0604020202020204" pitchFamily="34" charset="0"/>
              <a:cs typeface="Arial" panose="020B0604020202020204" pitchFamily="34" charset="0"/>
            </a:endParaRPr>
          </a:p>
          <a:p>
            <a:pPr marL="355600" marR="540385" indent="-342900" defTabSz="0">
              <a:lnSpc>
                <a:spcPts val="2610"/>
              </a:lnSpc>
              <a:spcBef>
                <a:spcPts val="5"/>
              </a:spcBef>
              <a:buClr>
                <a:srgbClr val="0033CC"/>
              </a:buClr>
              <a:buSzPct val="60000"/>
              <a:buFont typeface="Wingdings" panose="05000000000000000000" pitchFamily="2" charset="2"/>
              <a:buChar char=""/>
              <a:tabLst>
                <a:tab pos="354965" algn="l"/>
                <a:tab pos="355600" algn="l"/>
              </a:tabLst>
            </a:pPr>
            <a:r>
              <a:rPr sz="2400" i="1" spc="-5" dirty="0">
                <a:solidFill>
                  <a:srgbClr val="003399"/>
                </a:solidFill>
                <a:latin typeface="Arial" panose="020B0604020202020204" pitchFamily="34" charset="0"/>
                <a:cs typeface="Arial" panose="020B0604020202020204" pitchFamily="34" charset="0"/>
              </a:rPr>
              <a:t>Convoy</a:t>
            </a:r>
            <a:r>
              <a:rPr lang="en-US" sz="2400" i="1" spc="-5" dirty="0">
                <a:solidFill>
                  <a:srgbClr val="003399"/>
                </a:solidFill>
                <a:latin typeface="Arial" panose="020B0604020202020204" pitchFamily="34" charset="0"/>
                <a:cs typeface="Arial" panose="020B0604020202020204" pitchFamily="34" charset="0"/>
              </a:rPr>
              <a:t> </a:t>
            </a:r>
            <a:r>
              <a:rPr lang="zh-CN" altLang="en-US" sz="2400" i="1" spc="-5" dirty="0">
                <a:solidFill>
                  <a:srgbClr val="003399"/>
                </a:solidFill>
                <a:latin typeface="Arial" panose="020B0604020202020204" pitchFamily="34" charset="0"/>
                <a:cs typeface="Arial" panose="020B0604020202020204" pitchFamily="34" charset="0"/>
              </a:rPr>
              <a:t>（护航指令组）</a:t>
            </a:r>
            <a:r>
              <a:rPr sz="2400" i="1" spc="-5" dirty="0">
                <a:solidFill>
                  <a:srgbClr val="003399"/>
                </a:solidFill>
                <a:latin typeface="Arial" panose="020B0604020202020204" pitchFamily="34" charset="0"/>
                <a:cs typeface="Arial" panose="020B0604020202020204" pitchFamily="34" charset="0"/>
              </a:rPr>
              <a:t> </a:t>
            </a:r>
            <a:r>
              <a:rPr sz="2500" i="1" spc="-100" dirty="0">
                <a:solidFill>
                  <a:srgbClr val="003399"/>
                </a:solidFill>
                <a:latin typeface="Wingdings" panose="05000000000000000000" pitchFamily="2" charset="2"/>
                <a:cs typeface="Wingdings" panose="05000000000000000000" pitchFamily="2" charset="2"/>
              </a:rPr>
              <a:t></a:t>
            </a:r>
            <a:r>
              <a:rPr sz="2500" i="1" spc="-100" dirty="0">
                <a:solidFill>
                  <a:srgbClr val="003399"/>
                </a:solidFill>
                <a:latin typeface="Times New Roman" panose="02020603050405020304" pitchFamily="18" charset="0"/>
                <a:cs typeface="Times New Roman" panose="02020603050405020304" pitchFamily="18" charset="0"/>
              </a:rPr>
              <a:t> </a:t>
            </a:r>
            <a:r>
              <a:rPr sz="2400" spc="-5" dirty="0">
                <a:solidFill>
                  <a:srgbClr val="FF0000"/>
                </a:solidFill>
                <a:latin typeface="Arial" panose="020B0604020202020204" pitchFamily="34" charset="0"/>
                <a:cs typeface="Arial" panose="020B0604020202020204" pitchFamily="34" charset="0"/>
              </a:rPr>
              <a:t>Set </a:t>
            </a:r>
            <a:r>
              <a:rPr sz="2400" dirty="0">
                <a:solidFill>
                  <a:srgbClr val="FF0000"/>
                </a:solidFill>
                <a:latin typeface="Arial" panose="020B0604020202020204" pitchFamily="34" charset="0"/>
                <a:cs typeface="Arial" panose="020B0604020202020204" pitchFamily="34" charset="0"/>
              </a:rPr>
              <a:t>of </a:t>
            </a:r>
            <a:r>
              <a:rPr sz="2400" spc="-5" dirty="0">
                <a:solidFill>
                  <a:srgbClr val="FF0000"/>
                </a:solidFill>
                <a:latin typeface="Arial" panose="020B0604020202020204" pitchFamily="34" charset="0"/>
                <a:cs typeface="Arial" panose="020B0604020202020204" pitchFamily="34" charset="0"/>
              </a:rPr>
              <a:t>vector instructions </a:t>
            </a:r>
            <a:r>
              <a:rPr sz="2400" dirty="0">
                <a:solidFill>
                  <a:srgbClr val="FF0000"/>
                </a:solidFill>
                <a:latin typeface="Arial" panose="020B0604020202020204" pitchFamily="34" charset="0"/>
                <a:cs typeface="Arial" panose="020B0604020202020204" pitchFamily="34" charset="0"/>
              </a:rPr>
              <a:t>that </a:t>
            </a:r>
            <a:r>
              <a:rPr sz="2400" spc="-5" dirty="0">
                <a:solidFill>
                  <a:srgbClr val="FF0000"/>
                </a:solidFill>
                <a:latin typeface="Arial" panose="020B0604020202020204" pitchFamily="34" charset="0"/>
                <a:cs typeface="Arial" panose="020B0604020202020204" pitchFamily="34" charset="0"/>
              </a:rPr>
              <a:t>could potentially  execute</a:t>
            </a:r>
            <a:r>
              <a:rPr sz="2400" spc="5" dirty="0">
                <a:solidFill>
                  <a:srgbClr val="FF0000"/>
                </a:solidFill>
                <a:latin typeface="Arial" panose="020B0604020202020204" pitchFamily="34" charset="0"/>
                <a:cs typeface="Arial" panose="020B0604020202020204" pitchFamily="34" charset="0"/>
              </a:rPr>
              <a:t> </a:t>
            </a:r>
            <a:r>
              <a:rPr sz="2400" spc="-5" dirty="0">
                <a:solidFill>
                  <a:srgbClr val="FF0000"/>
                </a:solidFill>
                <a:latin typeface="Arial" panose="020B0604020202020204" pitchFamily="34" charset="0"/>
                <a:cs typeface="Arial" panose="020B0604020202020204" pitchFamily="34" charset="0"/>
              </a:rPr>
              <a:t>together</a:t>
            </a:r>
            <a:r>
              <a:rPr lang="en-US" sz="2400" spc="-5" dirty="0">
                <a:solidFill>
                  <a:srgbClr val="FF0000"/>
                </a:solidFill>
                <a:latin typeface="Arial" panose="020B0604020202020204" pitchFamily="34" charset="0"/>
                <a:cs typeface="Arial" panose="020B0604020202020204" pitchFamily="34" charset="0"/>
              </a:rPr>
              <a:t>, how to take advantage of pipeline?</a:t>
            </a:r>
            <a:endParaRPr lang="en-US" sz="2400" spc="-5" dirty="0">
              <a:solidFill>
                <a:srgbClr val="FF0000"/>
              </a:solidFill>
              <a:latin typeface="Arial" panose="020B0604020202020204" pitchFamily="34" charset="0"/>
              <a:cs typeface="Arial" panose="020B0604020202020204" pitchFamily="34" charset="0"/>
            </a:endParaRPr>
          </a:p>
          <a:p>
            <a:pPr marL="812800" marR="540385" lvl="1" indent="-342900" defTabSz="0">
              <a:lnSpc>
                <a:spcPts val="2610"/>
              </a:lnSpc>
              <a:spcBef>
                <a:spcPts val="5"/>
              </a:spcBef>
              <a:buClr>
                <a:srgbClr val="0033CC"/>
              </a:buClr>
              <a:buSzPct val="60000"/>
              <a:buFont typeface="Wingdings" panose="05000000000000000000" pitchFamily="2" charset="2"/>
              <a:buChar char=""/>
              <a:tabLst>
                <a:tab pos="354965" algn="l"/>
                <a:tab pos="355600" algn="l"/>
              </a:tabLst>
            </a:pPr>
            <a:r>
              <a:rPr lang="en-US" sz="2400" spc="-5" dirty="0">
                <a:solidFill>
                  <a:srgbClr val="003399"/>
                </a:solidFill>
                <a:latin typeface="Arial" panose="020B0604020202020204" pitchFamily="34" charset="0"/>
                <a:cs typeface="Arial" panose="020B0604020202020204" pitchFamily="34" charset="0"/>
              </a:rPr>
              <a:t>No structural hazards, if have, the instructions must be serialized and initiated in different convoy</a:t>
            </a:r>
            <a:endParaRPr sz="24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691193" y="1362456"/>
              <a:ext cx="2162413" cy="685800"/>
            </p14:xfrm>
          </p:contentPart>
        </mc:Choice>
        <mc:Fallback xmlns="">
          <p:pic>
            <p:nvPicPr>
              <p:cNvPr id="2" name="Ink 1"/>
            </p:nvPicPr>
            <p:blipFill>
              <a:blip r:embed="rId2"/>
            </p:blipFill>
            <p:spPr>
              <a:xfrm>
                <a:off x="2691193" y="1362456"/>
                <a:ext cx="2162413" cy="68580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946404" y="2237993"/>
              <a:ext cx="982979" cy="121158"/>
            </p14:xfrm>
          </p:contentPart>
        </mc:Choice>
        <mc:Fallback xmlns="">
          <p:pic>
            <p:nvPicPr>
              <p:cNvPr id="9" name="Ink 8"/>
            </p:nvPicPr>
            <p:blipFill>
              <a:blip r:embed="rId4"/>
            </p:blipFill>
            <p:spPr>
              <a:xfrm>
                <a:off x="946404" y="2237993"/>
                <a:ext cx="982979" cy="121158"/>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1" name="Ink 10"/>
              <p14:cNvContentPartPr/>
              <p14:nvPr/>
            </p14:nvContentPartPr>
            <p14:xfrm>
              <a:off x="825245" y="3113532"/>
              <a:ext cx="1225296" cy="134874"/>
            </p14:xfrm>
          </p:contentPart>
        </mc:Choice>
        <mc:Fallback xmlns="">
          <p:pic>
            <p:nvPicPr>
              <p:cNvPr id="11" name="Ink 10"/>
            </p:nvPicPr>
            <p:blipFill>
              <a:blip r:embed="rId6"/>
            </p:blipFill>
            <p:spPr>
              <a:xfrm>
                <a:off x="825245" y="3113532"/>
                <a:ext cx="1225296" cy="13487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3" name="Ink 12"/>
              <p14:cNvContentPartPr/>
              <p14:nvPr/>
            </p14:nvContentPartPr>
            <p14:xfrm>
              <a:off x="2670047" y="3200400"/>
              <a:ext cx="3131820" cy="114300"/>
            </p14:xfrm>
          </p:contentPart>
        </mc:Choice>
        <mc:Fallback xmlns="">
          <p:pic>
            <p:nvPicPr>
              <p:cNvPr id="13" name="Ink 12"/>
            </p:nvPicPr>
            <p:blipFill>
              <a:blip r:embed="rId8"/>
            </p:blipFill>
            <p:spPr>
              <a:xfrm>
                <a:off x="2670047" y="3200400"/>
                <a:ext cx="3131820" cy="11430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4" name="Ink 13"/>
              <p14:cNvContentPartPr/>
              <p14:nvPr/>
            </p14:nvContentPartPr>
            <p14:xfrm>
              <a:off x="2500883" y="3209543"/>
              <a:ext cx="3323844" cy="109728"/>
            </p14:xfrm>
          </p:contentPart>
        </mc:Choice>
        <mc:Fallback xmlns="">
          <p:pic>
            <p:nvPicPr>
              <p:cNvPr id="14" name="Ink 13"/>
            </p:nvPicPr>
            <p:blipFill>
              <a:blip r:embed="rId10"/>
            </p:blipFill>
            <p:spPr>
              <a:xfrm>
                <a:off x="2500883" y="3209543"/>
                <a:ext cx="3323844" cy="10972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5" name="Ink 14"/>
              <p14:cNvContentPartPr/>
              <p14:nvPr/>
            </p14:nvContentPartPr>
            <p14:xfrm>
              <a:off x="2514600" y="3227832"/>
              <a:ext cx="3147822" cy="50292"/>
            </p14:xfrm>
          </p:contentPart>
        </mc:Choice>
        <mc:Fallback xmlns="">
          <p:pic>
            <p:nvPicPr>
              <p:cNvPr id="15" name="Ink 14"/>
            </p:nvPicPr>
            <p:blipFill>
              <a:blip r:embed="rId12"/>
            </p:blipFill>
            <p:spPr>
              <a:xfrm>
                <a:off x="2514600" y="3227832"/>
                <a:ext cx="3147822" cy="5029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6" name="Ink 15"/>
              <p14:cNvContentPartPr/>
              <p14:nvPr/>
            </p14:nvContentPartPr>
            <p14:xfrm>
              <a:off x="2555748" y="3227832"/>
              <a:ext cx="3246119" cy="50292"/>
            </p14:xfrm>
          </p:contentPart>
        </mc:Choice>
        <mc:Fallback xmlns="">
          <p:pic>
            <p:nvPicPr>
              <p:cNvPr id="16" name="Ink 15"/>
            </p:nvPicPr>
            <p:blipFill>
              <a:blip r:embed="rId14"/>
            </p:blipFill>
            <p:spPr>
              <a:xfrm>
                <a:off x="2555748" y="3227832"/>
                <a:ext cx="3246119" cy="5029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7" name="Ink 16"/>
              <p14:cNvContentPartPr/>
              <p14:nvPr/>
            </p14:nvContentPartPr>
            <p14:xfrm>
              <a:off x="5548122" y="3273552"/>
              <a:ext cx="350329" cy="50292"/>
            </p14:xfrm>
          </p:contentPart>
        </mc:Choice>
        <mc:Fallback xmlns="">
          <p:pic>
            <p:nvPicPr>
              <p:cNvPr id="17" name="Ink 16"/>
            </p:nvPicPr>
            <p:blipFill>
              <a:blip r:embed="rId16"/>
            </p:blipFill>
            <p:spPr>
              <a:xfrm>
                <a:off x="5548122" y="3273552"/>
                <a:ext cx="350329" cy="50292"/>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8" name="Ink 17"/>
              <p14:cNvContentPartPr/>
              <p14:nvPr/>
            </p14:nvContentPartPr>
            <p14:xfrm>
              <a:off x="3986783" y="6172200"/>
              <a:ext cx="4688587" cy="140160"/>
            </p14:xfrm>
          </p:contentPart>
        </mc:Choice>
        <mc:Fallback xmlns="">
          <p:pic>
            <p:nvPicPr>
              <p:cNvPr id="18" name="Ink 17"/>
            </p:nvPicPr>
            <p:blipFill>
              <a:blip r:embed="rId18"/>
            </p:blipFill>
            <p:spPr>
              <a:xfrm>
                <a:off x="3986783" y="6172200"/>
                <a:ext cx="4688587" cy="140160"/>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9" name="Ink 18"/>
              <p14:cNvContentPartPr/>
              <p14:nvPr/>
            </p14:nvContentPartPr>
            <p14:xfrm>
              <a:off x="822102" y="6476237"/>
              <a:ext cx="6305646" cy="372618"/>
            </p14:xfrm>
          </p:contentPart>
        </mc:Choice>
        <mc:Fallback xmlns="">
          <p:pic>
            <p:nvPicPr>
              <p:cNvPr id="19" name="Ink 18"/>
            </p:nvPicPr>
            <p:blipFill>
              <a:blip r:embed="rId20"/>
            </p:blipFill>
            <p:spPr>
              <a:xfrm>
                <a:off x="822102" y="6476237"/>
                <a:ext cx="6305646" cy="37261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20" name="Ink 19"/>
              <p14:cNvContentPartPr/>
              <p14:nvPr/>
            </p14:nvContentPartPr>
            <p14:xfrm>
              <a:off x="3975353" y="4745736"/>
              <a:ext cx="978409" cy="594359"/>
            </p14:xfrm>
          </p:contentPart>
        </mc:Choice>
        <mc:Fallback xmlns="">
          <p:pic>
            <p:nvPicPr>
              <p:cNvPr id="20" name="Ink 19"/>
            </p:nvPicPr>
            <p:blipFill>
              <a:blip r:embed="rId22"/>
            </p:blipFill>
            <p:spPr>
              <a:xfrm>
                <a:off x="3975353" y="4745736"/>
                <a:ext cx="978409" cy="594359"/>
              </a:xfrm>
              <a:prstGeom prst="rect"/>
            </p:spPr>
          </p:pic>
        </mc:Fallback>
      </mc:AlternateContent>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168" y="4972"/>
            <a:ext cx="5543578" cy="629018"/>
          </a:xfrm>
          <a:prstGeom prst="rect">
            <a:avLst/>
          </a:prstGeom>
        </p:spPr>
        <p:txBody>
          <a:bodyPr vert="horz" wrap="square" lIns="0" tIns="13335" rIns="0" bIns="0" rtlCol="0">
            <a:spAutoFit/>
          </a:bodyPr>
          <a:lstStyle/>
          <a:p>
            <a:pPr marL="12700">
              <a:lnSpc>
                <a:spcPct val="100000"/>
              </a:lnSpc>
              <a:spcBef>
                <a:spcPts val="105"/>
              </a:spcBef>
            </a:pPr>
            <a:r>
              <a:rPr dirty="0"/>
              <a:t>Chaining and</a:t>
            </a:r>
            <a:r>
              <a:rPr spc="-155" dirty="0"/>
              <a:t> </a:t>
            </a:r>
            <a:r>
              <a:rPr dirty="0"/>
              <a:t>chimes</a:t>
            </a:r>
            <a:endParaRPr dirty="0"/>
          </a:p>
        </p:txBody>
      </p:sp>
      <p:sp>
        <p:nvSpPr>
          <p:cNvPr id="4" name="object 4"/>
          <p:cNvSpPr txBox="1"/>
          <p:nvPr/>
        </p:nvSpPr>
        <p:spPr>
          <a:xfrm>
            <a:off x="763016" y="1078303"/>
            <a:ext cx="7590790" cy="3968394"/>
          </a:xfrm>
          <a:prstGeom prst="rect">
            <a:avLst/>
          </a:prstGeom>
        </p:spPr>
        <p:txBody>
          <a:bodyPr vert="horz" wrap="square" lIns="0" tIns="48895" rIns="0" bIns="0" rtlCol="0">
            <a:spAutoFit/>
          </a:bodyPr>
          <a:lstStyle/>
          <a:p>
            <a:pPr marL="355600" indent="-342900" defTabSz="0">
              <a:lnSpc>
                <a:spcPct val="100000"/>
              </a:lnSpc>
              <a:spcBef>
                <a:spcPts val="385"/>
              </a:spcBef>
              <a:buClr>
                <a:srgbClr val="0033CC"/>
              </a:buClr>
              <a:buSzPct val="60000"/>
              <a:buFont typeface="Wingdings" panose="05000000000000000000" pitchFamily="2" charset="2"/>
              <a:buChar char=""/>
              <a:tabLst>
                <a:tab pos="354965" algn="l"/>
                <a:tab pos="355600" algn="l"/>
              </a:tabLst>
            </a:pP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Chaining</a:t>
            </a:r>
            <a:r>
              <a:rPr lang="en-US" sz="2400" i="1" u="heavy" spc="-5" dirty="0">
                <a:solidFill>
                  <a:srgbClr val="003399"/>
                </a:solidFill>
                <a:uFill>
                  <a:solidFill>
                    <a:srgbClr val="003399"/>
                  </a:solidFill>
                </a:uFill>
                <a:latin typeface="Arial" panose="020B0604020202020204" pitchFamily="34" charset="0"/>
                <a:cs typeface="Arial" panose="020B0604020202020204" pitchFamily="34" charset="0"/>
              </a:rPr>
              <a:t> </a:t>
            </a:r>
            <a:r>
              <a:rPr lang="zh-CN" altLang="en-US" sz="2400" i="1" u="heavy" spc="-5" dirty="0">
                <a:solidFill>
                  <a:srgbClr val="003399"/>
                </a:solidFill>
                <a:uFill>
                  <a:solidFill>
                    <a:srgbClr val="003399"/>
                  </a:solidFill>
                </a:uFill>
                <a:latin typeface="Arial" panose="020B0604020202020204" pitchFamily="34" charset="0"/>
                <a:cs typeface="Arial" panose="020B0604020202020204" pitchFamily="34" charset="0"/>
              </a:rPr>
              <a:t>（链接操作）</a:t>
            </a:r>
            <a:endParaRPr sz="2400" dirty="0">
              <a:latin typeface="Arial" panose="020B0604020202020204" pitchFamily="34" charset="0"/>
              <a:cs typeface="Arial" panose="020B0604020202020204" pitchFamily="34" charset="0"/>
            </a:endParaRPr>
          </a:p>
          <a:p>
            <a:pPr marL="756285" marR="297180" lvl="1" indent="-287020" defTabSz="0">
              <a:lnSpc>
                <a:spcPts val="2160"/>
              </a:lnSpc>
              <a:spcBef>
                <a:spcPts val="51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Allows a vector operation to start as soon as the</a:t>
            </a:r>
            <a:r>
              <a:rPr sz="2000" spc="-21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individual  elements of its vector source operand become</a:t>
            </a:r>
            <a:r>
              <a:rPr sz="2000" spc="-19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available</a:t>
            </a:r>
            <a:endParaRPr sz="2000" dirty="0">
              <a:latin typeface="Arial" panose="020B0604020202020204" pitchFamily="34" charset="0"/>
              <a:cs typeface="Arial" panose="020B0604020202020204" pitchFamily="34" charset="0"/>
            </a:endParaRPr>
          </a:p>
          <a:p>
            <a:pPr lvl="1">
              <a:lnSpc>
                <a:spcPct val="100000"/>
              </a:lnSpc>
              <a:spcBef>
                <a:spcPts val="30"/>
              </a:spcBef>
              <a:buClr>
                <a:srgbClr val="003399"/>
              </a:buClr>
              <a:buFont typeface="Wingdings" panose="05000000000000000000" pitchFamily="2" charset="2"/>
              <a:buChar char=""/>
            </a:pPr>
            <a:endParaRPr sz="295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i="1" u="heavy" spc="-10" dirty="0">
                <a:solidFill>
                  <a:srgbClr val="003399"/>
                </a:solidFill>
                <a:uFill>
                  <a:solidFill>
                    <a:srgbClr val="003399"/>
                  </a:solidFill>
                </a:uFill>
                <a:latin typeface="Arial" panose="020B0604020202020204" pitchFamily="34" charset="0"/>
                <a:cs typeface="Arial" panose="020B0604020202020204" pitchFamily="34" charset="0"/>
              </a:rPr>
              <a:t>Chime</a:t>
            </a:r>
            <a:r>
              <a:rPr lang="en-US" sz="2400" i="1" u="heavy" spc="-10" dirty="0">
                <a:solidFill>
                  <a:srgbClr val="003399"/>
                </a:solidFill>
                <a:uFill>
                  <a:solidFill>
                    <a:srgbClr val="003399"/>
                  </a:solidFill>
                </a:uFill>
                <a:latin typeface="Arial" panose="020B0604020202020204" pitchFamily="34" charset="0"/>
                <a:cs typeface="Arial" panose="020B0604020202020204" pitchFamily="34" charset="0"/>
              </a:rPr>
              <a:t> </a:t>
            </a:r>
            <a:r>
              <a:rPr lang="zh-CN" altLang="en-US" sz="2400" i="1" u="heavy" spc="-10" dirty="0">
                <a:solidFill>
                  <a:srgbClr val="003399"/>
                </a:solidFill>
                <a:uFill>
                  <a:solidFill>
                    <a:srgbClr val="003399"/>
                  </a:solidFill>
                </a:uFill>
                <a:latin typeface="Arial" panose="020B0604020202020204" pitchFamily="34" charset="0"/>
                <a:cs typeface="Arial" panose="020B0604020202020204" pitchFamily="34" charset="0"/>
              </a:rPr>
              <a:t>（钟鸣）</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Unit of </a:t>
            </a:r>
            <a:r>
              <a:rPr sz="2000" spc="-5" dirty="0">
                <a:solidFill>
                  <a:srgbClr val="0033CC"/>
                </a:solidFill>
                <a:latin typeface="Arial" panose="020B0604020202020204" pitchFamily="34" charset="0"/>
                <a:cs typeface="Arial" panose="020B0604020202020204" pitchFamily="34" charset="0"/>
              </a:rPr>
              <a:t>time </a:t>
            </a:r>
            <a:r>
              <a:rPr sz="2000" dirty="0">
                <a:solidFill>
                  <a:srgbClr val="0033CC"/>
                </a:solidFill>
                <a:latin typeface="Arial" panose="020B0604020202020204" pitchFamily="34" charset="0"/>
                <a:cs typeface="Arial" panose="020B0604020202020204" pitchFamily="34" charset="0"/>
              </a:rPr>
              <a:t>to execute one</a:t>
            </a:r>
            <a:r>
              <a:rPr sz="2000" spc="-10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convey</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i="1" spc="5" dirty="0">
                <a:solidFill>
                  <a:srgbClr val="0033CC"/>
                </a:solidFill>
                <a:latin typeface="Arial" panose="020B0604020202020204" pitchFamily="34" charset="0"/>
                <a:cs typeface="Arial" panose="020B0604020202020204" pitchFamily="34" charset="0"/>
              </a:rPr>
              <a:t>m </a:t>
            </a:r>
            <a:r>
              <a:rPr sz="2000" dirty="0">
                <a:solidFill>
                  <a:srgbClr val="0033CC"/>
                </a:solidFill>
                <a:latin typeface="Arial" panose="020B0604020202020204" pitchFamily="34" charset="0"/>
                <a:cs typeface="Arial" panose="020B0604020202020204" pitchFamily="34" charset="0"/>
              </a:rPr>
              <a:t>conveys executes in </a:t>
            </a:r>
            <a:r>
              <a:rPr sz="2000" i="1" spc="5" dirty="0">
                <a:solidFill>
                  <a:srgbClr val="0033CC"/>
                </a:solidFill>
                <a:latin typeface="Arial" panose="020B0604020202020204" pitchFamily="34" charset="0"/>
                <a:cs typeface="Arial" panose="020B0604020202020204" pitchFamily="34" charset="0"/>
              </a:rPr>
              <a:t>m</a:t>
            </a:r>
            <a:r>
              <a:rPr sz="2000" i="1" spc="-9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chimes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For vector length of </a:t>
            </a:r>
            <a:r>
              <a:rPr sz="2000" i="1" dirty="0">
                <a:solidFill>
                  <a:srgbClr val="0033CC"/>
                </a:solidFill>
                <a:latin typeface="Arial" panose="020B0604020202020204" pitchFamily="34" charset="0"/>
                <a:cs typeface="Arial" panose="020B0604020202020204" pitchFamily="34" charset="0"/>
              </a:rPr>
              <a:t>n</a:t>
            </a:r>
            <a:r>
              <a:rPr sz="2000" dirty="0">
                <a:solidFill>
                  <a:srgbClr val="0033CC"/>
                </a:solidFill>
                <a:latin typeface="Arial" panose="020B0604020202020204" pitchFamily="34" charset="0"/>
                <a:cs typeface="Arial" panose="020B0604020202020204" pitchFamily="34" charset="0"/>
              </a:rPr>
              <a:t>, requires </a:t>
            </a:r>
            <a:r>
              <a:rPr sz="2000" i="1" dirty="0">
                <a:solidFill>
                  <a:srgbClr val="0033CC"/>
                </a:solidFill>
                <a:latin typeface="Arial" panose="020B0604020202020204" pitchFamily="34" charset="0"/>
                <a:cs typeface="Arial" panose="020B0604020202020204" pitchFamily="34" charset="0"/>
              </a:rPr>
              <a:t>m </a:t>
            </a:r>
            <a:r>
              <a:rPr sz="2000" dirty="0">
                <a:solidFill>
                  <a:srgbClr val="0033CC"/>
                </a:solidFill>
                <a:latin typeface="Arial" panose="020B0604020202020204" pitchFamily="34" charset="0"/>
                <a:cs typeface="Arial" panose="020B0604020202020204" pitchFamily="34" charset="0"/>
              </a:rPr>
              <a:t>x </a:t>
            </a:r>
            <a:r>
              <a:rPr sz="2000" i="1" dirty="0">
                <a:solidFill>
                  <a:srgbClr val="0033CC"/>
                </a:solidFill>
                <a:latin typeface="Arial" panose="020B0604020202020204" pitchFamily="34" charset="0"/>
                <a:cs typeface="Arial" panose="020B0604020202020204" pitchFamily="34" charset="0"/>
              </a:rPr>
              <a:t>n </a:t>
            </a:r>
            <a:r>
              <a:rPr sz="2000" dirty="0">
                <a:solidFill>
                  <a:srgbClr val="0033CC"/>
                </a:solidFill>
                <a:latin typeface="Arial" panose="020B0604020202020204" pitchFamily="34" charset="0"/>
                <a:cs typeface="Arial" panose="020B0604020202020204" pitchFamily="34" charset="0"/>
              </a:rPr>
              <a:t>clock</a:t>
            </a:r>
            <a:r>
              <a:rPr sz="2000" spc="-17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cycles</a:t>
            </a:r>
            <a:endParaRPr sz="2000" dirty="0">
              <a:latin typeface="Arial" panose="020B0604020202020204" pitchFamily="34" charset="0"/>
              <a:cs typeface="Arial" panose="020B0604020202020204" pitchFamily="34" charset="0"/>
            </a:endParaRPr>
          </a:p>
          <a:p>
            <a:pPr lvl="1">
              <a:lnSpc>
                <a:spcPct val="100000"/>
              </a:lnSpc>
              <a:spcBef>
                <a:spcPts val="30"/>
              </a:spcBef>
              <a:buClr>
                <a:srgbClr val="003399"/>
              </a:buClr>
              <a:buFont typeface="Wingdings" panose="05000000000000000000" pitchFamily="2" charset="2"/>
              <a:buChar char=""/>
            </a:pPr>
            <a:endParaRPr sz="2800" dirty="0">
              <a:latin typeface="Arial" panose="020B0604020202020204" pitchFamily="34" charset="0"/>
              <a:cs typeface="Arial" panose="020B0604020202020204" pitchFamily="34" charset="0"/>
            </a:endParaRPr>
          </a:p>
          <a:p>
            <a:pPr marL="355600" marR="5080" indent="-342900" defTabSz="0">
              <a:lnSpc>
                <a:spcPts val="2590"/>
              </a:lnSpc>
              <a:buClr>
                <a:srgbClr val="0033CC"/>
              </a:buClr>
              <a:buSzPct val="60000"/>
              <a:buFont typeface="Wingdings" panose="05000000000000000000" pitchFamily="2" charset="2"/>
              <a:buChar char=""/>
              <a:tabLst>
                <a:tab pos="354965" algn="l"/>
                <a:tab pos="355600" algn="l"/>
              </a:tabLst>
            </a:pPr>
            <a:r>
              <a:rPr sz="2400" spc="-5" dirty="0">
                <a:latin typeface="Arial" panose="020B0604020202020204" pitchFamily="34" charset="0"/>
                <a:cs typeface="Arial" panose="020B0604020202020204" pitchFamily="34" charset="0"/>
              </a:rPr>
              <a:t>Sequences with </a:t>
            </a:r>
            <a:r>
              <a:rPr sz="2400" dirty="0">
                <a:latin typeface="Arial" panose="020B0604020202020204" pitchFamily="34" charset="0"/>
                <a:cs typeface="Arial" panose="020B0604020202020204" pitchFamily="34" charset="0"/>
              </a:rPr>
              <a:t>read-after-write </a:t>
            </a:r>
            <a:r>
              <a:rPr sz="2400" spc="-5" dirty="0">
                <a:latin typeface="Arial" panose="020B0604020202020204" pitchFamily="34" charset="0"/>
                <a:cs typeface="Arial" panose="020B0604020202020204" pitchFamily="34" charset="0"/>
              </a:rPr>
              <a:t>dependency hazards  can be in </a:t>
            </a:r>
            <a:r>
              <a:rPr sz="2400" dirty="0">
                <a:latin typeface="Arial" panose="020B0604020202020204" pitchFamily="34" charset="0"/>
                <a:cs typeface="Arial" panose="020B0604020202020204" pitchFamily="34" charset="0"/>
              </a:rPr>
              <a:t>the </a:t>
            </a:r>
            <a:r>
              <a:rPr sz="2400" spc="-5" dirty="0">
                <a:latin typeface="Arial" panose="020B0604020202020204" pitchFamily="34" charset="0"/>
                <a:cs typeface="Arial" panose="020B0604020202020204" pitchFamily="34" charset="0"/>
              </a:rPr>
              <a:t>same convey via</a:t>
            </a:r>
            <a:r>
              <a:rPr sz="2400" spc="40" dirty="0">
                <a:latin typeface="Arial" panose="020B0604020202020204" pitchFamily="34" charset="0"/>
                <a:cs typeface="Arial" panose="020B0604020202020204" pitchFamily="34" charset="0"/>
              </a:rPr>
              <a:t> </a:t>
            </a:r>
            <a:r>
              <a:rPr sz="2400" i="1" spc="-5" dirty="0">
                <a:latin typeface="Arial" panose="020B0604020202020204" pitchFamily="34" charset="0"/>
                <a:cs typeface="Arial" panose="020B0604020202020204" pitchFamily="34" charset="0"/>
              </a:rPr>
              <a:t>chaining</a:t>
            </a:r>
            <a:endParaRPr sz="24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403603" y="3223260"/>
              <a:ext cx="1211580" cy="54863"/>
            </p14:xfrm>
          </p:contentPart>
        </mc:Choice>
        <mc:Fallback xmlns="">
          <p:pic>
            <p:nvPicPr>
              <p:cNvPr id="2" name="Ink 1"/>
            </p:nvPicPr>
            <p:blipFill>
              <a:blip r:embed="rId2"/>
            </p:blipFill>
            <p:spPr>
              <a:xfrm>
                <a:off x="1403603" y="3223260"/>
                <a:ext cx="1211580" cy="5486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4745736" y="2617184"/>
              <a:ext cx="276606" cy="186880"/>
            </p14:xfrm>
          </p:contentPart>
        </mc:Choice>
        <mc:Fallback xmlns="">
          <p:pic>
            <p:nvPicPr>
              <p:cNvPr id="9" name="Ink 8"/>
            </p:nvPicPr>
            <p:blipFill>
              <a:blip r:embed="rId4"/>
            </p:blipFill>
            <p:spPr>
              <a:xfrm>
                <a:off x="4745736" y="2617184"/>
                <a:ext cx="276606" cy="18688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5010912" y="2497455"/>
              <a:ext cx="167592" cy="388905"/>
            </p14:xfrm>
          </p:contentPart>
        </mc:Choice>
        <mc:Fallback xmlns="">
          <p:pic>
            <p:nvPicPr>
              <p:cNvPr id="10" name="Ink 9"/>
            </p:nvPicPr>
            <p:blipFill>
              <a:blip r:embed="rId6"/>
            </p:blipFill>
            <p:spPr>
              <a:xfrm>
                <a:off x="5010912" y="2497455"/>
                <a:ext cx="167592" cy="38890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5016055" y="2592323"/>
              <a:ext cx="52006" cy="18288"/>
            </p14:xfrm>
          </p:contentPart>
        </mc:Choice>
        <mc:Fallback xmlns="">
          <p:pic>
            <p:nvPicPr>
              <p:cNvPr id="11" name="Ink 10"/>
            </p:nvPicPr>
            <p:blipFill>
              <a:blip r:embed="rId8"/>
            </p:blipFill>
            <p:spPr>
              <a:xfrm>
                <a:off x="5016055" y="2592323"/>
                <a:ext cx="52006" cy="1828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5047487" y="2651760"/>
              <a:ext cx="360" cy="9143"/>
            </p14:xfrm>
          </p:contentPart>
        </mc:Choice>
        <mc:Fallback xmlns="">
          <p:pic>
            <p:nvPicPr>
              <p:cNvPr id="12" name="Ink 11"/>
            </p:nvPicPr>
            <p:blipFill>
              <a:blip r:embed="rId10"/>
            </p:blipFill>
            <p:spPr>
              <a:xfrm>
                <a:off x="5047487" y="2651760"/>
                <a:ext cx="360" cy="914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5056632" y="2638043"/>
              <a:ext cx="54864" cy="94869"/>
            </p14:xfrm>
          </p:contentPart>
        </mc:Choice>
        <mc:Fallback xmlns="">
          <p:pic>
            <p:nvPicPr>
              <p:cNvPr id="13" name="Ink 12"/>
            </p:nvPicPr>
            <p:blipFill>
              <a:blip r:embed="rId12"/>
            </p:blipFill>
            <p:spPr>
              <a:xfrm>
                <a:off x="5056632" y="2638043"/>
                <a:ext cx="54864" cy="9486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5236654" y="2543175"/>
              <a:ext cx="80582" cy="204597"/>
            </p14:xfrm>
          </p:contentPart>
        </mc:Choice>
        <mc:Fallback xmlns="">
          <p:pic>
            <p:nvPicPr>
              <p:cNvPr id="14" name="Ink 13"/>
            </p:nvPicPr>
            <p:blipFill>
              <a:blip r:embed="rId14"/>
            </p:blipFill>
            <p:spPr>
              <a:xfrm>
                <a:off x="5236654" y="2543175"/>
                <a:ext cx="80582" cy="20459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5271944" y="2429446"/>
              <a:ext cx="171593" cy="407765"/>
            </p14:xfrm>
          </p:contentPart>
        </mc:Choice>
        <mc:Fallback xmlns="">
          <p:pic>
            <p:nvPicPr>
              <p:cNvPr id="15" name="Ink 14"/>
            </p:nvPicPr>
            <p:blipFill>
              <a:blip r:embed="rId16"/>
            </p:blipFill>
            <p:spPr>
              <a:xfrm>
                <a:off x="5271944" y="2429446"/>
                <a:ext cx="171593" cy="407765"/>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5361241" y="2679192"/>
              <a:ext cx="79439" cy="53006"/>
            </p14:xfrm>
          </p:contentPart>
        </mc:Choice>
        <mc:Fallback xmlns="">
          <p:pic>
            <p:nvPicPr>
              <p:cNvPr id="16" name="Ink 15"/>
            </p:nvPicPr>
            <p:blipFill>
              <a:blip r:embed="rId18"/>
            </p:blipFill>
            <p:spPr>
              <a:xfrm>
                <a:off x="5361241" y="2679192"/>
                <a:ext cx="79439" cy="53006"/>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Ink 16"/>
              <p14:cNvContentPartPr/>
              <p14:nvPr/>
            </p14:nvContentPartPr>
            <p14:xfrm>
              <a:off x="5511545" y="2487168"/>
              <a:ext cx="142304" cy="158305"/>
            </p14:xfrm>
          </p:contentPart>
        </mc:Choice>
        <mc:Fallback xmlns="">
          <p:pic>
            <p:nvPicPr>
              <p:cNvPr id="17" name="Ink 16"/>
            </p:nvPicPr>
            <p:blipFill>
              <a:blip r:embed="rId20"/>
            </p:blipFill>
            <p:spPr>
              <a:xfrm>
                <a:off x="5511545" y="2487168"/>
                <a:ext cx="142304" cy="158305"/>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5502402" y="2647187"/>
              <a:ext cx="192024" cy="133160"/>
            </p14:xfrm>
          </p:contentPart>
        </mc:Choice>
        <mc:Fallback xmlns="">
          <p:pic>
            <p:nvPicPr>
              <p:cNvPr id="18" name="Ink 17"/>
            </p:nvPicPr>
            <p:blipFill>
              <a:blip r:embed="rId22"/>
            </p:blipFill>
            <p:spPr>
              <a:xfrm>
                <a:off x="5502402" y="2647187"/>
                <a:ext cx="192024" cy="13316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5718286" y="2487168"/>
              <a:ext cx="104156" cy="220027"/>
            </p14:xfrm>
          </p:contentPart>
        </mc:Choice>
        <mc:Fallback xmlns="">
          <p:pic>
            <p:nvPicPr>
              <p:cNvPr id="19" name="Ink 18"/>
            </p:nvPicPr>
            <p:blipFill>
              <a:blip r:embed="rId24"/>
            </p:blipFill>
            <p:spPr>
              <a:xfrm>
                <a:off x="5718286" y="2487168"/>
                <a:ext cx="104156" cy="220027"/>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Ink 19"/>
              <p14:cNvContentPartPr/>
              <p14:nvPr/>
            </p14:nvContentPartPr>
            <p14:xfrm>
              <a:off x="5820155" y="2470451"/>
              <a:ext cx="56579" cy="94441"/>
            </p14:xfrm>
          </p:contentPart>
        </mc:Choice>
        <mc:Fallback xmlns="">
          <p:pic>
            <p:nvPicPr>
              <p:cNvPr id="20" name="Ink 19"/>
            </p:nvPicPr>
            <p:blipFill>
              <a:blip r:embed="rId26"/>
            </p:blipFill>
            <p:spPr>
              <a:xfrm>
                <a:off x="5820155" y="2470451"/>
                <a:ext cx="56579" cy="9444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Ink 20"/>
              <p14:cNvContentPartPr/>
              <p14:nvPr/>
            </p14:nvContentPartPr>
            <p14:xfrm>
              <a:off x="5821727" y="2615183"/>
              <a:ext cx="35005" cy="93727"/>
            </p14:xfrm>
          </p:contentPart>
        </mc:Choice>
        <mc:Fallback xmlns="">
          <p:pic>
            <p:nvPicPr>
              <p:cNvPr id="21" name="Ink 20"/>
            </p:nvPicPr>
            <p:blipFill>
              <a:blip r:embed="rId28"/>
            </p:blipFill>
            <p:spPr>
              <a:xfrm>
                <a:off x="5821727" y="2615183"/>
                <a:ext cx="35005" cy="9372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Ink 21"/>
              <p14:cNvContentPartPr/>
              <p14:nvPr/>
            </p14:nvContentPartPr>
            <p14:xfrm>
              <a:off x="5861304" y="2601467"/>
              <a:ext cx="93726" cy="118873"/>
            </p14:xfrm>
          </p:contentPart>
        </mc:Choice>
        <mc:Fallback xmlns="">
          <p:pic>
            <p:nvPicPr>
              <p:cNvPr id="22" name="Ink 21"/>
            </p:nvPicPr>
            <p:blipFill>
              <a:blip r:embed="rId30"/>
            </p:blipFill>
            <p:spPr>
              <a:xfrm>
                <a:off x="5861304" y="2601467"/>
                <a:ext cx="93726" cy="118873"/>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Ink 22"/>
              <p14:cNvContentPartPr/>
              <p14:nvPr/>
            </p14:nvContentPartPr>
            <p14:xfrm>
              <a:off x="5992606" y="2423302"/>
              <a:ext cx="140731" cy="278178"/>
            </p14:xfrm>
          </p:contentPart>
        </mc:Choice>
        <mc:Fallback xmlns="">
          <p:pic>
            <p:nvPicPr>
              <p:cNvPr id="23" name="Ink 22"/>
            </p:nvPicPr>
            <p:blipFill>
              <a:blip r:embed="rId32"/>
            </p:blipFill>
            <p:spPr>
              <a:xfrm>
                <a:off x="5992606" y="2423302"/>
                <a:ext cx="140731" cy="278178"/>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Ink 23"/>
              <p14:cNvContentPartPr/>
              <p14:nvPr/>
            </p14:nvContentPartPr>
            <p14:xfrm>
              <a:off x="6114764" y="2412301"/>
              <a:ext cx="139731" cy="259461"/>
            </p14:xfrm>
          </p:contentPart>
        </mc:Choice>
        <mc:Fallback xmlns="">
          <p:pic>
            <p:nvPicPr>
              <p:cNvPr id="24" name="Ink 23"/>
            </p:nvPicPr>
            <p:blipFill>
              <a:blip r:embed="rId34"/>
            </p:blipFill>
            <p:spPr>
              <a:xfrm>
                <a:off x="6114764" y="2412301"/>
                <a:ext cx="139731" cy="25946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Ink 24"/>
              <p14:cNvContentPartPr/>
              <p14:nvPr/>
            </p14:nvContentPartPr>
            <p14:xfrm>
              <a:off x="6304787" y="2402586"/>
              <a:ext cx="192025" cy="248745"/>
            </p14:xfrm>
          </p:contentPart>
        </mc:Choice>
        <mc:Fallback xmlns="">
          <p:pic>
            <p:nvPicPr>
              <p:cNvPr id="25" name="Ink 24"/>
            </p:nvPicPr>
            <p:blipFill>
              <a:blip r:embed="rId36"/>
            </p:blipFill>
            <p:spPr>
              <a:xfrm>
                <a:off x="6304787" y="2402586"/>
                <a:ext cx="192025" cy="24874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Ink 25"/>
              <p14:cNvContentPartPr/>
              <p14:nvPr/>
            </p14:nvContentPartPr>
            <p14:xfrm>
              <a:off x="6575250" y="2299716"/>
              <a:ext cx="485632" cy="403479"/>
            </p14:xfrm>
          </p:contentPart>
        </mc:Choice>
        <mc:Fallback xmlns="">
          <p:pic>
            <p:nvPicPr>
              <p:cNvPr id="26" name="Ink 25"/>
            </p:nvPicPr>
            <p:blipFill>
              <a:blip r:embed="rId38"/>
            </p:blipFill>
            <p:spPr>
              <a:xfrm>
                <a:off x="6575250" y="2299716"/>
                <a:ext cx="485632" cy="40347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Ink 26"/>
              <p14:cNvContentPartPr/>
              <p14:nvPr/>
            </p14:nvContentPartPr>
            <p14:xfrm>
              <a:off x="6916864" y="2360866"/>
              <a:ext cx="114872" cy="112585"/>
            </p14:xfrm>
          </p:contentPart>
        </mc:Choice>
        <mc:Fallback xmlns="">
          <p:pic>
            <p:nvPicPr>
              <p:cNvPr id="27" name="Ink 26"/>
            </p:nvPicPr>
            <p:blipFill>
              <a:blip r:embed="rId40"/>
            </p:blipFill>
            <p:spPr>
              <a:xfrm>
                <a:off x="6916864" y="2360866"/>
                <a:ext cx="114872" cy="11258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Ink 27"/>
              <p14:cNvContentPartPr/>
              <p14:nvPr/>
            </p14:nvContentPartPr>
            <p14:xfrm>
              <a:off x="1602486" y="4000500"/>
              <a:ext cx="2286" cy="112013"/>
            </p14:xfrm>
          </p:contentPart>
        </mc:Choice>
        <mc:Fallback xmlns="">
          <p:pic>
            <p:nvPicPr>
              <p:cNvPr id="28" name="Ink 27"/>
            </p:nvPicPr>
            <p:blipFill>
              <a:blip r:embed="rId42"/>
            </p:blipFill>
            <p:spPr>
              <a:xfrm>
                <a:off x="1602486" y="4000500"/>
                <a:ext cx="2286" cy="112013"/>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Ink 28"/>
              <p14:cNvContentPartPr/>
              <p14:nvPr/>
            </p14:nvContentPartPr>
            <p14:xfrm>
              <a:off x="1604771" y="4053077"/>
              <a:ext cx="114300" cy="89154"/>
            </p14:xfrm>
          </p:contentPart>
        </mc:Choice>
        <mc:Fallback xmlns="">
          <p:pic>
            <p:nvPicPr>
              <p:cNvPr id="29" name="Ink 28"/>
            </p:nvPicPr>
            <p:blipFill>
              <a:blip r:embed="rId44"/>
            </p:blipFill>
            <p:spPr>
              <a:xfrm>
                <a:off x="1604771" y="4053077"/>
                <a:ext cx="114300" cy="8915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Ink 29"/>
              <p14:cNvContentPartPr/>
              <p14:nvPr/>
            </p14:nvContentPartPr>
            <p14:xfrm>
              <a:off x="1639061" y="4064507"/>
              <a:ext cx="25147" cy="59436"/>
            </p14:xfrm>
          </p:contentPart>
        </mc:Choice>
        <mc:Fallback xmlns="">
          <p:pic>
            <p:nvPicPr>
              <p:cNvPr id="30" name="Ink 29"/>
            </p:nvPicPr>
            <p:blipFill>
              <a:blip r:embed="rId46"/>
            </p:blipFill>
            <p:spPr>
              <a:xfrm>
                <a:off x="1639061" y="4064507"/>
                <a:ext cx="25147" cy="5943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Ink 30"/>
              <p14:cNvContentPartPr/>
              <p14:nvPr/>
            </p14:nvContentPartPr>
            <p14:xfrm>
              <a:off x="1666493" y="4085082"/>
              <a:ext cx="12859" cy="41148"/>
            </p14:xfrm>
          </p:contentPart>
        </mc:Choice>
        <mc:Fallback xmlns="">
          <p:pic>
            <p:nvPicPr>
              <p:cNvPr id="31" name="Ink 30"/>
            </p:nvPicPr>
            <p:blipFill>
              <a:blip r:embed="rId48"/>
            </p:blipFill>
            <p:spPr>
              <a:xfrm>
                <a:off x="1666493" y="4085082"/>
                <a:ext cx="12859" cy="4114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Ink 31"/>
              <p14:cNvContentPartPr/>
              <p14:nvPr/>
            </p14:nvContentPartPr>
            <p14:xfrm>
              <a:off x="1581911" y="4154947"/>
              <a:ext cx="219457" cy="144447"/>
            </p14:xfrm>
          </p:contentPart>
        </mc:Choice>
        <mc:Fallback xmlns="">
          <p:pic>
            <p:nvPicPr>
              <p:cNvPr id="32" name="Ink 31"/>
            </p:nvPicPr>
            <p:blipFill>
              <a:blip r:embed="rId50"/>
            </p:blipFill>
            <p:spPr>
              <a:xfrm>
                <a:off x="1581911" y="4154947"/>
                <a:ext cx="219457" cy="144447"/>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Ink 32"/>
              <p14:cNvContentPartPr/>
              <p14:nvPr/>
            </p14:nvContentPartPr>
            <p14:xfrm>
              <a:off x="1860803" y="4133087"/>
              <a:ext cx="11430" cy="70866"/>
            </p14:xfrm>
          </p:contentPart>
        </mc:Choice>
        <mc:Fallback xmlns="">
          <p:pic>
            <p:nvPicPr>
              <p:cNvPr id="33" name="Ink 32"/>
            </p:nvPicPr>
            <p:blipFill>
              <a:blip r:embed="rId52"/>
            </p:blipFill>
            <p:spPr>
              <a:xfrm>
                <a:off x="1860803" y="4133087"/>
                <a:ext cx="11430" cy="7086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Ink 33"/>
              <p14:cNvContentPartPr/>
              <p14:nvPr/>
            </p14:nvContentPartPr>
            <p14:xfrm>
              <a:off x="1821513" y="3970067"/>
              <a:ext cx="208454" cy="235887"/>
            </p14:xfrm>
          </p:contentPart>
        </mc:Choice>
        <mc:Fallback xmlns="">
          <p:pic>
            <p:nvPicPr>
              <p:cNvPr id="34" name="Ink 33"/>
            </p:nvPicPr>
            <p:blipFill>
              <a:blip r:embed="rId54"/>
            </p:blipFill>
            <p:spPr>
              <a:xfrm>
                <a:off x="1821513" y="3970067"/>
                <a:ext cx="208454" cy="23588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Ink 34"/>
              <p14:cNvContentPartPr/>
              <p14:nvPr/>
            </p14:nvContentPartPr>
            <p14:xfrm>
              <a:off x="1984248" y="4155947"/>
              <a:ext cx="4572" cy="36576"/>
            </p14:xfrm>
          </p:contentPart>
        </mc:Choice>
        <mc:Fallback xmlns="">
          <p:pic>
            <p:nvPicPr>
              <p:cNvPr id="35" name="Ink 34"/>
            </p:nvPicPr>
            <p:blipFill>
              <a:blip r:embed="rId56"/>
            </p:blipFill>
            <p:spPr>
              <a:xfrm>
                <a:off x="1984248" y="4155947"/>
                <a:ext cx="4572" cy="3657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Ink 35"/>
              <p14:cNvContentPartPr/>
              <p14:nvPr/>
            </p14:nvContentPartPr>
            <p14:xfrm>
              <a:off x="2002536" y="4146803"/>
              <a:ext cx="82296" cy="86868"/>
            </p14:xfrm>
          </p:contentPart>
        </mc:Choice>
        <mc:Fallback xmlns="">
          <p:pic>
            <p:nvPicPr>
              <p:cNvPr id="36" name="Ink 35"/>
            </p:nvPicPr>
            <p:blipFill>
              <a:blip r:embed="rId58"/>
            </p:blipFill>
            <p:spPr>
              <a:xfrm>
                <a:off x="2002536" y="4146803"/>
                <a:ext cx="82296" cy="86868"/>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Ink 36"/>
              <p14:cNvContentPartPr/>
              <p14:nvPr/>
            </p14:nvContentPartPr>
            <p14:xfrm>
              <a:off x="2118550" y="4037076"/>
              <a:ext cx="89726" cy="165163"/>
            </p14:xfrm>
          </p:contentPart>
        </mc:Choice>
        <mc:Fallback xmlns="">
          <p:pic>
            <p:nvPicPr>
              <p:cNvPr id="37" name="Ink 36"/>
            </p:nvPicPr>
            <p:blipFill>
              <a:blip r:embed="rId60"/>
            </p:blipFill>
            <p:spPr>
              <a:xfrm>
                <a:off x="2118550" y="4037076"/>
                <a:ext cx="89726" cy="16516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Ink 37"/>
              <p14:cNvContentPartPr/>
              <p14:nvPr/>
            </p14:nvContentPartPr>
            <p14:xfrm>
              <a:off x="2189988" y="3982212"/>
              <a:ext cx="96012" cy="98298"/>
            </p14:xfrm>
          </p:contentPart>
        </mc:Choice>
        <mc:Fallback xmlns="">
          <p:pic>
            <p:nvPicPr>
              <p:cNvPr id="38" name="Ink 37"/>
            </p:nvPicPr>
            <p:blipFill>
              <a:blip r:embed="rId62"/>
            </p:blipFill>
            <p:spPr>
              <a:xfrm>
                <a:off x="2189988" y="3982212"/>
                <a:ext cx="96012" cy="98298"/>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Ink 38"/>
              <p14:cNvContentPartPr/>
              <p14:nvPr/>
            </p14:nvContentPartPr>
            <p14:xfrm>
              <a:off x="2199131" y="4032503"/>
              <a:ext cx="203454" cy="213313"/>
            </p14:xfrm>
          </p:contentPart>
        </mc:Choice>
        <mc:Fallback xmlns="">
          <p:pic>
            <p:nvPicPr>
              <p:cNvPr id="39" name="Ink 38"/>
            </p:nvPicPr>
            <p:blipFill>
              <a:blip r:embed="rId64"/>
            </p:blipFill>
            <p:spPr>
              <a:xfrm>
                <a:off x="2199131" y="4032503"/>
                <a:ext cx="203454" cy="21331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Ink 39"/>
              <p14:cNvContentPartPr/>
              <p14:nvPr/>
            </p14:nvContentPartPr>
            <p14:xfrm>
              <a:off x="2371582" y="3992927"/>
              <a:ext cx="159019" cy="274177"/>
            </p14:xfrm>
          </p:contentPart>
        </mc:Choice>
        <mc:Fallback xmlns="">
          <p:pic>
            <p:nvPicPr>
              <p:cNvPr id="40" name="Ink 39"/>
            </p:nvPicPr>
            <p:blipFill>
              <a:blip r:embed="rId66"/>
            </p:blipFill>
            <p:spPr>
              <a:xfrm>
                <a:off x="2371582" y="3992927"/>
                <a:ext cx="159019" cy="274177"/>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Ink 40"/>
              <p14:cNvContentPartPr/>
              <p14:nvPr/>
            </p14:nvContentPartPr>
            <p14:xfrm>
              <a:off x="2633472" y="4174236"/>
              <a:ext cx="360" cy="9144"/>
            </p14:xfrm>
          </p:contentPart>
        </mc:Choice>
        <mc:Fallback xmlns="">
          <p:pic>
            <p:nvPicPr>
              <p:cNvPr id="41" name="Ink 40"/>
            </p:nvPicPr>
            <p:blipFill>
              <a:blip r:embed="rId68"/>
            </p:blipFill>
            <p:spPr>
              <a:xfrm>
                <a:off x="2633472" y="4174236"/>
                <a:ext cx="360" cy="9144"/>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2" name="Ink 41"/>
              <p14:cNvContentPartPr/>
              <p14:nvPr/>
            </p14:nvContentPartPr>
            <p14:xfrm>
              <a:off x="2820923" y="4101083"/>
              <a:ext cx="91440" cy="135589"/>
            </p14:xfrm>
          </p:contentPart>
        </mc:Choice>
        <mc:Fallback xmlns="">
          <p:pic>
            <p:nvPicPr>
              <p:cNvPr id="42" name="Ink 41"/>
            </p:nvPicPr>
            <p:blipFill>
              <a:blip r:embed="rId70"/>
            </p:blipFill>
            <p:spPr>
              <a:xfrm>
                <a:off x="2820923" y="4101083"/>
                <a:ext cx="91440" cy="135589"/>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3" name="Ink 42"/>
              <p14:cNvContentPartPr/>
              <p14:nvPr/>
            </p14:nvContentPartPr>
            <p14:xfrm>
              <a:off x="2875787" y="4103941"/>
              <a:ext cx="150876" cy="154876"/>
            </p14:xfrm>
          </p:contentPart>
        </mc:Choice>
        <mc:Fallback xmlns="">
          <p:pic>
            <p:nvPicPr>
              <p:cNvPr id="43" name="Ink 42"/>
            </p:nvPicPr>
            <p:blipFill>
              <a:blip r:embed="rId72"/>
            </p:blipFill>
            <p:spPr>
              <a:xfrm>
                <a:off x="2875787" y="4103941"/>
                <a:ext cx="150876" cy="154876"/>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4" name="Ink 43"/>
              <p14:cNvContentPartPr/>
              <p14:nvPr/>
            </p14:nvContentPartPr>
            <p14:xfrm>
              <a:off x="3031236" y="4095368"/>
              <a:ext cx="192024" cy="147448"/>
            </p14:xfrm>
          </p:contentPart>
        </mc:Choice>
        <mc:Fallback xmlns="">
          <p:pic>
            <p:nvPicPr>
              <p:cNvPr id="44" name="Ink 43"/>
            </p:nvPicPr>
            <p:blipFill>
              <a:blip r:embed="rId74"/>
            </p:blipFill>
            <p:spPr>
              <a:xfrm>
                <a:off x="3031236" y="4095368"/>
                <a:ext cx="192024" cy="147448"/>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5" name="Ink 44"/>
              <p14:cNvContentPartPr/>
              <p14:nvPr/>
            </p14:nvContentPartPr>
            <p14:xfrm>
              <a:off x="3214116" y="4077652"/>
              <a:ext cx="146304" cy="169735"/>
            </p14:xfrm>
          </p:contentPart>
        </mc:Choice>
        <mc:Fallback xmlns="">
          <p:pic>
            <p:nvPicPr>
              <p:cNvPr id="45" name="Ink 44"/>
            </p:nvPicPr>
            <p:blipFill>
              <a:blip r:embed="rId76"/>
            </p:blipFill>
            <p:spPr>
              <a:xfrm>
                <a:off x="3214116" y="4077652"/>
                <a:ext cx="146304" cy="169735"/>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6" name="Ink 45"/>
              <p14:cNvContentPartPr/>
              <p14:nvPr/>
            </p14:nvContentPartPr>
            <p14:xfrm>
              <a:off x="3396996" y="4169663"/>
              <a:ext cx="75437" cy="20574"/>
            </p14:xfrm>
          </p:contentPart>
        </mc:Choice>
        <mc:Fallback xmlns="">
          <p:pic>
            <p:nvPicPr>
              <p:cNvPr id="46" name="Ink 45"/>
            </p:nvPicPr>
            <p:blipFill>
              <a:blip r:embed="rId78"/>
            </p:blipFill>
            <p:spPr>
              <a:xfrm>
                <a:off x="3396996" y="4169663"/>
                <a:ext cx="75437" cy="2057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7" name="Ink 46"/>
              <p14:cNvContentPartPr/>
              <p14:nvPr/>
            </p14:nvContentPartPr>
            <p14:xfrm>
              <a:off x="3497580" y="4107942"/>
              <a:ext cx="219456" cy="272034"/>
            </p14:xfrm>
          </p:contentPart>
        </mc:Choice>
        <mc:Fallback xmlns="">
          <p:pic>
            <p:nvPicPr>
              <p:cNvPr id="47" name="Ink 46"/>
            </p:nvPicPr>
            <p:blipFill>
              <a:blip r:embed="rId80"/>
            </p:blipFill>
            <p:spPr>
              <a:xfrm>
                <a:off x="3497580" y="4107942"/>
                <a:ext cx="219456" cy="272034"/>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8" name="Ink 47"/>
              <p14:cNvContentPartPr/>
              <p14:nvPr/>
            </p14:nvContentPartPr>
            <p14:xfrm>
              <a:off x="3831336" y="4027360"/>
              <a:ext cx="386334" cy="185880"/>
            </p14:xfrm>
          </p:contentPart>
        </mc:Choice>
        <mc:Fallback xmlns="">
          <p:pic>
            <p:nvPicPr>
              <p:cNvPr id="48" name="Ink 47"/>
            </p:nvPicPr>
            <p:blipFill>
              <a:blip r:embed="rId82"/>
            </p:blipFill>
            <p:spPr>
              <a:xfrm>
                <a:off x="3831336" y="4027360"/>
                <a:ext cx="386334" cy="1858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9" name="Ink 48"/>
              <p14:cNvContentPartPr/>
              <p14:nvPr/>
            </p14:nvContentPartPr>
            <p14:xfrm>
              <a:off x="4224527" y="4070794"/>
              <a:ext cx="109728" cy="121730"/>
            </p14:xfrm>
          </p:contentPart>
        </mc:Choice>
        <mc:Fallback xmlns="">
          <p:pic>
            <p:nvPicPr>
              <p:cNvPr id="49" name="Ink 48"/>
            </p:nvPicPr>
            <p:blipFill>
              <a:blip r:embed="rId84"/>
            </p:blipFill>
            <p:spPr>
              <a:xfrm>
                <a:off x="4224527" y="4070794"/>
                <a:ext cx="109728" cy="12173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0" name="Ink 49"/>
              <p14:cNvContentPartPr/>
              <p14:nvPr/>
            </p14:nvContentPartPr>
            <p14:xfrm>
              <a:off x="4425696" y="4128516"/>
              <a:ext cx="34290" cy="61722"/>
            </p14:xfrm>
          </p:contentPart>
        </mc:Choice>
        <mc:Fallback xmlns="">
          <p:pic>
            <p:nvPicPr>
              <p:cNvPr id="50" name="Ink 49"/>
            </p:nvPicPr>
            <p:blipFill>
              <a:blip r:embed="rId86"/>
            </p:blipFill>
            <p:spPr>
              <a:xfrm>
                <a:off x="4425696" y="4128516"/>
                <a:ext cx="34290" cy="61722"/>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1" name="Ink 50"/>
              <p14:cNvContentPartPr/>
              <p14:nvPr/>
            </p14:nvContentPartPr>
            <p14:xfrm>
              <a:off x="4572000" y="4123943"/>
              <a:ext cx="249173" cy="54293"/>
            </p14:xfrm>
          </p:contentPart>
        </mc:Choice>
        <mc:Fallback xmlns="">
          <p:pic>
            <p:nvPicPr>
              <p:cNvPr id="51" name="Ink 50"/>
            </p:nvPicPr>
            <p:blipFill>
              <a:blip r:embed="rId88"/>
            </p:blipFill>
            <p:spPr>
              <a:xfrm>
                <a:off x="4572000" y="4123943"/>
                <a:ext cx="249173" cy="54293"/>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2" name="Ink 51"/>
              <p14:cNvContentPartPr/>
              <p14:nvPr/>
            </p14:nvContentPartPr>
            <p14:xfrm>
              <a:off x="5308092" y="4123943"/>
              <a:ext cx="36575" cy="91440"/>
            </p14:xfrm>
          </p:contentPart>
        </mc:Choice>
        <mc:Fallback xmlns="">
          <p:pic>
            <p:nvPicPr>
              <p:cNvPr id="52" name="Ink 51"/>
            </p:nvPicPr>
            <p:blipFill>
              <a:blip r:embed="rId90"/>
            </p:blipFill>
            <p:spPr>
              <a:xfrm>
                <a:off x="5308092" y="4123943"/>
                <a:ext cx="36575" cy="91440"/>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3" name="Ink 52"/>
              <p14:cNvContentPartPr/>
              <p14:nvPr/>
            </p14:nvContentPartPr>
            <p14:xfrm>
              <a:off x="5293232" y="4088939"/>
              <a:ext cx="181738" cy="246745"/>
            </p14:xfrm>
          </p:contentPart>
        </mc:Choice>
        <mc:Fallback xmlns="">
          <p:pic>
            <p:nvPicPr>
              <p:cNvPr id="53" name="Ink 52"/>
            </p:nvPicPr>
            <p:blipFill>
              <a:blip r:embed="rId92"/>
            </p:blipFill>
            <p:spPr>
              <a:xfrm>
                <a:off x="5293232" y="4088939"/>
                <a:ext cx="181738" cy="246745"/>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4" name="Ink 53"/>
              <p14:cNvContentPartPr/>
              <p14:nvPr/>
            </p14:nvContentPartPr>
            <p14:xfrm>
              <a:off x="5477255" y="4099941"/>
              <a:ext cx="59436" cy="76581"/>
            </p14:xfrm>
          </p:contentPart>
        </mc:Choice>
        <mc:Fallback xmlns="">
          <p:pic>
            <p:nvPicPr>
              <p:cNvPr id="54" name="Ink 53"/>
            </p:nvPicPr>
            <p:blipFill>
              <a:blip r:embed="rId94"/>
            </p:blipFill>
            <p:spPr>
              <a:xfrm>
                <a:off x="5477255" y="4099941"/>
                <a:ext cx="59436" cy="76581"/>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5" name="Ink 54"/>
              <p14:cNvContentPartPr/>
              <p14:nvPr/>
            </p14:nvContentPartPr>
            <p14:xfrm>
              <a:off x="5448395" y="4128516"/>
              <a:ext cx="138589" cy="204025"/>
            </p14:xfrm>
          </p:contentPart>
        </mc:Choice>
        <mc:Fallback xmlns="">
          <p:pic>
            <p:nvPicPr>
              <p:cNvPr id="55" name="Ink 54"/>
            </p:nvPicPr>
            <p:blipFill>
              <a:blip r:embed="rId96"/>
            </p:blipFill>
            <p:spPr>
              <a:xfrm>
                <a:off x="5448395" y="4128516"/>
                <a:ext cx="138589" cy="204025"/>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6" name="Ink 55"/>
              <p14:cNvContentPartPr/>
              <p14:nvPr/>
            </p14:nvContentPartPr>
            <p14:xfrm>
              <a:off x="5504687" y="4190237"/>
              <a:ext cx="68580" cy="38863"/>
            </p14:xfrm>
          </p:contentPart>
        </mc:Choice>
        <mc:Fallback xmlns="">
          <p:pic>
            <p:nvPicPr>
              <p:cNvPr id="56" name="Ink 55"/>
            </p:nvPicPr>
            <p:blipFill>
              <a:blip r:embed="rId98"/>
            </p:blipFill>
            <p:spPr>
              <a:xfrm>
                <a:off x="5504687" y="4190237"/>
                <a:ext cx="68580" cy="38863"/>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7" name="Ink 56"/>
              <p14:cNvContentPartPr/>
              <p14:nvPr/>
            </p14:nvContentPartPr>
            <p14:xfrm>
              <a:off x="5655564" y="4050792"/>
              <a:ext cx="360" cy="34290"/>
            </p14:xfrm>
          </p:contentPart>
        </mc:Choice>
        <mc:Fallback xmlns="">
          <p:pic>
            <p:nvPicPr>
              <p:cNvPr id="57" name="Ink 56"/>
            </p:nvPicPr>
            <p:blipFill>
              <a:blip r:embed="rId100"/>
            </p:blipFill>
            <p:spPr>
              <a:xfrm>
                <a:off x="5655564" y="4050792"/>
                <a:ext cx="360" cy="34290"/>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8" name="Ink 57"/>
              <p14:cNvContentPartPr/>
              <p14:nvPr/>
            </p14:nvContentPartPr>
            <p14:xfrm>
              <a:off x="5660135" y="4046220"/>
              <a:ext cx="28861" cy="50292"/>
            </p14:xfrm>
          </p:contentPart>
        </mc:Choice>
        <mc:Fallback xmlns="">
          <p:pic>
            <p:nvPicPr>
              <p:cNvPr id="58" name="Ink 57"/>
            </p:nvPicPr>
            <p:blipFill>
              <a:blip r:embed="rId102"/>
            </p:blipFill>
            <p:spPr>
              <a:xfrm>
                <a:off x="5660135" y="4046220"/>
                <a:ext cx="28861" cy="50292"/>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9" name="Ink 58"/>
              <p14:cNvContentPartPr/>
              <p14:nvPr/>
            </p14:nvContentPartPr>
            <p14:xfrm>
              <a:off x="5606843" y="4093797"/>
              <a:ext cx="142447" cy="228028"/>
            </p14:xfrm>
          </p:contentPart>
        </mc:Choice>
        <mc:Fallback xmlns="">
          <p:pic>
            <p:nvPicPr>
              <p:cNvPr id="59" name="Ink 58"/>
            </p:nvPicPr>
            <p:blipFill>
              <a:blip r:embed="rId104"/>
            </p:blipFill>
            <p:spPr>
              <a:xfrm>
                <a:off x="5606843" y="4093797"/>
                <a:ext cx="142447" cy="228028"/>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0" name="Ink 59"/>
              <p14:cNvContentPartPr/>
              <p14:nvPr/>
            </p14:nvContentPartPr>
            <p14:xfrm>
              <a:off x="5687567" y="4203382"/>
              <a:ext cx="173736" cy="92583"/>
            </p14:xfrm>
          </p:contentPart>
        </mc:Choice>
        <mc:Fallback xmlns="">
          <p:pic>
            <p:nvPicPr>
              <p:cNvPr id="60" name="Ink 59"/>
            </p:nvPicPr>
            <p:blipFill>
              <a:blip r:embed="rId106"/>
            </p:blipFill>
            <p:spPr>
              <a:xfrm>
                <a:off x="5687567" y="4203382"/>
                <a:ext cx="173736" cy="92583"/>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1" name="Ink 60"/>
              <p14:cNvContentPartPr/>
              <p14:nvPr/>
            </p14:nvContentPartPr>
            <p14:xfrm>
              <a:off x="1421891" y="3730752"/>
              <a:ext cx="5596129" cy="118872"/>
            </p14:xfrm>
          </p:contentPart>
        </mc:Choice>
        <mc:Fallback xmlns="">
          <p:pic>
            <p:nvPicPr>
              <p:cNvPr id="61" name="Ink 60"/>
            </p:nvPicPr>
            <p:blipFill>
              <a:blip r:embed="rId108"/>
            </p:blipFill>
            <p:spPr>
              <a:xfrm>
                <a:off x="1421891" y="3730752"/>
                <a:ext cx="5596129" cy="118872"/>
              </a:xfrm>
              <a:prstGeom prst="rect"/>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4"/>
          <p:cNvSpPr>
            <a:spLocks noGrp="1"/>
          </p:cNvSpPr>
          <p:nvPr>
            <p:ph type="sldNum" sz="quarter" idx="11"/>
          </p:nvPr>
        </p:nvSpPr>
        <p:spPr/>
        <p:txBody>
          <a:bodyPr/>
          <a:lstStyle/>
          <a:p>
            <a:fld id="{270DF267-5446-4376-92FA-4F89D2EE003A}" type="slidenum">
              <a:rPr lang="en-US" altLang="en-US">
                <a:solidFill>
                  <a:srgbClr val="00AE00"/>
                </a:solidFill>
              </a:rPr>
            </a:fld>
            <a:endParaRPr lang="en-US" altLang="en-US" b="0">
              <a:solidFill>
                <a:srgbClr val="FBBA03"/>
              </a:solidFill>
            </a:endParaRPr>
          </a:p>
        </p:txBody>
      </p:sp>
      <p:sp>
        <p:nvSpPr>
          <p:cNvPr id="1100802" name="Rectangle 2"/>
          <p:cNvSpPr>
            <a:spLocks noGrp="1" noChangeArrowheads="1"/>
          </p:cNvSpPr>
          <p:nvPr>
            <p:ph type="title"/>
          </p:nvPr>
        </p:nvSpPr>
        <p:spPr>
          <a:xfrm>
            <a:off x="838200" y="139700"/>
            <a:ext cx="7239000" cy="533400"/>
          </a:xfrm>
        </p:spPr>
        <p:txBody>
          <a:bodyPr>
            <a:normAutofit fontScale="90000"/>
          </a:bodyPr>
          <a:lstStyle/>
          <a:p>
            <a:pPr algn="ctr"/>
            <a:r>
              <a:rPr lang="en-US" altLang="en-US"/>
              <a:t>Vector Chaining</a:t>
            </a:r>
            <a:endParaRPr lang="en-US" altLang="en-US"/>
          </a:p>
        </p:txBody>
      </p:sp>
      <p:sp>
        <p:nvSpPr>
          <p:cNvPr id="1100803" name="Rectangle 3"/>
          <p:cNvSpPr>
            <a:spLocks noGrp="1" noChangeArrowheads="1"/>
          </p:cNvSpPr>
          <p:nvPr>
            <p:ph type="body" idx="1"/>
          </p:nvPr>
        </p:nvSpPr>
        <p:spPr>
          <a:xfrm>
            <a:off x="1066800" y="990600"/>
            <a:ext cx="5753100" cy="750888"/>
          </a:xfrm>
          <a:noFill/>
          <a:extLst>
            <a:ext uri="{91240B29-F687-4F45-9708-019B960494DF}">
              <a14:hiddenLine xmlns:a14="http://schemas.microsoft.com/office/drawing/2010/main" w="3175">
                <a:solidFill>
                  <a:schemeClr val="tx1"/>
                </a:solidFill>
                <a:miter lim="800000"/>
                <a:headEnd/>
                <a:tailEnd/>
              </a14:hiddenLine>
            </a:ext>
          </a:extLst>
        </p:spPr>
        <p:txBody>
          <a:bodyPr wrap="none" anchor="ctr">
            <a:spAutoFit/>
          </a:bodyPr>
          <a:lstStyle/>
          <a:p>
            <a:r>
              <a:rPr lang="en-US" altLang="en-US"/>
              <a:t>Vector version of register bypassing</a:t>
            </a:r>
            <a:endParaRPr lang="en-US" altLang="en-US"/>
          </a:p>
          <a:p>
            <a:pPr lvl="1"/>
            <a:r>
              <a:rPr lang="en-US" altLang="en-US"/>
              <a:t>introduced with Cray-1</a:t>
            </a:r>
            <a:endParaRPr lang="en-US" altLang="en-US"/>
          </a:p>
        </p:txBody>
      </p:sp>
      <p:grpSp>
        <p:nvGrpSpPr>
          <p:cNvPr id="1100804" name="Group 4"/>
          <p:cNvGrpSpPr/>
          <p:nvPr/>
        </p:nvGrpSpPr>
        <p:grpSpPr bwMode="auto">
          <a:xfrm>
            <a:off x="2895600" y="2209800"/>
            <a:ext cx="1547813" cy="3733800"/>
            <a:chOff x="1824" y="1392"/>
            <a:chExt cx="975" cy="2352"/>
          </a:xfrm>
        </p:grpSpPr>
        <p:sp>
          <p:nvSpPr>
            <p:cNvPr id="1100805" name="Rectangle 5"/>
            <p:cNvSpPr>
              <a:spLocks noChangeArrowheads="1"/>
            </p:cNvSpPr>
            <p:nvPr/>
          </p:nvSpPr>
          <p:spPr bwMode="auto">
            <a:xfrm>
              <a:off x="1824" y="3456"/>
              <a:ext cx="768" cy="288"/>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Memory</a:t>
              </a:r>
              <a:endParaRPr lang="en-US" altLang="en-US" sz="2000" b="1">
                <a:solidFill>
                  <a:srgbClr val="000000"/>
                </a:solidFill>
                <a:latin typeface="Arial" panose="020B0604020202020204" pitchFamily="34" charset="0"/>
              </a:endParaRPr>
            </a:p>
          </p:txBody>
        </p:sp>
        <p:sp>
          <p:nvSpPr>
            <p:cNvPr id="1100806" name="Rectangle 6"/>
            <p:cNvSpPr>
              <a:spLocks noChangeArrowheads="1"/>
            </p:cNvSpPr>
            <p:nvPr/>
          </p:nvSpPr>
          <p:spPr bwMode="auto">
            <a:xfrm>
              <a:off x="2352" y="1392"/>
              <a:ext cx="447"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V1</a:t>
              </a:r>
              <a:endParaRPr lang="en-US" altLang="en-US" sz="2000" b="1" dirty="0">
                <a:solidFill>
                  <a:srgbClr val="000000"/>
                </a:solidFill>
                <a:latin typeface="Arial" panose="020B0604020202020204" pitchFamily="34" charset="0"/>
              </a:endParaRPr>
            </a:p>
          </p:txBody>
        </p:sp>
        <p:sp>
          <p:nvSpPr>
            <p:cNvPr id="1100807" name="Rectangle 7"/>
            <p:cNvSpPr>
              <a:spLocks noChangeArrowheads="1"/>
            </p:cNvSpPr>
            <p:nvPr/>
          </p:nvSpPr>
          <p:spPr bwMode="auto">
            <a:xfrm>
              <a:off x="1872" y="2824"/>
              <a:ext cx="714" cy="460"/>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Load Unit</a:t>
              </a:r>
              <a:endParaRPr lang="en-US" altLang="en-US" sz="2000" b="1">
                <a:solidFill>
                  <a:srgbClr val="000000"/>
                </a:solidFill>
                <a:latin typeface="Arial" panose="020B0604020202020204" pitchFamily="34" charset="0"/>
              </a:endParaRPr>
            </a:p>
          </p:txBody>
        </p:sp>
        <p:sp>
          <p:nvSpPr>
            <p:cNvPr id="1100808" name="Line 8"/>
            <p:cNvSpPr>
              <a:spLocks noChangeShapeType="1"/>
            </p:cNvSpPr>
            <p:nvPr/>
          </p:nvSpPr>
          <p:spPr bwMode="auto">
            <a:xfrm flipV="1">
              <a:off x="2256" y="2208"/>
              <a:ext cx="403" cy="62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09" name="Line 9"/>
            <p:cNvSpPr>
              <a:spLocks noChangeShapeType="1"/>
            </p:cNvSpPr>
            <p:nvPr/>
          </p:nvSpPr>
          <p:spPr bwMode="auto">
            <a:xfrm flipV="1">
              <a:off x="2208" y="3264"/>
              <a:ext cx="1"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10" name="Group 10"/>
          <p:cNvGrpSpPr/>
          <p:nvPr/>
        </p:nvGrpSpPr>
        <p:grpSpPr bwMode="auto">
          <a:xfrm>
            <a:off x="3886200" y="2209800"/>
            <a:ext cx="2590800" cy="3810000"/>
            <a:chOff x="2448" y="1392"/>
            <a:chExt cx="1632" cy="2400"/>
          </a:xfrm>
        </p:grpSpPr>
        <p:grpSp>
          <p:nvGrpSpPr>
            <p:cNvPr id="1100811" name="Group 11"/>
            <p:cNvGrpSpPr/>
            <p:nvPr/>
          </p:nvGrpSpPr>
          <p:grpSpPr bwMode="auto">
            <a:xfrm>
              <a:off x="3120" y="2880"/>
              <a:ext cx="720" cy="912"/>
              <a:chOff x="3120" y="2880"/>
              <a:chExt cx="720" cy="912"/>
            </a:xfrm>
          </p:grpSpPr>
          <p:sp>
            <p:nvSpPr>
              <p:cNvPr id="1100812" name="Freeform 12"/>
              <p:cNvSpPr/>
              <p:nvPr/>
            </p:nvSpPr>
            <p:spPr bwMode="auto">
              <a:xfrm>
                <a:off x="3120" y="302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0813" name="Group 13"/>
              <p:cNvGrpSpPr/>
              <p:nvPr/>
            </p:nvGrpSpPr>
            <p:grpSpPr bwMode="auto">
              <a:xfrm>
                <a:off x="3120" y="3600"/>
                <a:ext cx="626" cy="48"/>
                <a:chOff x="1536" y="2256"/>
                <a:chExt cx="626" cy="48"/>
              </a:xfrm>
            </p:grpSpPr>
            <p:sp>
              <p:nvSpPr>
                <p:cNvPr id="1100814" name="Rectangle 14"/>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5" name="Freeform 15"/>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6" name="Line 16"/>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17" name="Group 17"/>
              <p:cNvGrpSpPr/>
              <p:nvPr/>
            </p:nvGrpSpPr>
            <p:grpSpPr bwMode="auto">
              <a:xfrm>
                <a:off x="3120" y="3120"/>
                <a:ext cx="626" cy="48"/>
                <a:chOff x="1536" y="2256"/>
                <a:chExt cx="626" cy="48"/>
              </a:xfrm>
            </p:grpSpPr>
            <p:sp>
              <p:nvSpPr>
                <p:cNvPr id="1100818" name="Rectangle 18"/>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19" name="Freeform 1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0" name="Line 20"/>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21" name="Group 21"/>
              <p:cNvGrpSpPr/>
              <p:nvPr/>
            </p:nvGrpSpPr>
            <p:grpSpPr bwMode="auto">
              <a:xfrm>
                <a:off x="3120" y="3360"/>
                <a:ext cx="626" cy="48"/>
                <a:chOff x="1536" y="2256"/>
                <a:chExt cx="626" cy="48"/>
              </a:xfrm>
            </p:grpSpPr>
            <p:sp>
              <p:nvSpPr>
                <p:cNvPr id="1100822" name="Rectangle 22"/>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3" name="Freeform 2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4" name="Line 24"/>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0825" name="Line 25"/>
              <p:cNvSpPr>
                <a:spLocks noChangeShapeType="1"/>
              </p:cNvSpPr>
              <p:nvPr/>
            </p:nvSpPr>
            <p:spPr bwMode="auto">
              <a:xfrm>
                <a:off x="3600"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6" name="Line 26"/>
              <p:cNvSpPr>
                <a:spLocks noChangeShapeType="1"/>
              </p:cNvSpPr>
              <p:nvPr/>
            </p:nvSpPr>
            <p:spPr bwMode="auto">
              <a:xfrm>
                <a:off x="3216"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7" name="Freeform 27"/>
              <p:cNvSpPr/>
              <p:nvPr/>
            </p:nvSpPr>
            <p:spPr bwMode="auto">
              <a:xfrm>
                <a:off x="3408" y="2880"/>
                <a:ext cx="432" cy="912"/>
              </a:xfrm>
              <a:custGeom>
                <a:avLst/>
                <a:gdLst>
                  <a:gd name="T0" fmla="*/ 0 w 432"/>
                  <a:gd name="T1" fmla="*/ 816 h 912"/>
                  <a:gd name="T2" fmla="*/ 0 w 432"/>
                  <a:gd name="T3" fmla="*/ 912 h 912"/>
                  <a:gd name="T4" fmla="*/ 432 w 432"/>
                  <a:gd name="T5" fmla="*/ 912 h 912"/>
                  <a:gd name="T6" fmla="*/ 432 w 432"/>
                  <a:gd name="T7" fmla="*/ 0 h 912"/>
                </a:gdLst>
                <a:ahLst/>
                <a:cxnLst>
                  <a:cxn ang="0">
                    <a:pos x="T0" y="T1"/>
                  </a:cxn>
                  <a:cxn ang="0">
                    <a:pos x="T2" y="T3"/>
                  </a:cxn>
                  <a:cxn ang="0">
                    <a:pos x="T4" y="T5"/>
                  </a:cxn>
                  <a:cxn ang="0">
                    <a:pos x="T6" y="T7"/>
                  </a:cxn>
                </a:cxnLst>
                <a:rect l="0" t="0" r="r" b="b"/>
                <a:pathLst>
                  <a:path w="432" h="912">
                    <a:moveTo>
                      <a:pt x="0" y="816"/>
                    </a:moveTo>
                    <a:lnTo>
                      <a:pt x="0" y="912"/>
                    </a:lnTo>
                    <a:lnTo>
                      <a:pt x="432" y="912"/>
                    </a:lnTo>
                    <a:lnTo>
                      <a:pt x="432"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28" name="Text Box 28"/>
              <p:cNvSpPr txBox="1">
                <a:spLocks noChangeArrowheads="1"/>
              </p:cNvSpPr>
              <p:nvPr/>
            </p:nvSpPr>
            <p:spPr bwMode="auto">
              <a:xfrm>
                <a:off x="3140" y="3168"/>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Mult.</a:t>
                </a:r>
                <a:endParaRPr lang="en-US" altLang="en-US" sz="2000" b="1">
                  <a:solidFill>
                    <a:srgbClr val="000000"/>
                  </a:solidFill>
                  <a:latin typeface="Arial" panose="020B0604020202020204" pitchFamily="34" charset="0"/>
                </a:endParaRPr>
              </a:p>
            </p:txBody>
          </p:sp>
        </p:grpSp>
        <p:sp>
          <p:nvSpPr>
            <p:cNvPr id="1100829" name="Line 29"/>
            <p:cNvSpPr>
              <a:spLocks noChangeShapeType="1"/>
            </p:cNvSpPr>
            <p:nvPr/>
          </p:nvSpPr>
          <p:spPr bwMode="auto">
            <a:xfrm>
              <a:off x="2448" y="2544"/>
              <a:ext cx="768" cy="336"/>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0" name="Rectangle 30"/>
            <p:cNvSpPr>
              <a:spLocks noChangeArrowheads="1"/>
            </p:cNvSpPr>
            <p:nvPr/>
          </p:nvSpPr>
          <p:spPr bwMode="auto">
            <a:xfrm>
              <a:off x="3360"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V2</a:t>
              </a:r>
              <a:endParaRPr lang="en-US" altLang="en-US" sz="2000" b="1">
                <a:solidFill>
                  <a:srgbClr val="000000"/>
                </a:solidFill>
                <a:latin typeface="Arial" panose="020B0604020202020204" pitchFamily="34" charset="0"/>
              </a:endParaRPr>
            </a:p>
          </p:txBody>
        </p:sp>
        <p:sp>
          <p:nvSpPr>
            <p:cNvPr id="1100831" name="Line 31"/>
            <p:cNvSpPr>
              <a:spLocks noChangeShapeType="1"/>
            </p:cNvSpPr>
            <p:nvPr/>
          </p:nvSpPr>
          <p:spPr bwMode="auto">
            <a:xfrm>
              <a:off x="3600" y="2208"/>
              <a:ext cx="0"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2" name="Rectangle 32"/>
            <p:cNvSpPr>
              <a:spLocks noChangeArrowheads="1"/>
            </p:cNvSpPr>
            <p:nvPr/>
          </p:nvSpPr>
          <p:spPr bwMode="auto">
            <a:xfrm>
              <a:off x="3744"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V3</a:t>
              </a:r>
              <a:endParaRPr lang="en-US" altLang="en-US" sz="2000" b="1">
                <a:solidFill>
                  <a:srgbClr val="000000"/>
                </a:solidFill>
                <a:latin typeface="Arial" panose="020B0604020202020204" pitchFamily="34" charset="0"/>
              </a:endParaRPr>
            </a:p>
          </p:txBody>
        </p:sp>
        <p:sp>
          <p:nvSpPr>
            <p:cNvPr id="1100833" name="Line 33"/>
            <p:cNvSpPr>
              <a:spLocks noChangeShapeType="1"/>
            </p:cNvSpPr>
            <p:nvPr/>
          </p:nvSpPr>
          <p:spPr bwMode="auto">
            <a:xfrm flipV="1">
              <a:off x="3840" y="2208"/>
              <a:ext cx="48"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34" name="Text Box 34"/>
            <p:cNvSpPr txBox="1">
              <a:spLocks noChangeArrowheads="1"/>
            </p:cNvSpPr>
            <p:nvPr/>
          </p:nvSpPr>
          <p:spPr bwMode="auto">
            <a:xfrm>
              <a:off x="2688" y="2496"/>
              <a:ext cx="5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FC0128"/>
                  </a:solidFill>
                  <a:latin typeface="Arial" panose="020B0604020202020204" pitchFamily="34" charset="0"/>
                </a:rPr>
                <a:t>Chain</a:t>
              </a:r>
              <a:endParaRPr lang="en-US" altLang="en-US" sz="2000" b="1" i="1">
                <a:solidFill>
                  <a:srgbClr val="FC0128"/>
                </a:solidFill>
                <a:latin typeface="Arial" panose="020B0604020202020204" pitchFamily="34" charset="0"/>
              </a:endParaRPr>
            </a:p>
          </p:txBody>
        </p:sp>
      </p:grpSp>
      <p:grpSp>
        <p:nvGrpSpPr>
          <p:cNvPr id="1100835" name="Group 35"/>
          <p:cNvGrpSpPr/>
          <p:nvPr/>
        </p:nvGrpSpPr>
        <p:grpSpPr bwMode="auto">
          <a:xfrm>
            <a:off x="6096000" y="2209800"/>
            <a:ext cx="2209800" cy="3810000"/>
            <a:chOff x="3840" y="1392"/>
            <a:chExt cx="1392" cy="2400"/>
          </a:xfrm>
        </p:grpSpPr>
        <p:grpSp>
          <p:nvGrpSpPr>
            <p:cNvPr id="1100836" name="Group 36"/>
            <p:cNvGrpSpPr/>
            <p:nvPr/>
          </p:nvGrpSpPr>
          <p:grpSpPr bwMode="auto">
            <a:xfrm>
              <a:off x="4176" y="2880"/>
              <a:ext cx="720" cy="912"/>
              <a:chOff x="4176" y="2880"/>
              <a:chExt cx="720" cy="912"/>
            </a:xfrm>
          </p:grpSpPr>
          <p:sp>
            <p:nvSpPr>
              <p:cNvPr id="1100837" name="Freeform 37"/>
              <p:cNvSpPr/>
              <p:nvPr/>
            </p:nvSpPr>
            <p:spPr bwMode="auto">
              <a:xfrm>
                <a:off x="4176" y="302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0838" name="Group 38"/>
              <p:cNvGrpSpPr/>
              <p:nvPr/>
            </p:nvGrpSpPr>
            <p:grpSpPr bwMode="auto">
              <a:xfrm>
                <a:off x="4176" y="3600"/>
                <a:ext cx="626" cy="48"/>
                <a:chOff x="1536" y="2256"/>
                <a:chExt cx="626" cy="48"/>
              </a:xfrm>
            </p:grpSpPr>
            <p:sp>
              <p:nvSpPr>
                <p:cNvPr id="1100839" name="Rectangle 39"/>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0" name="Freeform 4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1" name="Line 41"/>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42" name="Group 42"/>
              <p:cNvGrpSpPr/>
              <p:nvPr/>
            </p:nvGrpSpPr>
            <p:grpSpPr bwMode="auto">
              <a:xfrm>
                <a:off x="4176" y="3120"/>
                <a:ext cx="626" cy="48"/>
                <a:chOff x="1536" y="2256"/>
                <a:chExt cx="626" cy="48"/>
              </a:xfrm>
            </p:grpSpPr>
            <p:sp>
              <p:nvSpPr>
                <p:cNvPr id="1100843" name="Rectangle 43"/>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4" name="Freeform 4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5" name="Line 45"/>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0846" name="Group 46"/>
              <p:cNvGrpSpPr/>
              <p:nvPr/>
            </p:nvGrpSpPr>
            <p:grpSpPr bwMode="auto">
              <a:xfrm>
                <a:off x="4176" y="3360"/>
                <a:ext cx="626" cy="48"/>
                <a:chOff x="1536" y="2256"/>
                <a:chExt cx="626" cy="48"/>
              </a:xfrm>
            </p:grpSpPr>
            <p:sp>
              <p:nvSpPr>
                <p:cNvPr id="1100847" name="Rectangle 47"/>
                <p:cNvSpPr>
                  <a:spLocks noChangeArrowheads="1"/>
                </p:cNvSpPr>
                <p:nvPr/>
              </p:nvSpPr>
              <p:spPr bwMode="auto">
                <a:xfrm>
                  <a:off x="1536" y="2256"/>
                  <a:ext cx="576" cy="4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8" name="Freeform 4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285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49" name="Line 49"/>
                <p:cNvSpPr>
                  <a:spLocks noChangeShapeType="1"/>
                </p:cNvSpPr>
                <p:nvPr/>
              </p:nvSpPr>
              <p:spPr bwMode="auto">
                <a:xfrm>
                  <a:off x="2114" y="2280"/>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0850" name="Line 50"/>
              <p:cNvSpPr>
                <a:spLocks noChangeShapeType="1"/>
              </p:cNvSpPr>
              <p:nvPr/>
            </p:nvSpPr>
            <p:spPr bwMode="auto">
              <a:xfrm>
                <a:off x="4656"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1" name="Line 51"/>
              <p:cNvSpPr>
                <a:spLocks noChangeShapeType="1"/>
              </p:cNvSpPr>
              <p:nvPr/>
            </p:nvSpPr>
            <p:spPr bwMode="auto">
              <a:xfrm>
                <a:off x="4272" y="2880"/>
                <a:ext cx="0" cy="144"/>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2" name="Freeform 52"/>
              <p:cNvSpPr/>
              <p:nvPr/>
            </p:nvSpPr>
            <p:spPr bwMode="auto">
              <a:xfrm>
                <a:off x="4464" y="2880"/>
                <a:ext cx="432" cy="912"/>
              </a:xfrm>
              <a:custGeom>
                <a:avLst/>
                <a:gdLst>
                  <a:gd name="T0" fmla="*/ 0 w 432"/>
                  <a:gd name="T1" fmla="*/ 816 h 912"/>
                  <a:gd name="T2" fmla="*/ 0 w 432"/>
                  <a:gd name="T3" fmla="*/ 912 h 912"/>
                  <a:gd name="T4" fmla="*/ 432 w 432"/>
                  <a:gd name="T5" fmla="*/ 912 h 912"/>
                  <a:gd name="T6" fmla="*/ 432 w 432"/>
                  <a:gd name="T7" fmla="*/ 0 h 912"/>
                </a:gdLst>
                <a:ahLst/>
                <a:cxnLst>
                  <a:cxn ang="0">
                    <a:pos x="T0" y="T1"/>
                  </a:cxn>
                  <a:cxn ang="0">
                    <a:pos x="T2" y="T3"/>
                  </a:cxn>
                  <a:cxn ang="0">
                    <a:pos x="T4" y="T5"/>
                  </a:cxn>
                  <a:cxn ang="0">
                    <a:pos x="T6" y="T7"/>
                  </a:cxn>
                </a:cxnLst>
                <a:rect l="0" t="0" r="r" b="b"/>
                <a:pathLst>
                  <a:path w="432" h="912">
                    <a:moveTo>
                      <a:pt x="0" y="816"/>
                    </a:moveTo>
                    <a:lnTo>
                      <a:pt x="0" y="912"/>
                    </a:lnTo>
                    <a:lnTo>
                      <a:pt x="432" y="912"/>
                    </a:lnTo>
                    <a:lnTo>
                      <a:pt x="432"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3" name="Text Box 53"/>
              <p:cNvSpPr txBox="1">
                <a:spLocks noChangeArrowheads="1"/>
              </p:cNvSpPr>
              <p:nvPr/>
            </p:nvSpPr>
            <p:spPr bwMode="auto">
              <a:xfrm>
                <a:off x="4272" y="3168"/>
                <a:ext cx="427"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Add</a:t>
                </a:r>
                <a:endParaRPr lang="en-US" altLang="en-US" sz="2000" b="1">
                  <a:solidFill>
                    <a:srgbClr val="000000"/>
                  </a:solidFill>
                  <a:latin typeface="Arial" panose="020B0604020202020204" pitchFamily="34" charset="0"/>
                </a:endParaRPr>
              </a:p>
            </p:txBody>
          </p:sp>
        </p:grpSp>
        <p:sp>
          <p:nvSpPr>
            <p:cNvPr id="1100854" name="Rectangle 54"/>
            <p:cNvSpPr>
              <a:spLocks noChangeArrowheads="1"/>
            </p:cNvSpPr>
            <p:nvPr/>
          </p:nvSpPr>
          <p:spPr bwMode="auto">
            <a:xfrm>
              <a:off x="4401" y="1392"/>
              <a:ext cx="351"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dirty="0">
                  <a:solidFill>
                    <a:srgbClr val="000000"/>
                  </a:solidFill>
                  <a:latin typeface="Arial" panose="020B0604020202020204" pitchFamily="34" charset="0"/>
                </a:rPr>
                <a:t>V4</a:t>
              </a:r>
              <a:endParaRPr lang="en-US" altLang="en-US" sz="2000" b="1" dirty="0">
                <a:solidFill>
                  <a:srgbClr val="000000"/>
                </a:solidFill>
                <a:latin typeface="Arial" panose="020B0604020202020204" pitchFamily="34" charset="0"/>
              </a:endParaRPr>
            </a:p>
          </p:txBody>
        </p:sp>
        <p:sp>
          <p:nvSpPr>
            <p:cNvPr id="1100855" name="Rectangle 55"/>
            <p:cNvSpPr>
              <a:spLocks noChangeArrowheads="1"/>
            </p:cNvSpPr>
            <p:nvPr/>
          </p:nvSpPr>
          <p:spPr bwMode="auto">
            <a:xfrm>
              <a:off x="4896" y="1392"/>
              <a:ext cx="336" cy="822"/>
            </a:xfrm>
            <a:prstGeom prst="rect">
              <a:avLst/>
            </a:prstGeom>
            <a:noFill/>
            <a:ln w="28575">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V5</a:t>
              </a:r>
              <a:endParaRPr lang="en-US" altLang="en-US" sz="2000" b="1">
                <a:solidFill>
                  <a:srgbClr val="000000"/>
                </a:solidFill>
                <a:latin typeface="Arial" panose="020B0604020202020204" pitchFamily="34" charset="0"/>
              </a:endParaRPr>
            </a:p>
          </p:txBody>
        </p:sp>
        <p:sp>
          <p:nvSpPr>
            <p:cNvPr id="1100856" name="Line 56"/>
            <p:cNvSpPr>
              <a:spLocks noChangeShapeType="1"/>
            </p:cNvSpPr>
            <p:nvPr/>
          </p:nvSpPr>
          <p:spPr bwMode="auto">
            <a:xfrm>
              <a:off x="3840" y="2640"/>
              <a:ext cx="432" cy="240"/>
            </a:xfrm>
            <a:prstGeom prst="line">
              <a:avLst/>
            </a:prstGeom>
            <a:noFill/>
            <a:ln w="28575">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7" name="Line 57"/>
            <p:cNvSpPr>
              <a:spLocks noChangeShapeType="1"/>
            </p:cNvSpPr>
            <p:nvPr/>
          </p:nvSpPr>
          <p:spPr bwMode="auto">
            <a:xfrm>
              <a:off x="4656" y="2208"/>
              <a:ext cx="0"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8" name="Line 58"/>
            <p:cNvSpPr>
              <a:spLocks noChangeShapeType="1"/>
            </p:cNvSpPr>
            <p:nvPr/>
          </p:nvSpPr>
          <p:spPr bwMode="auto">
            <a:xfrm flipV="1">
              <a:off x="4896" y="2208"/>
              <a:ext cx="144" cy="67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59" name="Text Box 59"/>
            <p:cNvSpPr txBox="1">
              <a:spLocks noChangeArrowheads="1"/>
            </p:cNvSpPr>
            <p:nvPr/>
          </p:nvSpPr>
          <p:spPr bwMode="auto">
            <a:xfrm>
              <a:off x="3936" y="2544"/>
              <a:ext cx="56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FC0128"/>
                  </a:solidFill>
                  <a:latin typeface="Arial" panose="020B0604020202020204" pitchFamily="34" charset="0"/>
                </a:rPr>
                <a:t>Chain</a:t>
              </a:r>
              <a:endParaRPr lang="en-US" altLang="en-US" sz="2000" b="1" i="1">
                <a:solidFill>
                  <a:srgbClr val="000000"/>
                </a:solidFill>
                <a:latin typeface="Arial" panose="020B0604020202020204" pitchFamily="34" charset="0"/>
              </a:endParaRPr>
            </a:p>
          </p:txBody>
        </p:sp>
      </p:grpSp>
      <p:sp>
        <p:nvSpPr>
          <p:cNvPr id="1100860" name="Text Box 60"/>
          <p:cNvSpPr txBox="1">
            <a:spLocks noChangeArrowheads="1"/>
          </p:cNvSpPr>
          <p:nvPr/>
        </p:nvSpPr>
        <p:spPr bwMode="auto">
          <a:xfrm>
            <a:off x="533400" y="2667000"/>
            <a:ext cx="2470150" cy="1311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r>
              <a:rPr lang="en-US" altLang="en-US" sz="2000" b="1">
                <a:solidFill>
                  <a:srgbClr val="000000"/>
                </a:solidFill>
                <a:latin typeface="Courier New" panose="02070309020205020404" pitchFamily="49" charset="0"/>
              </a:rPr>
              <a:t>LV   v1</a:t>
            </a:r>
            <a:endParaRPr lang="en-US" altLang="en-US" sz="2000" b="1">
              <a:solidFill>
                <a:srgbClr val="000000"/>
              </a:solidFill>
              <a:latin typeface="Courier New" panose="02070309020205020404" pitchFamily="49" charset="0"/>
            </a:endParaRPr>
          </a:p>
          <a:p>
            <a:pPr eaLnBrk="0" hangingPunct="0">
              <a:spcBef>
                <a:spcPct val="50000"/>
              </a:spcBef>
              <a:buClrTx/>
              <a:buSzTx/>
              <a:buFontTx/>
              <a:buNone/>
            </a:pPr>
            <a:r>
              <a:rPr lang="en-US" altLang="en-US" sz="2000" b="1">
                <a:solidFill>
                  <a:srgbClr val="000000"/>
                </a:solidFill>
                <a:latin typeface="Courier New" panose="02070309020205020404" pitchFamily="49" charset="0"/>
              </a:rPr>
              <a:t>MULV v3,v1,v2</a:t>
            </a:r>
            <a:endParaRPr lang="en-US" altLang="en-US" sz="2000" b="1">
              <a:solidFill>
                <a:srgbClr val="000000"/>
              </a:solidFill>
              <a:latin typeface="Courier New" panose="02070309020205020404" pitchFamily="49" charset="0"/>
            </a:endParaRPr>
          </a:p>
          <a:p>
            <a:pPr eaLnBrk="0" hangingPunct="0">
              <a:spcBef>
                <a:spcPct val="50000"/>
              </a:spcBef>
              <a:buClrTx/>
              <a:buSzTx/>
              <a:buFontTx/>
              <a:buNone/>
            </a:pPr>
            <a:r>
              <a:rPr lang="en-US" altLang="en-US" sz="2000" b="1">
                <a:solidFill>
                  <a:srgbClr val="000000"/>
                </a:solidFill>
                <a:latin typeface="Courier New" panose="02070309020205020404" pitchFamily="49" charset="0"/>
              </a:rPr>
              <a:t>ADDV v5, v3, v4</a:t>
            </a:r>
            <a:endParaRPr lang="en-US" altLang="en-US" sz="2000" b="1">
              <a:solidFill>
                <a:srgbClr val="000000"/>
              </a:solidFill>
              <a:latin typeface="Courier New" panose="02070309020205020404" pitchFamily="49" charset="0"/>
            </a:endParaRPr>
          </a:p>
        </p:txBody>
      </p:sp>
      <p:sp>
        <p:nvSpPr>
          <p:cNvPr id="1100861" name="Line 61"/>
          <p:cNvSpPr>
            <a:spLocks noChangeShapeType="1"/>
          </p:cNvSpPr>
          <p:nvPr/>
        </p:nvSpPr>
        <p:spPr bwMode="auto">
          <a:xfrm>
            <a:off x="1676400" y="2971800"/>
            <a:ext cx="228600" cy="2286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0862" name="Line 62"/>
          <p:cNvSpPr>
            <a:spLocks noChangeShapeType="1"/>
          </p:cNvSpPr>
          <p:nvPr/>
        </p:nvSpPr>
        <p:spPr bwMode="auto">
          <a:xfrm>
            <a:off x="1676400" y="3429000"/>
            <a:ext cx="30480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6868715" y="373475"/>
              <a:ext cx="68723" cy="224885"/>
            </p14:xfrm>
          </p:contentPart>
        </mc:Choice>
        <mc:Fallback xmlns="">
          <p:pic>
            <p:nvPicPr>
              <p:cNvPr id="2" name="Ink 1"/>
            </p:nvPicPr>
            <p:blipFill>
              <a:blip r:embed="rId2"/>
            </p:blipFill>
            <p:spPr>
              <a:xfrm>
                <a:off x="6868715" y="373475"/>
                <a:ext cx="68723" cy="22488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6823138" y="497205"/>
              <a:ext cx="332042" cy="182022"/>
            </p14:xfrm>
          </p:contentPart>
        </mc:Choice>
        <mc:Fallback xmlns="">
          <p:pic>
            <p:nvPicPr>
              <p:cNvPr id="3" name="Ink 2"/>
            </p:nvPicPr>
            <p:blipFill>
              <a:blip r:embed="rId4"/>
            </p:blipFill>
            <p:spPr>
              <a:xfrm>
                <a:off x="6823138" y="497205"/>
                <a:ext cx="332042" cy="18202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7022592" y="498347"/>
              <a:ext cx="48005" cy="27433"/>
            </p14:xfrm>
          </p:contentPart>
        </mc:Choice>
        <mc:Fallback xmlns="">
          <p:pic>
            <p:nvPicPr>
              <p:cNvPr id="4" name="Ink 3"/>
            </p:nvPicPr>
            <p:blipFill>
              <a:blip r:embed="rId6"/>
            </p:blipFill>
            <p:spPr>
              <a:xfrm>
                <a:off x="7022592" y="498347"/>
                <a:ext cx="48005" cy="2743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7016305" y="475487"/>
              <a:ext cx="88582" cy="233744"/>
            </p14:xfrm>
          </p:contentPart>
        </mc:Choice>
        <mc:Fallback xmlns="">
          <p:pic>
            <p:nvPicPr>
              <p:cNvPr id="5" name="Ink 4"/>
            </p:nvPicPr>
            <p:blipFill>
              <a:blip r:embed="rId8"/>
            </p:blipFill>
            <p:spPr>
              <a:xfrm>
                <a:off x="7016305" y="475487"/>
                <a:ext cx="88582" cy="23374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7161466" y="454485"/>
              <a:ext cx="133160" cy="188309"/>
            </p14:xfrm>
          </p:contentPart>
        </mc:Choice>
        <mc:Fallback xmlns="">
          <p:pic>
            <p:nvPicPr>
              <p:cNvPr id="6" name="Ink 5"/>
            </p:nvPicPr>
            <p:blipFill>
              <a:blip r:embed="rId10"/>
            </p:blipFill>
            <p:spPr>
              <a:xfrm>
                <a:off x="7161466" y="454485"/>
                <a:ext cx="133160" cy="18830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7213330" y="387191"/>
              <a:ext cx="152162" cy="295322"/>
            </p14:xfrm>
          </p:contentPart>
        </mc:Choice>
        <mc:Fallback xmlns="">
          <p:pic>
            <p:nvPicPr>
              <p:cNvPr id="7" name="Ink 6"/>
            </p:nvPicPr>
            <p:blipFill>
              <a:blip r:embed="rId12"/>
            </p:blipFill>
            <p:spPr>
              <a:xfrm>
                <a:off x="7213330" y="387191"/>
                <a:ext cx="152162" cy="295322"/>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7443215" y="414337"/>
              <a:ext cx="122301" cy="159448"/>
            </p14:xfrm>
          </p:contentPart>
        </mc:Choice>
        <mc:Fallback xmlns="">
          <p:pic>
            <p:nvPicPr>
              <p:cNvPr id="8" name="Ink 7"/>
            </p:nvPicPr>
            <p:blipFill>
              <a:blip r:embed="rId14"/>
            </p:blipFill>
            <p:spPr>
              <a:xfrm>
                <a:off x="7443215" y="414337"/>
                <a:ext cx="122301" cy="159448"/>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7424927" y="493775"/>
              <a:ext cx="77725" cy="180880"/>
            </p14:xfrm>
          </p:contentPart>
        </mc:Choice>
        <mc:Fallback xmlns="">
          <p:pic>
            <p:nvPicPr>
              <p:cNvPr id="9" name="Ink 8"/>
            </p:nvPicPr>
            <p:blipFill>
              <a:blip r:embed="rId16"/>
            </p:blipFill>
            <p:spPr>
              <a:xfrm>
                <a:off x="7424927" y="493775"/>
                <a:ext cx="77725" cy="18088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7418927" y="328612"/>
              <a:ext cx="208311" cy="387763"/>
            </p14:xfrm>
          </p:contentPart>
        </mc:Choice>
        <mc:Fallback xmlns="">
          <p:pic>
            <p:nvPicPr>
              <p:cNvPr id="10" name="Ink 9"/>
            </p:nvPicPr>
            <p:blipFill>
              <a:blip r:embed="rId18"/>
            </p:blipFill>
            <p:spPr>
              <a:xfrm>
                <a:off x="7418927" y="328612"/>
                <a:ext cx="208311" cy="38776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Ink 10"/>
              <p14:cNvContentPartPr/>
              <p14:nvPr/>
            </p14:nvContentPartPr>
            <p14:xfrm>
              <a:off x="7520940" y="336899"/>
              <a:ext cx="29717" cy="47148"/>
            </p14:xfrm>
          </p:contentPart>
        </mc:Choice>
        <mc:Fallback xmlns="">
          <p:pic>
            <p:nvPicPr>
              <p:cNvPr id="11" name="Ink 10"/>
            </p:nvPicPr>
            <p:blipFill>
              <a:blip r:embed="rId20"/>
            </p:blipFill>
            <p:spPr>
              <a:xfrm>
                <a:off x="7520940" y="336899"/>
                <a:ext cx="29717" cy="4714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7516367" y="429767"/>
              <a:ext cx="109728" cy="185167"/>
            </p14:xfrm>
          </p:contentPart>
        </mc:Choice>
        <mc:Fallback xmlns="">
          <p:pic>
            <p:nvPicPr>
              <p:cNvPr id="12" name="Ink 11"/>
            </p:nvPicPr>
            <p:blipFill>
              <a:blip r:embed="rId22"/>
            </p:blipFill>
            <p:spPr>
              <a:xfrm>
                <a:off x="7516367" y="429767"/>
                <a:ext cx="109728" cy="18516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7726680" y="418337"/>
              <a:ext cx="176593" cy="180594"/>
            </p14:xfrm>
          </p:contentPart>
        </mc:Choice>
        <mc:Fallback xmlns="">
          <p:pic>
            <p:nvPicPr>
              <p:cNvPr id="13" name="Ink 12"/>
            </p:nvPicPr>
            <p:blipFill>
              <a:blip r:embed="rId24"/>
            </p:blipFill>
            <p:spPr>
              <a:xfrm>
                <a:off x="7726680" y="418337"/>
                <a:ext cx="176593" cy="18059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Ink 13"/>
              <p14:cNvContentPartPr/>
              <p14:nvPr/>
            </p14:nvContentPartPr>
            <p14:xfrm>
              <a:off x="7950707" y="281177"/>
              <a:ext cx="187453" cy="264605"/>
            </p14:xfrm>
          </p:contentPart>
        </mc:Choice>
        <mc:Fallback xmlns="">
          <p:pic>
            <p:nvPicPr>
              <p:cNvPr id="14" name="Ink 13"/>
            </p:nvPicPr>
            <p:blipFill>
              <a:blip r:embed="rId26"/>
            </p:blipFill>
            <p:spPr>
              <a:xfrm>
                <a:off x="7950707" y="281177"/>
                <a:ext cx="187453" cy="264605"/>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Ink 14"/>
              <p14:cNvContentPartPr/>
              <p14:nvPr/>
            </p14:nvContentPartPr>
            <p14:xfrm>
              <a:off x="8097012" y="258317"/>
              <a:ext cx="288035" cy="553498"/>
            </p14:xfrm>
          </p:contentPart>
        </mc:Choice>
        <mc:Fallback xmlns="">
          <p:pic>
            <p:nvPicPr>
              <p:cNvPr id="15" name="Ink 14"/>
            </p:nvPicPr>
            <p:blipFill>
              <a:blip r:embed="rId28"/>
            </p:blipFill>
            <p:spPr>
              <a:xfrm>
                <a:off x="8097012" y="258317"/>
                <a:ext cx="288035" cy="55349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Ink 15"/>
              <p14:cNvContentPartPr/>
              <p14:nvPr/>
            </p14:nvContentPartPr>
            <p14:xfrm>
              <a:off x="4864607" y="1665779"/>
              <a:ext cx="149733" cy="362474"/>
            </p14:xfrm>
          </p:contentPart>
        </mc:Choice>
        <mc:Fallback xmlns="">
          <p:pic>
            <p:nvPicPr>
              <p:cNvPr id="16" name="Ink 15"/>
            </p:nvPicPr>
            <p:blipFill>
              <a:blip r:embed="rId30"/>
            </p:blipFill>
            <p:spPr>
              <a:xfrm>
                <a:off x="4864607" y="1665779"/>
                <a:ext cx="149733" cy="362474"/>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Ink 16"/>
              <p14:cNvContentPartPr/>
              <p14:nvPr/>
            </p14:nvContentPartPr>
            <p14:xfrm>
              <a:off x="4876609" y="1735073"/>
              <a:ext cx="223457" cy="148590"/>
            </p14:xfrm>
          </p:contentPart>
        </mc:Choice>
        <mc:Fallback xmlns="">
          <p:pic>
            <p:nvPicPr>
              <p:cNvPr id="17" name="Ink 16"/>
            </p:nvPicPr>
            <p:blipFill>
              <a:blip r:embed="rId32"/>
            </p:blipFill>
            <p:spPr>
              <a:xfrm>
                <a:off x="4876609" y="1735073"/>
                <a:ext cx="223457" cy="14859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Ink 17"/>
              <p14:cNvContentPartPr/>
              <p14:nvPr/>
            </p14:nvContentPartPr>
            <p14:xfrm>
              <a:off x="5166360" y="1665922"/>
              <a:ext cx="173735" cy="154876"/>
            </p14:xfrm>
          </p:contentPart>
        </mc:Choice>
        <mc:Fallback xmlns="">
          <p:pic>
            <p:nvPicPr>
              <p:cNvPr id="18" name="Ink 17"/>
            </p:nvPicPr>
            <p:blipFill>
              <a:blip r:embed="rId34"/>
            </p:blipFill>
            <p:spPr>
              <a:xfrm>
                <a:off x="5166360" y="1665922"/>
                <a:ext cx="173735" cy="154876"/>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Ink 18"/>
              <p14:cNvContentPartPr/>
              <p14:nvPr/>
            </p14:nvContentPartPr>
            <p14:xfrm>
              <a:off x="5260943" y="1650491"/>
              <a:ext cx="134017" cy="256747"/>
            </p14:xfrm>
          </p:contentPart>
        </mc:Choice>
        <mc:Fallback xmlns="">
          <p:pic>
            <p:nvPicPr>
              <p:cNvPr id="19" name="Ink 18"/>
            </p:nvPicPr>
            <p:blipFill>
              <a:blip r:embed="rId36"/>
            </p:blipFill>
            <p:spPr>
              <a:xfrm>
                <a:off x="5260943" y="1650491"/>
                <a:ext cx="134017" cy="25674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Ink 19"/>
              <p14:cNvContentPartPr/>
              <p14:nvPr/>
            </p14:nvContentPartPr>
            <p14:xfrm>
              <a:off x="5401817" y="1545336"/>
              <a:ext cx="156020" cy="393192"/>
            </p14:xfrm>
          </p:contentPart>
        </mc:Choice>
        <mc:Fallback xmlns="">
          <p:pic>
            <p:nvPicPr>
              <p:cNvPr id="20" name="Ink 19"/>
            </p:nvPicPr>
            <p:blipFill>
              <a:blip r:embed="rId38"/>
            </p:blipFill>
            <p:spPr>
              <a:xfrm>
                <a:off x="5401817" y="1545336"/>
                <a:ext cx="156020" cy="39319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Ink 20"/>
              <p14:cNvContentPartPr/>
              <p14:nvPr/>
            </p14:nvContentPartPr>
            <p14:xfrm>
              <a:off x="5619559" y="1554480"/>
              <a:ext cx="267605" cy="380761"/>
            </p14:xfrm>
          </p:contentPart>
        </mc:Choice>
        <mc:Fallback xmlns="">
          <p:pic>
            <p:nvPicPr>
              <p:cNvPr id="21" name="Ink 20"/>
            </p:nvPicPr>
            <p:blipFill>
              <a:blip r:embed="rId40"/>
            </p:blipFill>
            <p:spPr>
              <a:xfrm>
                <a:off x="5619559" y="1554480"/>
                <a:ext cx="267605" cy="380761"/>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Ink 21"/>
              <p14:cNvContentPartPr/>
              <p14:nvPr/>
            </p14:nvContentPartPr>
            <p14:xfrm>
              <a:off x="5765292" y="1760220"/>
              <a:ext cx="2285" cy="22860"/>
            </p14:xfrm>
          </p:contentPart>
        </mc:Choice>
        <mc:Fallback xmlns="">
          <p:pic>
            <p:nvPicPr>
              <p:cNvPr id="22" name="Ink 21"/>
            </p:nvPicPr>
            <p:blipFill>
              <a:blip r:embed="rId42"/>
            </p:blipFill>
            <p:spPr>
              <a:xfrm>
                <a:off x="5765292" y="1760220"/>
                <a:ext cx="2285" cy="22860"/>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Ink 22"/>
              <p14:cNvContentPartPr/>
              <p14:nvPr/>
            </p14:nvContentPartPr>
            <p14:xfrm>
              <a:off x="5774435" y="1731645"/>
              <a:ext cx="41148" cy="68151"/>
            </p14:xfrm>
          </p:contentPart>
        </mc:Choice>
        <mc:Fallback xmlns="">
          <p:pic>
            <p:nvPicPr>
              <p:cNvPr id="23" name="Ink 22"/>
            </p:nvPicPr>
            <p:blipFill>
              <a:blip r:embed="rId44"/>
            </p:blipFill>
            <p:spPr>
              <a:xfrm>
                <a:off x="5774435" y="1731645"/>
                <a:ext cx="41148" cy="68151"/>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4" name="Ink 23"/>
              <p14:cNvContentPartPr/>
              <p14:nvPr/>
            </p14:nvContentPartPr>
            <p14:xfrm>
              <a:off x="5924169" y="1531620"/>
              <a:ext cx="19431" cy="68580"/>
            </p14:xfrm>
          </p:contentPart>
        </mc:Choice>
        <mc:Fallback xmlns="">
          <p:pic>
            <p:nvPicPr>
              <p:cNvPr id="24" name="Ink 23"/>
            </p:nvPicPr>
            <p:blipFill>
              <a:blip r:embed="rId46"/>
            </p:blipFill>
            <p:spPr>
              <a:xfrm>
                <a:off x="5924169" y="1531620"/>
                <a:ext cx="19431" cy="68580"/>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5" name="Ink 24"/>
              <p14:cNvContentPartPr/>
              <p14:nvPr/>
            </p14:nvContentPartPr>
            <p14:xfrm>
              <a:off x="5899594" y="1495043"/>
              <a:ext cx="124444" cy="141732"/>
            </p14:xfrm>
          </p:contentPart>
        </mc:Choice>
        <mc:Fallback xmlns="">
          <p:pic>
            <p:nvPicPr>
              <p:cNvPr id="25" name="Ink 24"/>
            </p:nvPicPr>
            <p:blipFill>
              <a:blip r:embed="rId48"/>
            </p:blipFill>
            <p:spPr>
              <a:xfrm>
                <a:off x="5899594" y="1495043"/>
                <a:ext cx="124444" cy="14173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6" name="Ink 25"/>
              <p14:cNvContentPartPr/>
              <p14:nvPr/>
            </p14:nvContentPartPr>
            <p14:xfrm>
              <a:off x="5943600" y="1623060"/>
              <a:ext cx="41147" cy="54863"/>
            </p14:xfrm>
          </p:contentPart>
        </mc:Choice>
        <mc:Fallback xmlns="">
          <p:pic>
            <p:nvPicPr>
              <p:cNvPr id="26" name="Ink 25"/>
            </p:nvPicPr>
            <p:blipFill>
              <a:blip r:embed="rId50"/>
            </p:blipFill>
            <p:spPr>
              <a:xfrm>
                <a:off x="5943600" y="1623060"/>
                <a:ext cx="41147" cy="5486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7" name="Ink 26"/>
              <p14:cNvContentPartPr/>
              <p14:nvPr/>
            </p14:nvContentPartPr>
            <p14:xfrm>
              <a:off x="5952744" y="1645920"/>
              <a:ext cx="70866" cy="66293"/>
            </p14:xfrm>
          </p:contentPart>
        </mc:Choice>
        <mc:Fallback xmlns="">
          <p:pic>
            <p:nvPicPr>
              <p:cNvPr id="27" name="Ink 26"/>
            </p:nvPicPr>
            <p:blipFill>
              <a:blip r:embed="rId52"/>
            </p:blipFill>
            <p:spPr>
              <a:xfrm>
                <a:off x="5952744" y="1645920"/>
                <a:ext cx="70866" cy="66293"/>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8" name="Ink 27"/>
              <p14:cNvContentPartPr/>
              <p14:nvPr/>
            </p14:nvContentPartPr>
            <p14:xfrm>
              <a:off x="5955887" y="1677923"/>
              <a:ext cx="54578" cy="82297"/>
            </p14:xfrm>
          </p:contentPart>
        </mc:Choice>
        <mc:Fallback xmlns="">
          <p:pic>
            <p:nvPicPr>
              <p:cNvPr id="28" name="Ink 27"/>
            </p:nvPicPr>
            <p:blipFill>
              <a:blip r:embed="rId54"/>
            </p:blipFill>
            <p:spPr>
              <a:xfrm>
                <a:off x="5955887" y="1677923"/>
                <a:ext cx="54578" cy="8229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9" name="Ink 28"/>
              <p14:cNvContentPartPr/>
              <p14:nvPr/>
            </p14:nvContentPartPr>
            <p14:xfrm>
              <a:off x="5960173" y="1709928"/>
              <a:ext cx="86297" cy="103584"/>
            </p14:xfrm>
          </p:contentPart>
        </mc:Choice>
        <mc:Fallback xmlns="">
          <p:pic>
            <p:nvPicPr>
              <p:cNvPr id="29" name="Ink 28"/>
            </p:nvPicPr>
            <p:blipFill>
              <a:blip r:embed="rId56"/>
            </p:blipFill>
            <p:spPr>
              <a:xfrm>
                <a:off x="5960173" y="1709928"/>
                <a:ext cx="86297" cy="10358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0" name="Ink 29"/>
              <p14:cNvContentPartPr/>
              <p14:nvPr/>
            </p14:nvContentPartPr>
            <p14:xfrm>
              <a:off x="6038183" y="1485900"/>
              <a:ext cx="227743" cy="240030"/>
            </p14:xfrm>
          </p:contentPart>
        </mc:Choice>
        <mc:Fallback xmlns="">
          <p:pic>
            <p:nvPicPr>
              <p:cNvPr id="30" name="Ink 29"/>
            </p:nvPicPr>
            <p:blipFill>
              <a:blip r:embed="rId58"/>
            </p:blipFill>
            <p:spPr>
              <a:xfrm>
                <a:off x="6038183" y="1485900"/>
                <a:ext cx="227743" cy="24003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Ink 30"/>
              <p14:cNvContentPartPr/>
              <p14:nvPr/>
            </p14:nvContentPartPr>
            <p14:xfrm>
              <a:off x="6277355" y="1431036"/>
              <a:ext cx="120015" cy="403479"/>
            </p14:xfrm>
          </p:contentPart>
        </mc:Choice>
        <mc:Fallback xmlns="">
          <p:pic>
            <p:nvPicPr>
              <p:cNvPr id="31" name="Ink 30"/>
            </p:nvPicPr>
            <p:blipFill>
              <a:blip r:embed="rId60"/>
            </p:blipFill>
            <p:spPr>
              <a:xfrm>
                <a:off x="6277355" y="1431036"/>
                <a:ext cx="120015" cy="40347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Ink 31"/>
              <p14:cNvContentPartPr/>
              <p14:nvPr/>
            </p14:nvContentPartPr>
            <p14:xfrm>
              <a:off x="6347793" y="1520190"/>
              <a:ext cx="96441" cy="70866"/>
            </p14:xfrm>
          </p:contentPart>
        </mc:Choice>
        <mc:Fallback xmlns="">
          <p:pic>
            <p:nvPicPr>
              <p:cNvPr id="32" name="Ink 31"/>
            </p:nvPicPr>
            <p:blipFill>
              <a:blip r:embed="rId62"/>
            </p:blipFill>
            <p:spPr>
              <a:xfrm>
                <a:off x="6347793" y="1520190"/>
                <a:ext cx="96441" cy="7086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Ink 32"/>
              <p14:cNvContentPartPr/>
              <p14:nvPr/>
            </p14:nvContentPartPr>
            <p14:xfrm>
              <a:off x="6387084" y="1513331"/>
              <a:ext cx="16002" cy="73152"/>
            </p14:xfrm>
          </p:contentPart>
        </mc:Choice>
        <mc:Fallback xmlns="">
          <p:pic>
            <p:nvPicPr>
              <p:cNvPr id="33" name="Ink 32"/>
            </p:nvPicPr>
            <p:blipFill>
              <a:blip r:embed="rId64"/>
            </p:blipFill>
            <p:spPr>
              <a:xfrm>
                <a:off x="6387084" y="1513331"/>
                <a:ext cx="16002" cy="73152"/>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Ink 33"/>
              <p14:cNvContentPartPr/>
              <p14:nvPr/>
            </p14:nvContentPartPr>
            <p14:xfrm>
              <a:off x="6412230" y="1498473"/>
              <a:ext cx="41862" cy="92583"/>
            </p14:xfrm>
          </p:contentPart>
        </mc:Choice>
        <mc:Fallback xmlns="">
          <p:pic>
            <p:nvPicPr>
              <p:cNvPr id="34" name="Ink 33"/>
            </p:nvPicPr>
            <p:blipFill>
              <a:blip r:embed="rId66"/>
            </p:blipFill>
            <p:spPr>
              <a:xfrm>
                <a:off x="6412230" y="1498473"/>
                <a:ext cx="41862" cy="9258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Ink 34"/>
              <p14:cNvContentPartPr/>
              <p14:nvPr/>
            </p14:nvContentPartPr>
            <p14:xfrm>
              <a:off x="6376797" y="1588770"/>
              <a:ext cx="78867" cy="38861"/>
            </p14:xfrm>
          </p:contentPart>
        </mc:Choice>
        <mc:Fallback xmlns="">
          <p:pic>
            <p:nvPicPr>
              <p:cNvPr id="35" name="Ink 34"/>
            </p:nvPicPr>
            <p:blipFill>
              <a:blip r:embed="rId68"/>
            </p:blipFill>
            <p:spPr>
              <a:xfrm>
                <a:off x="6376797" y="1588770"/>
                <a:ext cx="78867" cy="38861"/>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Ink 35"/>
              <p14:cNvContentPartPr/>
              <p14:nvPr/>
            </p14:nvContentPartPr>
            <p14:xfrm>
              <a:off x="6379511" y="1613916"/>
              <a:ext cx="142446" cy="148590"/>
            </p14:xfrm>
          </p:contentPart>
        </mc:Choice>
        <mc:Fallback xmlns="">
          <p:pic>
            <p:nvPicPr>
              <p:cNvPr id="36" name="Ink 35"/>
            </p:nvPicPr>
            <p:blipFill>
              <a:blip r:embed="rId70"/>
            </p:blipFill>
            <p:spPr>
              <a:xfrm>
                <a:off x="6379511" y="1613916"/>
                <a:ext cx="142446" cy="148590"/>
              </a:xfrm>
              <a:prstGeom prst="rect"/>
            </p:spPr>
          </p:pic>
        </mc:Fallback>
      </mc:AlternateContent>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lide Number Placeholder 3"/>
          <p:cNvSpPr>
            <a:spLocks noGrp="1"/>
          </p:cNvSpPr>
          <p:nvPr>
            <p:ph type="sldNum" sz="quarter" idx="4294967295"/>
          </p:nvPr>
        </p:nvSpPr>
        <p:spPr/>
        <p:txBody>
          <a:bodyPr/>
          <a:lstStyle/>
          <a:p>
            <a:fld id="{DFD64CC3-FE7E-4AC0-BFED-A81D63F6BB28}" type="slidenum">
              <a:rPr lang="en-US" altLang="en-US">
                <a:solidFill>
                  <a:srgbClr val="00AE00"/>
                </a:solidFill>
              </a:rPr>
            </a:fld>
            <a:endParaRPr lang="en-US" altLang="en-US" b="0">
              <a:solidFill>
                <a:srgbClr val="FBBA03"/>
              </a:solidFill>
            </a:endParaRPr>
          </a:p>
        </p:txBody>
      </p:sp>
      <p:sp>
        <p:nvSpPr>
          <p:cNvPr id="1101826" name="Rectangle 2"/>
          <p:cNvSpPr>
            <a:spLocks noGrp="1" noChangeArrowheads="1"/>
          </p:cNvSpPr>
          <p:nvPr>
            <p:ph type="title"/>
          </p:nvPr>
        </p:nvSpPr>
        <p:spPr>
          <a:xfrm>
            <a:off x="685800" y="101600"/>
            <a:ext cx="7315200" cy="584200"/>
          </a:xfrm>
        </p:spPr>
        <p:txBody>
          <a:bodyPr/>
          <a:lstStyle/>
          <a:p>
            <a:pPr algn="ctr"/>
            <a:r>
              <a:rPr lang="en-US" altLang="en-US"/>
              <a:t>Vector Chaining Advantage</a:t>
            </a:r>
            <a:endParaRPr lang="en-US" altLang="en-US"/>
          </a:p>
        </p:txBody>
      </p:sp>
      <p:sp>
        <p:nvSpPr>
          <p:cNvPr id="1101828" name="Rectangle 4"/>
          <p:cNvSpPr>
            <a:spLocks noChangeArrowheads="1"/>
          </p:cNvSpPr>
          <p:nvPr/>
        </p:nvSpPr>
        <p:spPr bwMode="auto">
          <a:xfrm>
            <a:off x="304800" y="3883025"/>
            <a:ext cx="85344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lnSpc>
                <a:spcPct val="90000"/>
              </a:lnSpc>
              <a:spcBef>
                <a:spcPct val="30000"/>
              </a:spcBef>
              <a:buSzPct val="100000"/>
              <a:buChar char="•"/>
              <a:defRPr sz="2400" b="1">
                <a:solidFill>
                  <a:schemeClr val="tx1"/>
                </a:solidFill>
                <a:latin typeface="Arial" panose="020B0604020202020204" pitchFamily="34" charset="0"/>
              </a:defRPr>
            </a:lvl1pPr>
            <a:lvl2pPr marL="685800" indent="-228600">
              <a:lnSpc>
                <a:spcPct val="90000"/>
              </a:lnSpc>
              <a:spcBef>
                <a:spcPct val="30000"/>
              </a:spcBef>
              <a:buSzPct val="100000"/>
              <a:buChar char="–"/>
              <a:defRPr b="1">
                <a:solidFill>
                  <a:schemeClr val="tx1"/>
                </a:solidFill>
                <a:latin typeface="Arial" panose="020B0604020202020204" pitchFamily="34" charset="0"/>
              </a:defRPr>
            </a:lvl2pPr>
            <a:lvl3pPr marL="1143000" indent="-228600">
              <a:lnSpc>
                <a:spcPct val="90000"/>
              </a:lnSpc>
              <a:spcBef>
                <a:spcPct val="30000"/>
              </a:spcBef>
              <a:buSzPct val="100000"/>
              <a:buChar char="»"/>
              <a:defRPr b="1">
                <a:solidFill>
                  <a:schemeClr val="tx1"/>
                </a:solidFill>
                <a:latin typeface="Arial" panose="020B0604020202020204" pitchFamily="34" charset="0"/>
              </a:defRPr>
            </a:lvl3pPr>
            <a:lvl4pPr marL="1543050" indent="-171450">
              <a:lnSpc>
                <a:spcPct val="90000"/>
              </a:lnSpc>
              <a:spcBef>
                <a:spcPct val="30000"/>
              </a:spcBef>
              <a:buSzPct val="100000"/>
              <a:buChar char="•"/>
              <a:defRPr sz="1400" b="1">
                <a:solidFill>
                  <a:schemeClr val="tx1"/>
                </a:solidFill>
                <a:latin typeface="Arial" panose="020B0604020202020204" pitchFamily="34" charset="0"/>
              </a:defRPr>
            </a:lvl4pPr>
            <a:lvl5pPr marL="2000250" indent="-171450">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eaLnBrk="0" hangingPunct="0">
              <a:buClrTx/>
              <a:buFontTx/>
              <a:buChar char="•"/>
            </a:pPr>
            <a:r>
              <a:rPr lang="en-US" altLang="en-US" dirty="0">
                <a:solidFill>
                  <a:srgbClr val="000000"/>
                </a:solidFill>
              </a:rPr>
              <a:t>With chaining, can start dependent instruction as soon as </a:t>
            </a:r>
            <a:r>
              <a:rPr lang="en-US" altLang="en-US" dirty="0">
                <a:solidFill>
                  <a:srgbClr val="FF0000"/>
                </a:solidFill>
              </a:rPr>
              <a:t>first result (element) </a:t>
            </a:r>
            <a:r>
              <a:rPr lang="en-US" altLang="en-US" dirty="0">
                <a:solidFill>
                  <a:srgbClr val="000000"/>
                </a:solidFill>
              </a:rPr>
              <a:t>appears</a:t>
            </a:r>
            <a:endParaRPr lang="en-US" altLang="en-US" dirty="0">
              <a:solidFill>
                <a:srgbClr val="000000"/>
              </a:solidFill>
            </a:endParaRPr>
          </a:p>
        </p:txBody>
      </p:sp>
      <p:grpSp>
        <p:nvGrpSpPr>
          <p:cNvPr id="1101829" name="Group 5"/>
          <p:cNvGrpSpPr/>
          <p:nvPr/>
        </p:nvGrpSpPr>
        <p:grpSpPr bwMode="auto">
          <a:xfrm>
            <a:off x="1295400" y="4953000"/>
            <a:ext cx="3276600" cy="1162050"/>
            <a:chOff x="816" y="3120"/>
            <a:chExt cx="2064" cy="732"/>
          </a:xfrm>
        </p:grpSpPr>
        <p:sp>
          <p:nvSpPr>
            <p:cNvPr id="1101830" name="Rectangle 6"/>
            <p:cNvSpPr>
              <a:spLocks noChangeArrowheads="1"/>
            </p:cNvSpPr>
            <p:nvPr/>
          </p:nvSpPr>
          <p:spPr bwMode="auto">
            <a:xfrm>
              <a:off x="816" y="3120"/>
              <a:ext cx="1536" cy="240"/>
            </a:xfrm>
            <a:prstGeom prst="rect">
              <a:avLst/>
            </a:prstGeom>
            <a:solidFill>
              <a:srgbClr val="9999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101831" name="Rectangle 7"/>
            <p:cNvSpPr>
              <a:spLocks noChangeArrowheads="1"/>
            </p:cNvSpPr>
            <p:nvPr/>
          </p:nvSpPr>
          <p:spPr bwMode="auto">
            <a:xfrm>
              <a:off x="1104" y="3360"/>
              <a:ext cx="1536" cy="24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Mul</a:t>
              </a:r>
              <a:endParaRPr lang="en-US" altLang="en-US" sz="2000" b="1">
                <a:solidFill>
                  <a:srgbClr val="FFFFFF"/>
                </a:solidFill>
                <a:latin typeface="Arial" panose="020B0604020202020204" pitchFamily="34" charset="0"/>
              </a:endParaRPr>
            </a:p>
          </p:txBody>
        </p:sp>
        <p:sp>
          <p:nvSpPr>
            <p:cNvPr id="1101832" name="Rectangle 8"/>
            <p:cNvSpPr>
              <a:spLocks noChangeArrowheads="1"/>
            </p:cNvSpPr>
            <p:nvPr/>
          </p:nvSpPr>
          <p:spPr bwMode="auto">
            <a:xfrm>
              <a:off x="1344" y="3600"/>
              <a:ext cx="1536" cy="252"/>
            </a:xfrm>
            <a:prstGeom prst="rect">
              <a:avLst/>
            </a:prstGeom>
            <a:solidFill>
              <a:schemeClr val="hlink"/>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grpSp>
      <p:grpSp>
        <p:nvGrpSpPr>
          <p:cNvPr id="1101834" name="Group 10"/>
          <p:cNvGrpSpPr/>
          <p:nvPr/>
        </p:nvGrpSpPr>
        <p:grpSpPr bwMode="auto">
          <a:xfrm>
            <a:off x="990600" y="2286000"/>
            <a:ext cx="7315200" cy="1162050"/>
            <a:chOff x="624" y="1440"/>
            <a:chExt cx="4608" cy="732"/>
          </a:xfrm>
        </p:grpSpPr>
        <p:grpSp>
          <p:nvGrpSpPr>
            <p:cNvPr id="1101835" name="Group 11"/>
            <p:cNvGrpSpPr/>
            <p:nvPr/>
          </p:nvGrpSpPr>
          <p:grpSpPr bwMode="auto">
            <a:xfrm>
              <a:off x="624" y="1440"/>
              <a:ext cx="4608" cy="732"/>
              <a:chOff x="624" y="1440"/>
              <a:chExt cx="4608" cy="732"/>
            </a:xfrm>
          </p:grpSpPr>
          <p:sp>
            <p:nvSpPr>
              <p:cNvPr id="1101836" name="Rectangle 12"/>
              <p:cNvSpPr>
                <a:spLocks noChangeArrowheads="1"/>
              </p:cNvSpPr>
              <p:nvPr/>
            </p:nvSpPr>
            <p:spPr bwMode="auto">
              <a:xfrm>
                <a:off x="624" y="1440"/>
                <a:ext cx="1536" cy="240"/>
              </a:xfrm>
              <a:prstGeom prst="rect">
                <a:avLst/>
              </a:prstGeom>
              <a:solidFill>
                <a:srgbClr val="9999FF"/>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101837" name="Rectangle 13"/>
              <p:cNvSpPr>
                <a:spLocks noChangeArrowheads="1"/>
              </p:cNvSpPr>
              <p:nvPr/>
            </p:nvSpPr>
            <p:spPr bwMode="auto">
              <a:xfrm>
                <a:off x="2160" y="1680"/>
                <a:ext cx="1536" cy="240"/>
              </a:xfrm>
              <a:prstGeom prst="rect">
                <a:avLst/>
              </a:prstGeom>
              <a:solidFill>
                <a:schemeClr val="accent2"/>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Mul</a:t>
                </a:r>
                <a:endParaRPr lang="en-US" altLang="en-US" sz="2000" b="1">
                  <a:solidFill>
                    <a:srgbClr val="FFFFFF"/>
                  </a:solidFill>
                  <a:latin typeface="Arial" panose="020B0604020202020204" pitchFamily="34" charset="0"/>
                </a:endParaRPr>
              </a:p>
            </p:txBody>
          </p:sp>
          <p:sp>
            <p:nvSpPr>
              <p:cNvPr id="1101838" name="Rectangle 14"/>
              <p:cNvSpPr>
                <a:spLocks noChangeArrowheads="1"/>
              </p:cNvSpPr>
              <p:nvPr/>
            </p:nvSpPr>
            <p:spPr bwMode="auto">
              <a:xfrm>
                <a:off x="3696" y="1920"/>
                <a:ext cx="1536" cy="252"/>
              </a:xfrm>
              <a:prstGeom prst="rect">
                <a:avLst/>
              </a:prstGeom>
              <a:solidFill>
                <a:schemeClr val="hlink"/>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grpSp>
        <p:grpSp>
          <p:nvGrpSpPr>
            <p:cNvPr id="1101839" name="Group 15"/>
            <p:cNvGrpSpPr/>
            <p:nvPr/>
          </p:nvGrpSpPr>
          <p:grpSpPr bwMode="auto">
            <a:xfrm>
              <a:off x="1100" y="1891"/>
              <a:ext cx="820" cy="250"/>
              <a:chOff x="1100" y="1891"/>
              <a:chExt cx="820" cy="250"/>
            </a:xfrm>
          </p:grpSpPr>
          <p:sp>
            <p:nvSpPr>
              <p:cNvPr id="1101840" name="Line 16"/>
              <p:cNvSpPr>
                <a:spLocks noChangeShapeType="1"/>
              </p:cNvSpPr>
              <p:nvPr/>
            </p:nvSpPr>
            <p:spPr bwMode="auto">
              <a:xfrm flipV="1">
                <a:off x="1584" y="2016"/>
                <a:ext cx="33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1841" name="Text Box 17"/>
              <p:cNvSpPr txBox="1">
                <a:spLocks noChangeArrowheads="1"/>
              </p:cNvSpPr>
              <p:nvPr/>
            </p:nvSpPr>
            <p:spPr bwMode="auto">
              <a:xfrm>
                <a:off x="1100" y="1891"/>
                <a:ext cx="489"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Time</a:t>
                </a:r>
                <a:endParaRPr lang="en-US" altLang="en-US" sz="2000" b="1">
                  <a:solidFill>
                    <a:srgbClr val="000000"/>
                  </a:solidFill>
                  <a:latin typeface="Arial" panose="020B0604020202020204" pitchFamily="34" charset="0"/>
                </a:endParaRPr>
              </a:p>
            </p:txBody>
          </p:sp>
        </p:grpSp>
      </p:grpSp>
      <p:sp>
        <p:nvSpPr>
          <p:cNvPr id="1101842" name="Rectangle 18"/>
          <p:cNvSpPr>
            <a:spLocks noChangeArrowheads="1"/>
          </p:cNvSpPr>
          <p:nvPr/>
        </p:nvSpPr>
        <p:spPr bwMode="auto">
          <a:xfrm>
            <a:off x="304800" y="1292225"/>
            <a:ext cx="8534400" cy="757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spcBef>
                <a:spcPct val="0"/>
              </a:spcBef>
              <a:defRPr sz="2400">
                <a:solidFill>
                  <a:schemeClr val="tx1"/>
                </a:solidFill>
                <a:latin typeface="Times New Roman" panose="02020603050405020304" pitchFamily="18" charset="0"/>
              </a:defRPr>
            </a:lvl1pPr>
            <a:lvl2pPr marL="685800" indent="-22860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543050" indent="-171450">
              <a:spcBef>
                <a:spcPct val="0"/>
              </a:spcBef>
              <a:defRPr sz="2400">
                <a:solidFill>
                  <a:schemeClr val="tx1"/>
                </a:solidFill>
                <a:latin typeface="Times New Roman" panose="02020603050405020304" pitchFamily="18" charset="0"/>
              </a:defRPr>
            </a:lvl4pPr>
            <a:lvl5pPr marL="2000250" indent="-171450">
              <a:spcBef>
                <a:spcPct val="0"/>
              </a:spcBef>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eaLnBrk="0" hangingPunct="0">
              <a:lnSpc>
                <a:spcPct val="90000"/>
              </a:lnSpc>
              <a:spcBef>
                <a:spcPct val="30000"/>
              </a:spcBef>
              <a:buClrTx/>
              <a:buSzPct val="100000"/>
              <a:buFontTx/>
              <a:buChar char="•"/>
            </a:pPr>
            <a:r>
              <a:rPr lang="en-US" altLang="en-US" b="1" dirty="0">
                <a:solidFill>
                  <a:srgbClr val="000000"/>
                </a:solidFill>
                <a:latin typeface="Arial" panose="020B0604020202020204" pitchFamily="34" charset="0"/>
              </a:rPr>
              <a:t>Without chaining, must wait for </a:t>
            </a:r>
            <a:r>
              <a:rPr lang="en-US" altLang="en-US" b="1" dirty="0">
                <a:solidFill>
                  <a:srgbClr val="FF0000"/>
                </a:solidFill>
                <a:latin typeface="Arial" panose="020B0604020202020204" pitchFamily="34" charset="0"/>
              </a:rPr>
              <a:t>last element </a:t>
            </a:r>
            <a:r>
              <a:rPr lang="en-US" altLang="en-US" b="1" dirty="0">
                <a:solidFill>
                  <a:srgbClr val="000000"/>
                </a:solidFill>
                <a:latin typeface="Arial" panose="020B0604020202020204" pitchFamily="34" charset="0"/>
              </a:rPr>
              <a:t>of result to be written before starting dependent instruction</a:t>
            </a:r>
            <a:endParaRPr lang="en-US" altLang="en-US" b="1" dirty="0">
              <a:solidFill>
                <a:srgbClr val="000000"/>
              </a:solidFill>
              <a:latin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3" name="Ink 2"/>
              <p14:cNvContentPartPr/>
              <p14:nvPr/>
            </p14:nvContentPartPr>
            <p14:xfrm>
              <a:off x="1719071" y="4519422"/>
              <a:ext cx="3776473" cy="189738"/>
            </p14:xfrm>
          </p:contentPart>
        </mc:Choice>
        <mc:Fallback xmlns="">
          <p:pic>
            <p:nvPicPr>
              <p:cNvPr id="3" name="Ink 2"/>
            </p:nvPicPr>
            <p:blipFill>
              <a:blip r:embed="rId2"/>
            </p:blipFill>
            <p:spPr>
              <a:xfrm>
                <a:off x="1719071" y="4519422"/>
                <a:ext cx="3776473" cy="189738"/>
              </a:xfrm>
              <a:prstGeom prst="rect"/>
            </p:spPr>
          </p:pic>
        </mc:Fallback>
      </mc:AlternateContent>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168" y="77162"/>
            <a:ext cx="3345501" cy="628377"/>
          </a:xfrm>
          <a:prstGeom prst="rect">
            <a:avLst/>
          </a:prstGeom>
        </p:spPr>
        <p:txBody>
          <a:bodyPr vert="horz" wrap="square" lIns="0" tIns="12700" rIns="0" bIns="0" rtlCol="0">
            <a:spAutoFit/>
          </a:bodyPr>
          <a:lstStyle/>
          <a:p>
            <a:pPr marL="12700">
              <a:lnSpc>
                <a:spcPct val="100000"/>
              </a:lnSpc>
              <a:spcBef>
                <a:spcPts val="100"/>
              </a:spcBef>
            </a:pPr>
            <a:r>
              <a:rPr spc="-5" dirty="0"/>
              <a:t>Example</a:t>
            </a:r>
            <a:endParaRPr spc="-5" dirty="0"/>
          </a:p>
        </p:txBody>
      </p:sp>
      <p:sp>
        <p:nvSpPr>
          <p:cNvPr id="4" name="object 4"/>
          <p:cNvSpPr txBox="1"/>
          <p:nvPr/>
        </p:nvSpPr>
        <p:spPr>
          <a:xfrm>
            <a:off x="474370" y="874111"/>
            <a:ext cx="6231230" cy="1858842"/>
          </a:xfrm>
          <a:prstGeom prst="rect">
            <a:avLst/>
          </a:prstGeom>
        </p:spPr>
        <p:txBody>
          <a:bodyPr vert="horz" wrap="square" lIns="0" tIns="12065" rIns="0" bIns="0" rtlCol="0">
            <a:spAutoFit/>
          </a:bodyPr>
          <a:lstStyle/>
          <a:p>
            <a:r>
              <a:rPr lang="en-US" sz="2400" dirty="0"/>
              <a:t>vld 	v0,x5 		# Load vector X</a:t>
            </a:r>
            <a:endParaRPr lang="en-US" sz="2400" dirty="0"/>
          </a:p>
          <a:p>
            <a:r>
              <a:rPr lang="en-US" sz="2400" dirty="0" err="1"/>
              <a:t>vmul</a:t>
            </a:r>
            <a:r>
              <a:rPr lang="en-US" sz="2400" dirty="0"/>
              <a:t> 	</a:t>
            </a:r>
            <a:r>
              <a:rPr lang="en-US" sz="2400" dirty="0">
                <a:solidFill>
                  <a:srgbClr val="FF0000"/>
                </a:solidFill>
              </a:rPr>
              <a:t>v1</a:t>
            </a:r>
            <a:r>
              <a:rPr lang="en-US" sz="2400" dirty="0"/>
              <a:t>,v0,f0 	# Vector-scalar multiply</a:t>
            </a:r>
            <a:endParaRPr lang="en-US" sz="2400" dirty="0"/>
          </a:p>
          <a:p>
            <a:r>
              <a:rPr lang="es-ES" sz="2400" dirty="0"/>
              <a:t>vld 	v2,x6 		# Load vector Y</a:t>
            </a:r>
            <a:endParaRPr lang="es-ES" sz="2400" dirty="0"/>
          </a:p>
          <a:p>
            <a:r>
              <a:rPr lang="en-US" sz="2400" dirty="0" err="1"/>
              <a:t>vadd</a:t>
            </a:r>
            <a:r>
              <a:rPr lang="en-US" sz="2400" dirty="0"/>
              <a:t> 	</a:t>
            </a:r>
            <a:r>
              <a:rPr lang="en-US" sz="2400" dirty="0">
                <a:solidFill>
                  <a:srgbClr val="FF0000"/>
                </a:solidFill>
              </a:rPr>
              <a:t>v3</a:t>
            </a:r>
            <a:r>
              <a:rPr lang="en-US" sz="2400" dirty="0"/>
              <a:t>,</a:t>
            </a:r>
            <a:r>
              <a:rPr lang="en-US" sz="2400" dirty="0">
                <a:solidFill>
                  <a:srgbClr val="FF0000"/>
                </a:solidFill>
              </a:rPr>
              <a:t>v1</a:t>
            </a:r>
            <a:r>
              <a:rPr lang="en-US" sz="2400" dirty="0"/>
              <a:t>,v2 	# Vector-vector add</a:t>
            </a:r>
            <a:endParaRPr lang="en-US" sz="2400" dirty="0"/>
          </a:p>
          <a:p>
            <a:r>
              <a:rPr lang="en-US" sz="2400" dirty="0" err="1"/>
              <a:t>vst</a:t>
            </a:r>
            <a:r>
              <a:rPr lang="en-US" sz="2400" dirty="0"/>
              <a:t> 	</a:t>
            </a:r>
            <a:r>
              <a:rPr lang="en-US" sz="2400" dirty="0">
                <a:solidFill>
                  <a:srgbClr val="FF0000"/>
                </a:solidFill>
              </a:rPr>
              <a:t>v3</a:t>
            </a:r>
            <a:r>
              <a:rPr lang="en-US" sz="2400" dirty="0"/>
              <a:t>,x6 		# Store the sum</a:t>
            </a:r>
            <a:endParaRPr sz="2400" dirty="0"/>
          </a:p>
        </p:txBody>
      </p:sp>
      <p:sp>
        <p:nvSpPr>
          <p:cNvPr id="7" name="object 7"/>
          <p:cNvSpPr txBox="1"/>
          <p:nvPr/>
        </p:nvSpPr>
        <p:spPr>
          <a:xfrm>
            <a:off x="474370" y="3129533"/>
            <a:ext cx="1762760" cy="330835"/>
          </a:xfrm>
          <a:prstGeom prst="rect">
            <a:avLst/>
          </a:prstGeom>
        </p:spPr>
        <p:txBody>
          <a:bodyPr vert="horz" wrap="square" lIns="0" tIns="13335" rIns="0" bIns="0" rtlCol="0">
            <a:spAutoFit/>
          </a:bodyPr>
          <a:lstStyle/>
          <a:p>
            <a:pPr marL="12700">
              <a:lnSpc>
                <a:spcPct val="100000"/>
              </a:lnSpc>
              <a:spcBef>
                <a:spcPts val="105"/>
              </a:spcBef>
            </a:pPr>
            <a:r>
              <a:rPr sz="2000" dirty="0">
                <a:solidFill>
                  <a:srgbClr val="003399"/>
                </a:solidFill>
                <a:latin typeface="Arial" panose="020B0604020202020204" pitchFamily="34" charset="0"/>
                <a:cs typeface="Arial" panose="020B0604020202020204" pitchFamily="34" charset="0"/>
              </a:rPr>
              <a:t>Three</a:t>
            </a:r>
            <a:r>
              <a:rPr sz="2000" spc="-9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convoys:</a:t>
            </a:r>
            <a:endParaRPr sz="2000" dirty="0">
              <a:latin typeface="Arial" panose="020B0604020202020204" pitchFamily="34" charset="0"/>
              <a:cs typeface="Arial" panose="020B0604020202020204" pitchFamily="34" charset="0"/>
            </a:endParaRPr>
          </a:p>
        </p:txBody>
      </p:sp>
      <p:sp>
        <p:nvSpPr>
          <p:cNvPr id="11" name="object 11"/>
          <p:cNvSpPr txBox="1"/>
          <p:nvPr/>
        </p:nvSpPr>
        <p:spPr>
          <a:xfrm>
            <a:off x="474370" y="4690667"/>
            <a:ext cx="7346857" cy="2177519"/>
          </a:xfrm>
          <a:prstGeom prst="rect">
            <a:avLst/>
          </a:prstGeom>
        </p:spPr>
        <p:txBody>
          <a:bodyPr vert="horz" wrap="square" lIns="0" tIns="73660" rIns="0" bIns="0" rtlCol="0">
            <a:spAutoFit/>
          </a:bodyPr>
          <a:lstStyle/>
          <a:p>
            <a:pPr marL="12700">
              <a:lnSpc>
                <a:spcPct val="100000"/>
              </a:lnSpc>
              <a:spcBef>
                <a:spcPts val="580"/>
              </a:spcBef>
            </a:pPr>
            <a:r>
              <a:rPr sz="2000" dirty="0">
                <a:solidFill>
                  <a:srgbClr val="003399"/>
                </a:solidFill>
                <a:latin typeface="Arial" panose="020B0604020202020204" pitchFamily="34" charset="0"/>
                <a:cs typeface="Arial" panose="020B0604020202020204" pitchFamily="34" charset="0"/>
              </a:rPr>
              <a:t>3 chimes, 2 </a:t>
            </a:r>
            <a:r>
              <a:rPr sz="2000" spc="-5" dirty="0">
                <a:solidFill>
                  <a:srgbClr val="003399"/>
                </a:solidFill>
                <a:latin typeface="Arial" panose="020B0604020202020204" pitchFamily="34" charset="0"/>
                <a:cs typeface="Arial" panose="020B0604020202020204" pitchFamily="34" charset="0"/>
              </a:rPr>
              <a:t>FP </a:t>
            </a:r>
            <a:r>
              <a:rPr sz="2000" dirty="0">
                <a:solidFill>
                  <a:srgbClr val="003399"/>
                </a:solidFill>
                <a:latin typeface="Arial" panose="020B0604020202020204" pitchFamily="34" charset="0"/>
                <a:cs typeface="Arial" panose="020B0604020202020204" pitchFamily="34" charset="0"/>
              </a:rPr>
              <a:t>ops per result</a:t>
            </a:r>
            <a:r>
              <a:rPr lang="en-US" sz="2000" dirty="0">
                <a:solidFill>
                  <a:srgbClr val="003399"/>
                </a:solidFill>
                <a:latin typeface="Arial" panose="020B0604020202020204" pitchFamily="34" charset="0"/>
                <a:cs typeface="Arial" panose="020B0604020202020204" pitchFamily="34" charset="0"/>
              </a:rPr>
              <a:t> (element)</a:t>
            </a:r>
            <a:r>
              <a:rPr sz="2000" dirty="0">
                <a:solidFill>
                  <a:srgbClr val="003399"/>
                </a:solidFill>
                <a:latin typeface="Arial" panose="020B0604020202020204" pitchFamily="34" charset="0"/>
                <a:cs typeface="Arial" panose="020B0604020202020204" pitchFamily="34" charset="0"/>
              </a:rPr>
              <a:t>, cycles per FLOP =</a:t>
            </a:r>
            <a:r>
              <a:rPr sz="2000" spc="-2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1.5</a:t>
            </a:r>
            <a:endParaRPr sz="2000" dirty="0">
              <a:latin typeface="Arial" panose="020B0604020202020204" pitchFamily="34" charset="0"/>
              <a:cs typeface="Arial" panose="020B0604020202020204" pitchFamily="34" charset="0"/>
            </a:endParaRPr>
          </a:p>
          <a:p>
            <a:pPr marL="127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For </a:t>
            </a:r>
            <a:r>
              <a:rPr lang="en-US" altLang="zh-CN"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element vectors, requires </a:t>
            </a:r>
            <a:r>
              <a:rPr lang="en-US" altLang="zh-CN"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x 3 = </a:t>
            </a:r>
            <a:r>
              <a:rPr lang="en-US" altLang="zh-CN" sz="2000" dirty="0">
                <a:solidFill>
                  <a:srgbClr val="003399"/>
                </a:solidFill>
                <a:latin typeface="Arial" panose="020B0604020202020204" pitchFamily="34" charset="0"/>
                <a:cs typeface="Arial" panose="020B0604020202020204" pitchFamily="34" charset="0"/>
              </a:rPr>
              <a:t>96</a:t>
            </a:r>
            <a:r>
              <a:rPr sz="2000" dirty="0">
                <a:solidFill>
                  <a:srgbClr val="003399"/>
                </a:solidFill>
                <a:latin typeface="Arial" panose="020B0604020202020204" pitchFamily="34" charset="0"/>
                <a:cs typeface="Arial" panose="020B0604020202020204" pitchFamily="34" charset="0"/>
              </a:rPr>
              <a:t> clock</a:t>
            </a:r>
            <a:r>
              <a:rPr sz="2000" spc="-21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cycles</a:t>
            </a:r>
            <a:endParaRPr lang="en-US" sz="2000" dirty="0">
              <a:solidFill>
                <a:srgbClr val="003399"/>
              </a:solidFill>
              <a:latin typeface="Arial" panose="020B0604020202020204" pitchFamily="34" charset="0"/>
              <a:cs typeface="Arial" panose="020B0604020202020204" pitchFamily="34" charset="0"/>
            </a:endParaRPr>
          </a:p>
          <a:p>
            <a:pPr marL="12700">
              <a:lnSpc>
                <a:spcPct val="100000"/>
              </a:lnSpc>
              <a:spcBef>
                <a:spcPts val="480"/>
              </a:spcBef>
            </a:pPr>
            <a:endParaRPr lang="en-US" sz="2000" dirty="0">
              <a:solidFill>
                <a:srgbClr val="003399"/>
              </a:solidFill>
              <a:latin typeface="Arial" panose="020B0604020202020204" pitchFamily="34" charset="0"/>
              <a:cs typeface="Arial" panose="020B0604020202020204" pitchFamily="34" charset="0"/>
            </a:endParaRPr>
          </a:p>
          <a:p>
            <a:pPr marL="12700">
              <a:lnSpc>
                <a:spcPct val="100000"/>
              </a:lnSpc>
              <a:spcBef>
                <a:spcPts val="480"/>
              </a:spcBef>
            </a:pPr>
            <a:r>
              <a:rPr lang="en-US" sz="2000" dirty="0">
                <a:solidFill>
                  <a:srgbClr val="003399"/>
                </a:solidFill>
                <a:latin typeface="Arial" panose="020B0604020202020204" pitchFamily="34" charset="0"/>
                <a:cs typeface="Arial" panose="020B0604020202020204" pitchFamily="34" charset="0"/>
              </a:rPr>
              <a:t>Overheads ignored: 1) vector instruction issue time, 2) vector startup time: the latency in clock cycles until the pipeline is full.</a:t>
            </a:r>
            <a:endParaRPr lang="en-US" sz="2000" dirty="0">
              <a:solidFill>
                <a:srgbClr val="003399"/>
              </a:solidFill>
              <a:latin typeface="Arial" panose="020B0604020202020204" pitchFamily="34" charset="0"/>
              <a:cs typeface="Arial" panose="020B0604020202020204" pitchFamily="34" charset="0"/>
            </a:endParaRPr>
          </a:p>
          <a:p>
            <a:pPr marL="12700">
              <a:lnSpc>
                <a:spcPct val="100000"/>
              </a:lnSpc>
              <a:spcBef>
                <a:spcPts val="480"/>
              </a:spcBef>
            </a:pPr>
            <a:endParaRPr sz="2000" dirty="0">
              <a:latin typeface="Arial" panose="020B0604020202020204" pitchFamily="34" charset="0"/>
              <a:cs typeface="Arial" panose="020B0604020202020204" pitchFamily="34" charset="0"/>
            </a:endParaRPr>
          </a:p>
        </p:txBody>
      </p:sp>
      <p:sp>
        <p:nvSpPr>
          <p:cNvPr id="12" name="object 12"/>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13" name="object 13"/>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14" name="object 14"/>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6" name="object 4"/>
          <p:cNvSpPr txBox="1"/>
          <p:nvPr/>
        </p:nvSpPr>
        <p:spPr>
          <a:xfrm>
            <a:off x="1086119" y="3525971"/>
            <a:ext cx="2949550" cy="1120178"/>
          </a:xfrm>
          <a:prstGeom prst="rect">
            <a:avLst/>
          </a:prstGeom>
        </p:spPr>
        <p:txBody>
          <a:bodyPr vert="horz" wrap="square" lIns="0" tIns="12065" rIns="0" bIns="0" rtlCol="0">
            <a:spAutoFit/>
          </a:bodyPr>
          <a:lstStyle/>
          <a:p>
            <a:r>
              <a:rPr lang="en-US" sz="2400" dirty="0"/>
              <a:t>1. vld 	</a:t>
            </a:r>
            <a:r>
              <a:rPr lang="en-US" sz="2400" dirty="0" err="1"/>
              <a:t>vmul</a:t>
            </a:r>
            <a:endParaRPr lang="en-US" sz="2400" dirty="0"/>
          </a:p>
          <a:p>
            <a:r>
              <a:rPr lang="en-US" sz="2400" dirty="0"/>
              <a:t>2. </a:t>
            </a:r>
            <a:r>
              <a:rPr lang="en-US" sz="2400" dirty="0" err="1"/>
              <a:t>vld</a:t>
            </a:r>
            <a:r>
              <a:rPr lang="en-US" sz="2400" dirty="0"/>
              <a:t> 	</a:t>
            </a:r>
            <a:r>
              <a:rPr lang="en-US" sz="2400" dirty="0" err="1"/>
              <a:t>vadd</a:t>
            </a:r>
            <a:endParaRPr lang="en-US" sz="2400" dirty="0"/>
          </a:p>
          <a:p>
            <a:r>
              <a:rPr lang="en-US" sz="2400" dirty="0"/>
              <a:t>3. </a:t>
            </a:r>
            <a:r>
              <a:rPr lang="en-US" sz="2400" dirty="0" err="1"/>
              <a:t>vst</a:t>
            </a:r>
            <a:endParaRPr sz="2400" dirty="0"/>
          </a:p>
        </p:txBody>
      </p:sp>
      <p:sp>
        <p:nvSpPr>
          <p:cNvPr id="2" name="矩形 1"/>
          <p:cNvSpPr/>
          <p:nvPr/>
        </p:nvSpPr>
        <p:spPr>
          <a:xfrm>
            <a:off x="3588732" y="2793866"/>
            <a:ext cx="103014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vld</a:t>
            </a:r>
            <a:endParaRPr lang="en-US" dirty="0"/>
          </a:p>
        </p:txBody>
      </p:sp>
      <p:sp>
        <p:nvSpPr>
          <p:cNvPr id="17" name="矩形 16"/>
          <p:cNvSpPr/>
          <p:nvPr/>
        </p:nvSpPr>
        <p:spPr>
          <a:xfrm>
            <a:off x="3810580" y="3081758"/>
            <a:ext cx="1030146" cy="2743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vmul</a:t>
            </a:r>
            <a:endParaRPr lang="en-US" dirty="0"/>
          </a:p>
        </p:txBody>
      </p:sp>
      <p:sp>
        <p:nvSpPr>
          <p:cNvPr id="18" name="矩形 17"/>
          <p:cNvSpPr/>
          <p:nvPr/>
        </p:nvSpPr>
        <p:spPr>
          <a:xfrm>
            <a:off x="4840726" y="3412446"/>
            <a:ext cx="1030146" cy="274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a:t>vld</a:t>
            </a:r>
            <a:endParaRPr lang="en-US" dirty="0"/>
          </a:p>
        </p:txBody>
      </p:sp>
      <p:sp>
        <p:nvSpPr>
          <p:cNvPr id="19" name="矩形 18"/>
          <p:cNvSpPr/>
          <p:nvPr/>
        </p:nvSpPr>
        <p:spPr>
          <a:xfrm>
            <a:off x="5062574" y="3700338"/>
            <a:ext cx="1030146" cy="27432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dirty="0" err="1"/>
              <a:t>vadd</a:t>
            </a:r>
            <a:endParaRPr lang="en-US" dirty="0"/>
          </a:p>
        </p:txBody>
      </p:sp>
      <p:sp>
        <p:nvSpPr>
          <p:cNvPr id="20" name="矩形 19"/>
          <p:cNvSpPr/>
          <p:nvPr/>
        </p:nvSpPr>
        <p:spPr>
          <a:xfrm>
            <a:off x="6092720" y="4032727"/>
            <a:ext cx="1030146" cy="2743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err="1"/>
              <a:t>vst</a:t>
            </a:r>
            <a:endParaRPr lang="en-US" dirty="0"/>
          </a:p>
        </p:txBody>
      </p:sp>
      <p:cxnSp>
        <p:nvCxnSpPr>
          <p:cNvPr id="6" name="直接箭头连接符 5"/>
          <p:cNvCxnSpPr/>
          <p:nvPr/>
        </p:nvCxnSpPr>
        <p:spPr>
          <a:xfrm>
            <a:off x="3588732" y="4560425"/>
            <a:ext cx="374961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3574816" y="4197314"/>
            <a:ext cx="649537" cy="369332"/>
          </a:xfrm>
          <a:prstGeom prst="rect">
            <a:avLst/>
          </a:prstGeom>
          <a:noFill/>
        </p:spPr>
        <p:txBody>
          <a:bodyPr wrap="none" rtlCol="0">
            <a:spAutoFit/>
          </a:bodyPr>
          <a:lstStyle/>
          <a:p>
            <a:r>
              <a:rPr lang="en-US" dirty="0"/>
              <a:t>Time</a:t>
            </a:r>
            <a:endParaRPr lang="en-US" dirty="0"/>
          </a:p>
        </p:txBody>
      </p:sp>
      <p:sp>
        <p:nvSpPr>
          <p:cNvPr id="9" name="左大括号 8"/>
          <p:cNvSpPr/>
          <p:nvPr/>
        </p:nvSpPr>
        <p:spPr>
          <a:xfrm flipH="1">
            <a:off x="4964189" y="2786814"/>
            <a:ext cx="19677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文本框 20"/>
          <p:cNvSpPr txBox="1"/>
          <p:nvPr/>
        </p:nvSpPr>
        <p:spPr>
          <a:xfrm>
            <a:off x="5195277" y="2847313"/>
            <a:ext cx="998991" cy="369332"/>
          </a:xfrm>
          <a:prstGeom prst="rect">
            <a:avLst/>
          </a:prstGeom>
          <a:noFill/>
        </p:spPr>
        <p:txBody>
          <a:bodyPr wrap="none" rtlCol="0">
            <a:spAutoFit/>
          </a:bodyPr>
          <a:lstStyle/>
          <a:p>
            <a:r>
              <a:rPr lang="en-US" dirty="0"/>
              <a:t>Chaining</a:t>
            </a:r>
            <a:endParaRPr lang="en-US" dirty="0"/>
          </a:p>
        </p:txBody>
      </p:sp>
      <p:sp>
        <p:nvSpPr>
          <p:cNvPr id="22" name="左大括号 21"/>
          <p:cNvSpPr/>
          <p:nvPr/>
        </p:nvSpPr>
        <p:spPr>
          <a:xfrm flipH="1">
            <a:off x="6167193" y="3459780"/>
            <a:ext cx="196770" cy="4572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文本框 22"/>
          <p:cNvSpPr txBox="1"/>
          <p:nvPr/>
        </p:nvSpPr>
        <p:spPr>
          <a:xfrm>
            <a:off x="6398281" y="3520279"/>
            <a:ext cx="998991" cy="369332"/>
          </a:xfrm>
          <a:prstGeom prst="rect">
            <a:avLst/>
          </a:prstGeom>
          <a:noFill/>
        </p:spPr>
        <p:txBody>
          <a:bodyPr wrap="none" rtlCol="0">
            <a:spAutoFit/>
          </a:bodyPr>
          <a:lstStyle/>
          <a:p>
            <a:r>
              <a:rPr lang="en-US" dirty="0"/>
              <a:t>Chaining</a:t>
            </a:r>
            <a:endParaRPr lang="en-US" dirty="0"/>
          </a:p>
        </p:txBody>
      </p:sp>
      <p:sp>
        <p:nvSpPr>
          <p:cNvPr id="5" name="文本框 4"/>
          <p:cNvSpPr txBox="1"/>
          <p:nvPr/>
        </p:nvSpPr>
        <p:spPr>
          <a:xfrm>
            <a:off x="6523866" y="2531829"/>
            <a:ext cx="2452916" cy="923330"/>
          </a:xfrm>
          <a:prstGeom prst="rect">
            <a:avLst/>
          </a:prstGeom>
          <a:noFill/>
        </p:spPr>
        <p:txBody>
          <a:bodyPr wrap="none" rtlCol="0">
            <a:spAutoFit/>
          </a:bodyPr>
          <a:lstStyle/>
          <a:p>
            <a:r>
              <a:rPr lang="en-US" dirty="0"/>
              <a:t>3 </a:t>
            </a:r>
            <a:r>
              <a:rPr lang="en-US" altLang="zh-CN" dirty="0"/>
              <a:t>convoys (</a:t>
            </a:r>
            <a:r>
              <a:rPr lang="zh-CN" altLang="en-US" dirty="0"/>
              <a:t>护航指令组</a:t>
            </a:r>
            <a:r>
              <a:rPr lang="en-US" altLang="zh-CN" dirty="0"/>
              <a:t>)</a:t>
            </a:r>
            <a:endParaRPr lang="en-US" altLang="zh-CN" dirty="0"/>
          </a:p>
          <a:p>
            <a:r>
              <a:rPr lang="en-US" dirty="0"/>
              <a:t>3 chimes (</a:t>
            </a:r>
            <a:r>
              <a:rPr lang="zh-CN" altLang="en-US" dirty="0"/>
              <a:t>钟鸣</a:t>
            </a:r>
            <a:r>
              <a:rPr lang="en-US" altLang="zh-CN" dirty="0"/>
              <a:t>)</a:t>
            </a:r>
            <a:endParaRPr lang="en-US" altLang="zh-CN" dirty="0"/>
          </a:p>
          <a:p>
            <a:r>
              <a:rPr lang="en-US" dirty="0"/>
              <a:t>32 elements</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Problems motivate optimization</a:t>
            </a:r>
            <a:endParaRPr lang="en-US" dirty="0"/>
          </a:p>
        </p:txBody>
      </p:sp>
      <p:pic>
        <p:nvPicPr>
          <p:cNvPr id="4" name="内容占位符 3"/>
          <p:cNvPicPr>
            <a:picLocks noGrp="1" noChangeAspect="1"/>
          </p:cNvPicPr>
          <p:nvPr>
            <p:ph idx="1"/>
          </p:nvPr>
        </p:nvPicPr>
        <p:blipFill>
          <a:blip r:embed="rId1"/>
          <a:stretch>
            <a:fillRect/>
          </a:stretch>
        </p:blipFill>
        <p:spPr>
          <a:xfrm>
            <a:off x="702447" y="1030990"/>
            <a:ext cx="7739105" cy="4622452"/>
          </a:xfrm>
          <a:prstGeom prst="rect">
            <a:avLst/>
          </a:prstGeom>
        </p:spPr>
      </p:pic>
      <p:pic>
        <p:nvPicPr>
          <p:cNvPr id="5" name="图片 4"/>
          <p:cNvPicPr>
            <a:picLocks noChangeAspect="1"/>
          </p:cNvPicPr>
          <p:nvPr/>
        </p:nvPicPr>
        <p:blipFill>
          <a:blip r:embed="rId2"/>
          <a:stretch>
            <a:fillRect/>
          </a:stretch>
        </p:blipFill>
        <p:spPr>
          <a:xfrm>
            <a:off x="795555" y="5479874"/>
            <a:ext cx="7552888" cy="1053616"/>
          </a:xfrm>
          <a:prstGeom prst="rect">
            <a:avLst/>
          </a:prstGeom>
        </p:spPr>
      </p:pic>
      <p:cxnSp>
        <p:nvCxnSpPr>
          <p:cNvPr id="6" name="直接连接符 5"/>
          <p:cNvCxnSpPr/>
          <p:nvPr/>
        </p:nvCxnSpPr>
        <p:spPr>
          <a:xfrm>
            <a:off x="5783283" y="1488380"/>
            <a:ext cx="242256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280555" y="1807035"/>
            <a:ext cx="11887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4095007" y="3267700"/>
            <a:ext cx="11887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235038" y="3908968"/>
            <a:ext cx="164592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957847" y="5155878"/>
            <a:ext cx="228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469275" y="5856522"/>
            <a:ext cx="228600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1280555" y="6129655"/>
            <a:ext cx="356616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5257800" y="4311396"/>
              <a:ext cx="4572" cy="9144"/>
            </p14:xfrm>
          </p:contentPart>
        </mc:Choice>
        <mc:Fallback xmlns="">
          <p:pic>
            <p:nvPicPr>
              <p:cNvPr id="3" name="Ink 2"/>
            </p:nvPicPr>
            <p:blipFill>
              <a:blip r:embed="rId4"/>
            </p:blipFill>
            <p:spPr>
              <a:xfrm>
                <a:off x="5257800" y="4311396"/>
                <a:ext cx="4572" cy="9144"/>
              </a:xfrm>
              <a:prstGeom prst="rect"/>
            </p:spPr>
          </p:pic>
        </mc:Fallback>
      </mc:AlternateContent>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6558534" y="6099047"/>
              <a:ext cx="105156" cy="135589"/>
            </p14:xfrm>
          </p:contentPart>
        </mc:Choice>
        <mc:Fallback xmlns="">
          <p:pic>
            <p:nvPicPr>
              <p:cNvPr id="7" name="Ink 6"/>
            </p:nvPicPr>
            <p:blipFill>
              <a:blip r:embed="rId2"/>
            </p:blipFill>
            <p:spPr>
              <a:xfrm>
                <a:off x="6558534" y="6099047"/>
                <a:ext cx="105156" cy="13558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8" name="Ink 7"/>
              <p14:cNvContentPartPr/>
              <p14:nvPr/>
            </p14:nvContentPartPr>
            <p14:xfrm>
              <a:off x="6638544" y="6099047"/>
              <a:ext cx="130302" cy="163021"/>
            </p14:xfrm>
          </p:contentPart>
        </mc:Choice>
        <mc:Fallback xmlns="">
          <p:pic>
            <p:nvPicPr>
              <p:cNvPr id="8" name="Ink 7"/>
            </p:nvPicPr>
            <p:blipFill>
              <a:blip r:embed="rId4"/>
            </p:blipFill>
            <p:spPr>
              <a:xfrm>
                <a:off x="6638544" y="6099047"/>
                <a:ext cx="130302" cy="16302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9" name="Ink 8"/>
              <p14:cNvContentPartPr/>
              <p14:nvPr/>
            </p14:nvContentPartPr>
            <p14:xfrm>
              <a:off x="6804993" y="6061329"/>
              <a:ext cx="210741" cy="236315"/>
            </p14:xfrm>
          </p:contentPart>
        </mc:Choice>
        <mc:Fallback xmlns="">
          <p:pic>
            <p:nvPicPr>
              <p:cNvPr id="9" name="Ink 8"/>
            </p:nvPicPr>
            <p:blipFill>
              <a:blip r:embed="rId6"/>
            </p:blipFill>
            <p:spPr>
              <a:xfrm>
                <a:off x="6804993" y="6061329"/>
                <a:ext cx="210741" cy="236315"/>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0" name="Ink 9"/>
              <p14:cNvContentPartPr/>
              <p14:nvPr/>
            </p14:nvContentPartPr>
            <p14:xfrm>
              <a:off x="6986015" y="6067044"/>
              <a:ext cx="100585" cy="256032"/>
            </p14:xfrm>
          </p:contentPart>
        </mc:Choice>
        <mc:Fallback xmlns="">
          <p:pic>
            <p:nvPicPr>
              <p:cNvPr id="10" name="Ink 9"/>
            </p:nvPicPr>
            <p:blipFill>
              <a:blip r:embed="rId8"/>
            </p:blipFill>
            <p:spPr>
              <a:xfrm>
                <a:off x="6986015" y="6067044"/>
                <a:ext cx="100585" cy="256032"/>
              </a:xfrm>
              <a:prstGeom prst="rect"/>
            </p:spPr>
          </p:pic>
        </mc:Fallback>
      </mc:AlternateContent>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FF0000"/>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FF0000"/>
                </a:solidFill>
                <a:latin typeface="Arial" panose="020B0604020202020204" pitchFamily="34" charset="0"/>
                <a:cs typeface="Arial" panose="020B0604020202020204" pitchFamily="34" charset="0"/>
              </a:rPr>
              <a:t> </a:t>
            </a:r>
            <a:r>
              <a:rPr lang="zh-CN" altLang="en-US" sz="2000" i="1" spc="-10" dirty="0">
                <a:solidFill>
                  <a:srgbClr val="FF0000"/>
                </a:solidFill>
                <a:latin typeface="Arial" panose="020B0604020202020204" pitchFamily="34" charset="0"/>
                <a:cs typeface="Arial" panose="020B0604020202020204" pitchFamily="34" charset="0"/>
              </a:rPr>
              <a:t>（多条车道）</a:t>
            </a:r>
            <a:r>
              <a:rPr sz="2000" dirty="0">
                <a:solidFill>
                  <a:srgbClr val="FF0000"/>
                </a:solidFill>
                <a:latin typeface="Wingdings" panose="05000000000000000000" pitchFamily="2" charset="2"/>
                <a:cs typeface="Wingdings" panose="05000000000000000000" pitchFamily="2" charset="2"/>
              </a:rPr>
              <a:t></a:t>
            </a:r>
            <a:r>
              <a:rPr lang="en-US"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processing more than one element per clock</a:t>
            </a:r>
            <a:r>
              <a:rPr sz="2000" spc="-170"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cycle</a:t>
            </a:r>
            <a:endParaRPr sz="2000" dirty="0">
              <a:solidFill>
                <a:srgbClr val="FF0000"/>
              </a:solidFill>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6675120" y="6181344"/>
              <a:ext cx="5143" cy="4572"/>
            </p14:xfrm>
          </p:contentPart>
        </mc:Choice>
        <mc:Fallback xmlns="">
          <p:pic>
            <p:nvPicPr>
              <p:cNvPr id="7" name="Ink 6"/>
            </p:nvPicPr>
            <p:blipFill>
              <a:blip r:embed="rId2"/>
            </p:blipFill>
            <p:spPr>
              <a:xfrm>
                <a:off x="6675120" y="6181344"/>
                <a:ext cx="5143" cy="4572"/>
              </a:xfrm>
              <a:prstGeom prst="rect"/>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998"/>
            <a:ext cx="7037965" cy="629018"/>
          </a:xfrm>
          <a:prstGeom prst="rect">
            <a:avLst/>
          </a:prstGeom>
        </p:spPr>
        <p:txBody>
          <a:bodyPr vert="horz" wrap="square" lIns="0" tIns="13335" rIns="0" bIns="0" rtlCol="0">
            <a:spAutoFit/>
          </a:bodyPr>
          <a:lstStyle/>
          <a:p>
            <a:pPr marL="12700">
              <a:lnSpc>
                <a:spcPct val="100000"/>
              </a:lnSpc>
              <a:spcBef>
                <a:spcPts val="105"/>
              </a:spcBef>
            </a:pPr>
            <a:r>
              <a:rPr dirty="0"/>
              <a:t>1. A four lane vector</a:t>
            </a:r>
            <a:r>
              <a:rPr spc="-165" dirty="0"/>
              <a:t> </a:t>
            </a:r>
            <a:r>
              <a:rPr dirty="0"/>
              <a:t>unit</a:t>
            </a:r>
            <a:endParaRPr dirty="0"/>
          </a:p>
        </p:txBody>
      </p:sp>
      <p:sp>
        <p:nvSpPr>
          <p:cNvPr id="4" name="object 4"/>
          <p:cNvSpPr txBox="1"/>
          <p:nvPr/>
        </p:nvSpPr>
        <p:spPr>
          <a:xfrm>
            <a:off x="3832078" y="971147"/>
            <a:ext cx="184150" cy="284480"/>
          </a:xfrm>
          <a:prstGeom prst="rect">
            <a:avLst/>
          </a:prstGeom>
        </p:spPr>
        <p:txBody>
          <a:bodyPr vert="horz" wrap="square" lIns="0" tIns="0" rIns="0" bIns="0" rtlCol="0">
            <a:spAutoFit/>
          </a:bodyPr>
          <a:lstStyle/>
          <a:p>
            <a:pPr>
              <a:lnSpc>
                <a:spcPts val="2215"/>
              </a:lnSpc>
            </a:pPr>
            <a:r>
              <a:rPr sz="2000" dirty="0">
                <a:solidFill>
                  <a:srgbClr val="003399"/>
                </a:solidFill>
                <a:latin typeface="Arial" panose="020B0604020202020204" pitchFamily="34" charset="0"/>
                <a:cs typeface="Arial" panose="020B0604020202020204" pitchFamily="34" charset="0"/>
              </a:rPr>
              <a:t>w</a:t>
            </a:r>
            <a:endParaRPr sz="2000">
              <a:latin typeface="Arial" panose="020B0604020202020204" pitchFamily="34" charset="0"/>
              <a:cs typeface="Arial" panose="020B0604020202020204" pitchFamily="34" charset="0"/>
            </a:endParaRPr>
          </a:p>
        </p:txBody>
      </p:sp>
      <p:sp>
        <p:nvSpPr>
          <p:cNvPr id="5" name="object 5"/>
          <p:cNvSpPr txBox="1"/>
          <p:nvPr/>
        </p:nvSpPr>
        <p:spPr>
          <a:xfrm>
            <a:off x="330200" y="934338"/>
            <a:ext cx="3557904" cy="4758354"/>
          </a:xfrm>
          <a:prstGeom prst="rect">
            <a:avLst/>
          </a:prstGeom>
        </p:spPr>
        <p:txBody>
          <a:bodyPr vert="horz" wrap="square" lIns="0" tIns="13335" rIns="0" bIns="0" rtlCol="0">
            <a:spAutoFit/>
          </a:bodyPr>
          <a:lstStyle/>
          <a:p>
            <a:pPr marL="355600" marR="5080" indent="-343535" defTabSz="0">
              <a:lnSpc>
                <a:spcPct val="100000"/>
              </a:lnSpc>
              <a:spcBef>
                <a:spcPts val="105"/>
              </a:spcBef>
              <a:buClr>
                <a:srgbClr val="0033CC"/>
              </a:buClr>
              <a:buSzPct val="60000"/>
              <a:buFont typeface="Wingdings" panose="05000000000000000000" pitchFamily="2" charset="2"/>
              <a:buChar char=""/>
              <a:tabLst>
                <a:tab pos="355600" algn="l"/>
                <a:tab pos="356235" algn="l"/>
              </a:tabLst>
            </a:pPr>
            <a:r>
              <a:rPr lang="en-US" altLang="zh-CN" sz="2000" dirty="0">
                <a:solidFill>
                  <a:srgbClr val="003399"/>
                </a:solidFill>
                <a:latin typeface="Arial" panose="020B0604020202020204" pitchFamily="34" charset="0"/>
                <a:cs typeface="Arial" panose="020B0604020202020204" pitchFamily="34" charset="0"/>
              </a:rPr>
              <a:t>RV64V</a:t>
            </a:r>
            <a:r>
              <a:rPr sz="2000" dirty="0">
                <a:solidFill>
                  <a:srgbClr val="003399"/>
                </a:solidFill>
                <a:latin typeface="Arial" panose="020B0604020202020204" pitchFamily="34" charset="0"/>
                <a:cs typeface="Arial" panose="020B0604020202020204" pitchFamily="34" charset="0"/>
              </a:rPr>
              <a:t> instructions only allo  element N of one vector to  take part in operations  involving element N from  other vector registers</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this  simplifies the construction</a:t>
            </a:r>
            <a:r>
              <a:rPr sz="2000" spc="-12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of  a highly parallel vector</a:t>
            </a:r>
            <a:r>
              <a:rPr sz="2000" spc="-8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unit</a:t>
            </a:r>
            <a:endParaRPr sz="2000" dirty="0">
              <a:latin typeface="Arial" panose="020B0604020202020204" pitchFamily="34" charset="0"/>
              <a:cs typeface="Arial" panose="020B0604020202020204" pitchFamily="34" charset="0"/>
            </a:endParaRPr>
          </a:p>
          <a:p>
            <a:pPr marL="756285" marR="17970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a:t>
            </a:r>
            <a:r>
              <a:rPr lang="en-US" sz="2000" dirty="0">
                <a:solidFill>
                  <a:srgbClr val="0033CC"/>
                </a:solidFill>
                <a:latin typeface="Arial" panose="020B0604020202020204" pitchFamily="34" charset="0"/>
                <a:cs typeface="Arial" panose="020B0604020202020204" pitchFamily="34" charset="0"/>
              </a:rPr>
              <a:t>a</a:t>
            </a:r>
            <a:r>
              <a:rPr sz="2000" dirty="0">
                <a:solidFill>
                  <a:srgbClr val="0033CC"/>
                </a:solidFill>
                <a:latin typeface="Arial" panose="020B0604020202020204" pitchFamily="34" charset="0"/>
                <a:cs typeface="Arial" panose="020B0604020202020204" pitchFamily="34" charset="0"/>
              </a:rPr>
              <a:t>ne </a:t>
            </a: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contains one  portion of the vector  register </a:t>
            </a:r>
            <a:r>
              <a:rPr lang="en-US" altLang="zh-CN" sz="2000" spc="-5" dirty="0">
                <a:solidFill>
                  <a:srgbClr val="0033CC"/>
                </a:solidFill>
                <a:latin typeface="Arial" panose="020B0604020202020204" pitchFamily="34" charset="0"/>
                <a:cs typeface="Arial" panose="020B0604020202020204" pitchFamily="34" charset="0"/>
              </a:rPr>
              <a:t>elements</a:t>
            </a:r>
            <a:r>
              <a:rPr sz="2000" spc="-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and one  execution pipeline</a:t>
            </a:r>
            <a:r>
              <a:rPr sz="2000" spc="-75" dirty="0">
                <a:solidFill>
                  <a:srgbClr val="0033CC"/>
                </a:solidFill>
                <a:latin typeface="Arial" panose="020B0604020202020204" pitchFamily="34" charset="0"/>
                <a:cs typeface="Arial" panose="020B0604020202020204" pitchFamily="34" charset="0"/>
              </a:rPr>
              <a:t> </a:t>
            </a:r>
            <a:r>
              <a:rPr sz="2000" spc="-5" dirty="0">
                <a:solidFill>
                  <a:srgbClr val="0033CC"/>
                </a:solidFill>
                <a:latin typeface="Arial" panose="020B0604020202020204" pitchFamily="34" charset="0"/>
                <a:cs typeface="Arial" panose="020B0604020202020204" pitchFamily="34" charset="0"/>
              </a:rPr>
              <a:t>from  </a:t>
            </a:r>
            <a:r>
              <a:rPr sz="2000" dirty="0">
                <a:solidFill>
                  <a:srgbClr val="0033CC"/>
                </a:solidFill>
                <a:latin typeface="Arial" panose="020B0604020202020204" pitchFamily="34" charset="0"/>
                <a:cs typeface="Arial" panose="020B0604020202020204" pitchFamily="34" charset="0"/>
              </a:rPr>
              <a:t>each functional</a:t>
            </a:r>
            <a:r>
              <a:rPr sz="2000" spc="-6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unit</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Analog with a</a:t>
            </a:r>
            <a:r>
              <a:rPr sz="2000" spc="-5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highway</a:t>
            </a:r>
            <a:endParaRPr sz="2000" dirty="0">
              <a:latin typeface="Arial" panose="020B0604020202020204" pitchFamily="34" charset="0"/>
              <a:cs typeface="Arial" panose="020B0604020202020204" pitchFamily="34" charset="0"/>
            </a:endParaRPr>
          </a:p>
          <a:p>
            <a:pPr marL="756285">
              <a:lnSpc>
                <a:spcPct val="100000"/>
              </a:lnSpc>
            </a:pPr>
            <a:r>
              <a:rPr sz="2000" dirty="0">
                <a:solidFill>
                  <a:srgbClr val="0033CC"/>
                </a:solidFill>
                <a:latin typeface="Arial" panose="020B0604020202020204" pitchFamily="34" charset="0"/>
                <a:cs typeface="Arial" panose="020B0604020202020204" pitchFamily="34" charset="0"/>
              </a:rPr>
              <a:t>with multiple</a:t>
            </a:r>
            <a:r>
              <a:rPr sz="2000" spc="-3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lanes!!</a:t>
            </a:r>
            <a:endParaRPr sz="2000" dirty="0">
              <a:latin typeface="Arial" panose="020B0604020202020204" pitchFamily="34" charset="0"/>
              <a:cs typeface="Arial" panose="020B0604020202020204" pitchFamily="34" charset="0"/>
            </a:endParaRPr>
          </a:p>
        </p:txBody>
      </p:sp>
      <p:sp>
        <p:nvSpPr>
          <p:cNvPr id="6" name="object 6"/>
          <p:cNvSpPr/>
          <p:nvPr/>
        </p:nvSpPr>
        <p:spPr>
          <a:xfrm>
            <a:off x="4045536" y="1202509"/>
            <a:ext cx="4602745" cy="3807474"/>
          </a:xfrm>
          <a:prstGeom prst="rect">
            <a:avLst/>
          </a:prstGeom>
          <a:blipFill>
            <a:blip r:embed="rId1" cstate="print"/>
            <a:stretch>
              <a:fillRect/>
            </a:stretch>
          </a:blipFill>
        </p:spPr>
        <p:txBody>
          <a:bodyPr wrap="square" lIns="0" tIns="0" rIns="0" bIns="0" rtlCol="0"/>
          <a:lstStyle/>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31885" y="85744"/>
            <a:ext cx="9170377" cy="629018"/>
          </a:xfrm>
          <a:prstGeom prst="rect">
            <a:avLst/>
          </a:prstGeom>
        </p:spPr>
        <p:txBody>
          <a:bodyPr vert="horz" wrap="square" lIns="0" tIns="13335" rIns="0" bIns="0" rtlCol="0">
            <a:spAutoFit/>
          </a:bodyPr>
          <a:lstStyle/>
          <a:p>
            <a:pPr marL="12700">
              <a:lnSpc>
                <a:spcPct val="100000"/>
              </a:lnSpc>
              <a:spcBef>
                <a:spcPts val="105"/>
              </a:spcBef>
            </a:pPr>
            <a:r>
              <a:rPr dirty="0"/>
              <a:t>Single versus multiple add</a:t>
            </a:r>
            <a:r>
              <a:rPr spc="-150" dirty="0"/>
              <a:t> </a:t>
            </a:r>
            <a:r>
              <a:rPr spc="-5" dirty="0"/>
              <a:t>pipelines</a:t>
            </a:r>
            <a:endParaRPr spc="-5" dirty="0"/>
          </a:p>
        </p:txBody>
      </p:sp>
      <p:sp>
        <p:nvSpPr>
          <p:cNvPr id="4" name="object 4"/>
          <p:cNvSpPr txBox="1"/>
          <p:nvPr/>
        </p:nvSpPr>
        <p:spPr>
          <a:xfrm>
            <a:off x="411229" y="1829942"/>
            <a:ext cx="3233671" cy="3036729"/>
          </a:xfrm>
          <a:prstGeom prst="rect">
            <a:avLst/>
          </a:prstGeom>
        </p:spPr>
        <p:txBody>
          <a:bodyPr vert="horz" wrap="square" lIns="0" tIns="73660" rIns="0" bIns="0" rtlCol="0">
            <a:spAutoFit/>
          </a:bodyPr>
          <a:lstStyle/>
          <a:p>
            <a:pPr marL="355600" indent="-342900" defTabSz="0">
              <a:lnSpc>
                <a:spcPct val="100000"/>
              </a:lnSpc>
              <a:spcBef>
                <a:spcPts val="580"/>
              </a:spcBef>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C=</a:t>
            </a:r>
            <a:r>
              <a:rPr sz="2000" spc="-1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A+B</a:t>
            </a:r>
            <a:endParaRPr sz="2000" dirty="0">
              <a:latin typeface="Arial" panose="020B0604020202020204" pitchFamily="34" charset="0"/>
              <a:cs typeface="Arial" panose="020B0604020202020204" pitchFamily="34" charset="0"/>
            </a:endParaRPr>
          </a:p>
          <a:p>
            <a:pPr marL="355600"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Lst>
            </a:pPr>
            <a:r>
              <a:rPr sz="2000" dirty="0">
                <a:solidFill>
                  <a:srgbClr val="FF0000"/>
                </a:solidFill>
                <a:latin typeface="Arial" panose="020B0604020202020204" pitchFamily="34" charset="0"/>
                <a:cs typeface="Arial" panose="020B0604020202020204" pitchFamily="34" charset="0"/>
              </a:rPr>
              <a:t>One</a:t>
            </a:r>
            <a:r>
              <a:rPr sz="2000" dirty="0">
                <a:solidFill>
                  <a:srgbClr val="003399"/>
                </a:solidFill>
                <a:latin typeface="Arial" panose="020B0604020202020204" pitchFamily="34" charset="0"/>
                <a:cs typeface="Arial" panose="020B0604020202020204" pitchFamily="34" charset="0"/>
              </a:rPr>
              <a:t> versus </a:t>
            </a:r>
            <a:r>
              <a:rPr sz="2000" dirty="0">
                <a:solidFill>
                  <a:srgbClr val="FF0000"/>
                </a:solidFill>
                <a:latin typeface="Arial" panose="020B0604020202020204" pitchFamily="34" charset="0"/>
                <a:cs typeface="Arial" panose="020B0604020202020204" pitchFamily="34" charset="0"/>
              </a:rPr>
              <a:t>four</a:t>
            </a:r>
            <a:r>
              <a:rPr sz="2000" dirty="0">
                <a:solidFill>
                  <a:srgbClr val="003399"/>
                </a:solidFill>
                <a:latin typeface="Arial" panose="020B0604020202020204" pitchFamily="34" charset="0"/>
                <a:cs typeface="Arial" panose="020B0604020202020204" pitchFamily="34" charset="0"/>
              </a:rPr>
              <a:t> additions</a:t>
            </a:r>
            <a:r>
              <a:rPr sz="2000" spc="-1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per</a:t>
            </a:r>
            <a:endParaRPr sz="2000" dirty="0">
              <a:latin typeface="Arial" panose="020B0604020202020204" pitchFamily="34" charset="0"/>
              <a:cs typeface="Arial" panose="020B0604020202020204" pitchFamily="34" charset="0"/>
            </a:endParaRPr>
          </a:p>
          <a:p>
            <a:pPr marL="355600">
              <a:lnSpc>
                <a:spcPct val="100000"/>
              </a:lnSpc>
            </a:pPr>
            <a:r>
              <a:rPr sz="2000" dirty="0">
                <a:solidFill>
                  <a:srgbClr val="003399"/>
                </a:solidFill>
                <a:latin typeface="Arial" panose="020B0604020202020204" pitchFamily="34" charset="0"/>
                <a:cs typeface="Arial" panose="020B0604020202020204" pitchFamily="34" charset="0"/>
              </a:rPr>
              <a:t>clock</a:t>
            </a:r>
            <a:r>
              <a:rPr sz="2000" spc="-3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a:t>
            </a:r>
            <a:r>
              <a:rPr lang="en-US" altLang="zh-CN" sz="2000" dirty="0">
                <a:solidFill>
                  <a:srgbClr val="003399"/>
                </a:solidFill>
                <a:latin typeface="Arial" panose="020B0604020202020204" pitchFamily="34" charset="0"/>
                <a:cs typeface="Arial" panose="020B0604020202020204" pitchFamily="34" charset="0"/>
              </a:rPr>
              <a:t>e</a:t>
            </a:r>
            <a:endParaRPr sz="2000" dirty="0">
              <a:latin typeface="Arial" panose="020B0604020202020204" pitchFamily="34" charset="0"/>
              <a:cs typeface="Arial" panose="020B0604020202020204" pitchFamily="34" charset="0"/>
            </a:endParaRPr>
          </a:p>
          <a:p>
            <a:pPr marL="355600" marR="340995"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Each pipe adds the  corresponding elements</a:t>
            </a:r>
            <a:r>
              <a:rPr sz="2000" spc="-12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of  the two</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361315">
              <a:lnSpc>
                <a:spcPct val="100000"/>
              </a:lnSpc>
              <a:spcBef>
                <a:spcPts val="485"/>
              </a:spcBef>
            </a:pPr>
            <a:r>
              <a:rPr sz="2000" dirty="0">
                <a:solidFill>
                  <a:srgbClr val="003399"/>
                </a:solidFill>
                <a:latin typeface="Arial" panose="020B0604020202020204" pitchFamily="34" charset="0"/>
                <a:cs typeface="Arial" panose="020B0604020202020204" pitchFamily="34" charset="0"/>
              </a:rPr>
              <a:t>C(i) = </a:t>
            </a:r>
            <a:r>
              <a:rPr sz="2000" spc="-5" dirty="0">
                <a:solidFill>
                  <a:srgbClr val="003399"/>
                </a:solidFill>
                <a:latin typeface="Arial" panose="020B0604020202020204" pitchFamily="34" charset="0"/>
                <a:cs typeface="Arial" panose="020B0604020202020204" pitchFamily="34" charset="0"/>
              </a:rPr>
              <a:t>A(i) </a:t>
            </a:r>
            <a:r>
              <a:rPr sz="2000" dirty="0">
                <a:solidFill>
                  <a:srgbClr val="003399"/>
                </a:solidFill>
                <a:latin typeface="Arial" panose="020B0604020202020204" pitchFamily="34" charset="0"/>
                <a:cs typeface="Arial" panose="020B0604020202020204" pitchFamily="34" charset="0"/>
              </a:rPr>
              <a:t>+</a:t>
            </a:r>
            <a:r>
              <a:rPr sz="2000" spc="-7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B(i)</a:t>
            </a:r>
            <a:endParaRPr sz="2000" dirty="0">
              <a:latin typeface="Arial" panose="020B0604020202020204" pitchFamily="34" charset="0"/>
              <a:cs typeface="Arial" panose="020B0604020202020204" pitchFamily="34" charset="0"/>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2" name="图片 1"/>
          <p:cNvPicPr>
            <a:picLocks noChangeAspect="1"/>
          </p:cNvPicPr>
          <p:nvPr/>
        </p:nvPicPr>
        <p:blipFill>
          <a:blip r:embed="rId1"/>
          <a:stretch>
            <a:fillRect/>
          </a:stretch>
        </p:blipFill>
        <p:spPr>
          <a:xfrm>
            <a:off x="3020116" y="1244600"/>
            <a:ext cx="5503171" cy="508158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553" y="1254232"/>
            <a:ext cx="2385097" cy="2824010"/>
          </a:xfrm>
          <a:prstGeom prst="rect">
            <a:avLst/>
          </a:prstGeom>
          <a:blipFill>
            <a:blip r:embed="rId1" cstate="print"/>
            <a:stretch>
              <a:fillRect/>
            </a:stretch>
          </a:blipFill>
        </p:spPr>
        <p:txBody>
          <a:bodyPr wrap="square" lIns="0" tIns="0" rIns="0" bIns="0" rtlCol="0"/>
          <a:lstStyle/>
          <a:p/>
        </p:txBody>
      </p:sp>
      <p:sp>
        <p:nvSpPr>
          <p:cNvPr id="3" name="object 3"/>
          <p:cNvSpPr/>
          <p:nvPr/>
        </p:nvSpPr>
        <p:spPr>
          <a:xfrm>
            <a:off x="179514" y="1412747"/>
            <a:ext cx="1872233" cy="2309114"/>
          </a:xfrm>
          <a:prstGeom prst="rect">
            <a:avLst/>
          </a:prstGeom>
          <a:blipFill>
            <a:blip r:embed="rId2" cstate="print"/>
            <a:stretch>
              <a:fillRect/>
            </a:stretch>
          </a:blipFill>
        </p:spPr>
        <p:txBody>
          <a:bodyPr wrap="square" lIns="0" tIns="0" rIns="0" bIns="0" rtlCol="0"/>
          <a:lstStyle/>
          <a:p/>
        </p:txBody>
      </p:sp>
      <p:sp>
        <p:nvSpPr>
          <p:cNvPr id="4" name="object 4"/>
          <p:cNvSpPr/>
          <p:nvPr/>
        </p:nvSpPr>
        <p:spPr>
          <a:xfrm>
            <a:off x="0" y="0"/>
            <a:ext cx="9144000" cy="765175"/>
          </a:xfrm>
          <a:custGeom>
            <a:avLst/>
            <a:gdLst/>
            <a:ahLst/>
            <a:cxnLst/>
            <a:rect l="l" t="t" r="r" b="b"/>
            <a:pathLst>
              <a:path w="9144000" h="765175">
                <a:moveTo>
                  <a:pt x="9144000" y="0"/>
                </a:moveTo>
                <a:lnTo>
                  <a:pt x="0" y="0"/>
                </a:lnTo>
                <a:lnTo>
                  <a:pt x="0" y="765175"/>
                </a:lnTo>
                <a:lnTo>
                  <a:pt x="9144000" y="765175"/>
                </a:lnTo>
                <a:lnTo>
                  <a:pt x="9144000" y="0"/>
                </a:lnTo>
                <a:close/>
              </a:path>
            </a:pathLst>
          </a:custGeom>
          <a:solidFill>
            <a:srgbClr val="767C79"/>
          </a:solidFill>
        </p:spPr>
        <p:txBody>
          <a:bodyPr wrap="square" lIns="0" tIns="0" rIns="0" bIns="0" rtlCol="0"/>
          <a:lstStyle/>
          <a:p/>
        </p:txBody>
      </p:sp>
      <p:sp>
        <p:nvSpPr>
          <p:cNvPr id="5" name="object 5"/>
          <p:cNvSpPr/>
          <p:nvPr/>
        </p:nvSpPr>
        <p:spPr>
          <a:xfrm>
            <a:off x="0" y="765238"/>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p:txBody>
      </p:sp>
      <p:sp>
        <p:nvSpPr>
          <p:cNvPr id="7" name="object 7"/>
          <p:cNvSpPr/>
          <p:nvPr/>
        </p:nvSpPr>
        <p:spPr>
          <a:xfrm>
            <a:off x="2197100" y="765111"/>
            <a:ext cx="46037" cy="5732526"/>
          </a:xfrm>
          <a:prstGeom prst="rect">
            <a:avLst/>
          </a:prstGeom>
          <a:blipFill>
            <a:blip r:embed="rId3" cstate="print"/>
            <a:stretch>
              <a:fillRect/>
            </a:stretch>
          </a:blipFill>
        </p:spPr>
        <p:txBody>
          <a:bodyPr wrap="square" lIns="0" tIns="0" rIns="0" bIns="0" rtlCol="0"/>
          <a:lstStyle/>
          <a:p/>
        </p:txBody>
      </p:sp>
      <p:sp>
        <p:nvSpPr>
          <p:cNvPr id="8" name="object 8"/>
          <p:cNvSpPr/>
          <p:nvPr/>
        </p:nvSpPr>
        <p:spPr>
          <a:xfrm>
            <a:off x="2341626" y="1195324"/>
            <a:ext cx="6623050" cy="3816350"/>
          </a:xfrm>
          <a:prstGeom prst="rect">
            <a:avLst/>
          </a:prstGeom>
          <a:blipFill>
            <a:blip r:embed="rId4" cstate="print"/>
            <a:stretch>
              <a:fillRect/>
            </a:stretch>
          </a:blipFill>
        </p:spPr>
        <p:txBody>
          <a:bodyPr wrap="square" lIns="0" tIns="0" rIns="0" bIns="0" rtlCol="0"/>
          <a:lstStyle/>
          <a:p/>
        </p:txBody>
      </p:sp>
      <p:sp>
        <p:nvSpPr>
          <p:cNvPr id="9" name="object 9"/>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p:txBody>
      </p:sp>
      <p:sp>
        <p:nvSpPr>
          <p:cNvPr id="10" name="object 10"/>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p:txBody>
      </p:sp>
      <p:sp>
        <p:nvSpPr>
          <p:cNvPr id="12" name="object 12"/>
          <p:cNvSpPr txBox="1"/>
          <p:nvPr/>
        </p:nvSpPr>
        <p:spPr>
          <a:xfrm>
            <a:off x="2922522" y="1275333"/>
            <a:ext cx="5700777" cy="4101764"/>
          </a:xfrm>
          <a:prstGeom prst="rect">
            <a:avLst/>
          </a:prstGeom>
        </p:spPr>
        <p:txBody>
          <a:bodyPr vert="horz" wrap="square" lIns="0" tIns="13335" rIns="0" bIns="0" rtlCol="0">
            <a:spAutoFit/>
          </a:bodyPr>
          <a:lstStyle/>
          <a:p>
            <a:pPr marL="12700" marR="5080">
              <a:lnSpc>
                <a:spcPct val="100000"/>
              </a:lnSpc>
              <a:spcBef>
                <a:spcPts val="2510"/>
              </a:spcBef>
            </a:pPr>
            <a:r>
              <a:rPr sz="4000" spc="-5" dirty="0">
                <a:latin typeface="Arial" panose="020B0604020202020204" pitchFamily="34" charset="0"/>
                <a:cs typeface="Arial" panose="020B0604020202020204" pitchFamily="34" charset="0"/>
              </a:rPr>
              <a:t>Data-Level Parallelism</a:t>
            </a:r>
            <a:r>
              <a:rPr sz="4000" spc="-40" dirty="0">
                <a:latin typeface="Arial" panose="020B0604020202020204" pitchFamily="34" charset="0"/>
                <a:cs typeface="Arial" panose="020B0604020202020204" pitchFamily="34" charset="0"/>
              </a:rPr>
              <a:t> </a:t>
            </a:r>
            <a:r>
              <a:rPr sz="4000" dirty="0">
                <a:latin typeface="Arial" panose="020B0604020202020204" pitchFamily="34" charset="0"/>
                <a:cs typeface="Arial" panose="020B0604020202020204" pitchFamily="34" charset="0"/>
              </a:rPr>
              <a:t>in  </a:t>
            </a:r>
            <a:r>
              <a:rPr sz="4000" spc="-55" dirty="0">
                <a:latin typeface="Arial" panose="020B0604020202020204" pitchFamily="34" charset="0"/>
                <a:cs typeface="Arial" panose="020B0604020202020204" pitchFamily="34" charset="0"/>
              </a:rPr>
              <a:t>Vector, </a:t>
            </a:r>
            <a:r>
              <a:rPr sz="4000" dirty="0">
                <a:latin typeface="Arial" panose="020B0604020202020204" pitchFamily="34" charset="0"/>
                <a:cs typeface="Arial" panose="020B0604020202020204" pitchFamily="34" charset="0"/>
              </a:rPr>
              <a:t>SIMD, </a:t>
            </a:r>
            <a:r>
              <a:rPr sz="4000" spc="-5" dirty="0">
                <a:latin typeface="Arial" panose="020B0604020202020204" pitchFamily="34" charset="0"/>
                <a:cs typeface="Arial" panose="020B0604020202020204" pitchFamily="34" charset="0"/>
              </a:rPr>
              <a:t>and </a:t>
            </a:r>
            <a:r>
              <a:rPr sz="4000" dirty="0">
                <a:latin typeface="Arial" panose="020B0604020202020204" pitchFamily="34" charset="0"/>
                <a:cs typeface="Arial" panose="020B0604020202020204" pitchFamily="34" charset="0"/>
              </a:rPr>
              <a:t>GPU  Architectures</a:t>
            </a:r>
            <a:r>
              <a:rPr lang="en-US" sz="4000" dirty="0">
                <a:latin typeface="Arial" panose="020B0604020202020204" pitchFamily="34" charset="0"/>
                <a:cs typeface="Arial" panose="020B0604020202020204" pitchFamily="34" charset="0"/>
              </a:rPr>
              <a:t> (Chapter 4)</a:t>
            </a:r>
            <a:endParaRPr lang="en-US" sz="4000" dirty="0">
              <a:latin typeface="Arial" panose="020B0604020202020204" pitchFamily="34" charset="0"/>
              <a:cs typeface="Arial" panose="020B0604020202020204" pitchFamily="34" charset="0"/>
            </a:endParaRPr>
          </a:p>
          <a:p>
            <a:pPr marL="12700" marR="5080">
              <a:lnSpc>
                <a:spcPct val="100000"/>
              </a:lnSpc>
              <a:spcBef>
                <a:spcPts val="2510"/>
              </a:spcBef>
            </a:pPr>
            <a:endParaRPr lang="en-US" sz="3200" dirty="0">
              <a:solidFill>
                <a:srgbClr val="0066FF"/>
              </a:solidFill>
              <a:latin typeface="Arial" panose="020B0604020202020204" pitchFamily="34" charset="0"/>
              <a:cs typeface="Arial" panose="020B0604020202020204" pitchFamily="34" charset="0"/>
            </a:endParaRPr>
          </a:p>
          <a:p>
            <a:pPr marL="12700" marR="5080">
              <a:lnSpc>
                <a:spcPct val="100000"/>
              </a:lnSpc>
              <a:spcBef>
                <a:spcPts val="2510"/>
              </a:spcBef>
            </a:pPr>
            <a:r>
              <a:rPr lang="en-US" sz="2400" dirty="0">
                <a:latin typeface="Arial" panose="020B0604020202020204" pitchFamily="34" charset="0"/>
                <a:cs typeface="Arial" panose="020B0604020202020204" pitchFamily="34" charset="0"/>
              </a:rPr>
              <a:t>Based on the slides of Computer Architecture, a Quantitative Approach, 6</a:t>
            </a:r>
            <a:r>
              <a:rPr lang="en-US" sz="2400" baseline="30000" dirty="0">
                <a:latin typeface="Arial" panose="020B0604020202020204" pitchFamily="34" charset="0"/>
                <a:cs typeface="Arial" panose="020B0604020202020204" pitchFamily="34" charset="0"/>
              </a:rPr>
              <a:t>th</a:t>
            </a:r>
            <a:r>
              <a:rPr lang="en-US" sz="2400" dirty="0">
                <a:latin typeface="Arial" panose="020B0604020202020204" pitchFamily="34" charset="0"/>
                <a:cs typeface="Arial" panose="020B0604020202020204" pitchFamily="34" charset="0"/>
              </a:rPr>
              <a:t> Edition.</a:t>
            </a:r>
            <a:endParaRPr sz="2400" dirty="0">
              <a:latin typeface="Arial" panose="020B0604020202020204" pitchFamily="34" charset="0"/>
              <a:cs typeface="Arial" panose="020B0604020202020204" pitchFamily="34" charset="0"/>
            </a:endParaRPr>
          </a:p>
        </p:txBody>
      </p:sp>
      <p:sp>
        <p:nvSpPr>
          <p:cNvPr id="14" name="object 14"/>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5" name="object 15"/>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2610" name="Rectangle 2"/>
          <p:cNvSpPr>
            <a:spLocks noGrp="1" noChangeArrowheads="1"/>
          </p:cNvSpPr>
          <p:nvPr>
            <p:ph type="title"/>
          </p:nvPr>
        </p:nvSpPr>
        <p:spPr>
          <a:xfrm>
            <a:off x="685800" y="223838"/>
            <a:ext cx="7315200" cy="385762"/>
          </a:xfrm>
        </p:spPr>
        <p:txBody>
          <a:bodyPr>
            <a:normAutofit fontScale="90000"/>
          </a:bodyPr>
          <a:lstStyle/>
          <a:p>
            <a:pPr algn="ctr"/>
            <a:r>
              <a:rPr lang="en-US" altLang="en-US"/>
              <a:t>Vector Instruction Execution</a:t>
            </a:r>
            <a:endParaRPr lang="en-US" altLang="en-US"/>
          </a:p>
        </p:txBody>
      </p:sp>
      <p:sp>
        <p:nvSpPr>
          <p:cNvPr id="1092611" name="Text Box 3"/>
          <p:cNvSpPr txBox="1">
            <a:spLocks noChangeArrowheads="1"/>
          </p:cNvSpPr>
          <p:nvPr/>
        </p:nvSpPr>
        <p:spPr bwMode="auto">
          <a:xfrm>
            <a:off x="2971800" y="838200"/>
            <a:ext cx="1708150"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Courier New" panose="02070309020205020404" pitchFamily="49" charset="0"/>
              </a:rPr>
              <a:t>ADDV C,A,B</a:t>
            </a:r>
            <a:endParaRPr lang="en-US" altLang="en-US" sz="2000" b="1">
              <a:solidFill>
                <a:srgbClr val="000000"/>
              </a:solidFill>
              <a:latin typeface="Arial" panose="020B0604020202020204" pitchFamily="34" charset="0"/>
            </a:endParaRPr>
          </a:p>
        </p:txBody>
      </p:sp>
      <p:grpSp>
        <p:nvGrpSpPr>
          <p:cNvPr id="1092612" name="Group 4"/>
          <p:cNvGrpSpPr/>
          <p:nvPr/>
        </p:nvGrpSpPr>
        <p:grpSpPr bwMode="auto">
          <a:xfrm>
            <a:off x="762000" y="1295400"/>
            <a:ext cx="2743200" cy="4832350"/>
            <a:chOff x="480" y="816"/>
            <a:chExt cx="1728" cy="3044"/>
          </a:xfrm>
        </p:grpSpPr>
        <p:grpSp>
          <p:nvGrpSpPr>
            <p:cNvPr id="1092613" name="Group 5"/>
            <p:cNvGrpSpPr/>
            <p:nvPr/>
          </p:nvGrpSpPr>
          <p:grpSpPr bwMode="auto">
            <a:xfrm>
              <a:off x="659" y="1872"/>
              <a:ext cx="797" cy="1988"/>
              <a:chOff x="816" y="1392"/>
              <a:chExt cx="797" cy="1988"/>
            </a:xfrm>
          </p:grpSpPr>
          <p:sp>
            <p:nvSpPr>
              <p:cNvPr id="1092614" name="Freeform 6"/>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15" name="Group 7"/>
              <p:cNvGrpSpPr/>
              <p:nvPr/>
            </p:nvGrpSpPr>
            <p:grpSpPr bwMode="auto">
              <a:xfrm>
                <a:off x="960" y="2928"/>
                <a:ext cx="626" cy="48"/>
                <a:chOff x="1536" y="2256"/>
                <a:chExt cx="626" cy="48"/>
              </a:xfrm>
            </p:grpSpPr>
            <p:sp>
              <p:nvSpPr>
                <p:cNvPr id="1092616" name="Rectangle 8"/>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17" name="Freeform 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18" name="Line 10"/>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19" name="Group 11"/>
              <p:cNvGrpSpPr/>
              <p:nvPr/>
            </p:nvGrpSpPr>
            <p:grpSpPr bwMode="auto">
              <a:xfrm>
                <a:off x="960" y="2448"/>
                <a:ext cx="626" cy="48"/>
                <a:chOff x="1536" y="2256"/>
                <a:chExt cx="626" cy="48"/>
              </a:xfrm>
            </p:grpSpPr>
            <p:sp>
              <p:nvSpPr>
                <p:cNvPr id="1092620" name="Rectangle 1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1" name="Freeform 1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2" name="Line 1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23" name="Group 15"/>
              <p:cNvGrpSpPr/>
              <p:nvPr/>
            </p:nvGrpSpPr>
            <p:grpSpPr bwMode="auto">
              <a:xfrm>
                <a:off x="960" y="2688"/>
                <a:ext cx="626" cy="48"/>
                <a:chOff x="1536" y="2256"/>
                <a:chExt cx="626" cy="48"/>
              </a:xfrm>
            </p:grpSpPr>
            <p:sp>
              <p:nvSpPr>
                <p:cNvPr id="1092624" name="Rectangle 16"/>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5" name="Freeform 17"/>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26" name="Line 18"/>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27" name="Text Box 19"/>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endParaRPr lang="en-US" altLang="en-US" sz="1600" b="1">
                  <a:solidFill>
                    <a:srgbClr val="000000"/>
                  </a:solidFill>
                  <a:latin typeface="Arial" panose="020B0604020202020204" pitchFamily="34" charset="0"/>
                </a:endParaRPr>
              </a:p>
            </p:txBody>
          </p:sp>
          <p:sp>
            <p:nvSpPr>
              <p:cNvPr id="1092628" name="Text Box 20"/>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endParaRPr lang="en-US" altLang="en-US" sz="1600" b="1">
                  <a:solidFill>
                    <a:srgbClr val="000000"/>
                  </a:solidFill>
                  <a:latin typeface="Arial" panose="020B0604020202020204" pitchFamily="34" charset="0"/>
                </a:endParaRPr>
              </a:p>
            </p:txBody>
          </p:sp>
          <p:sp>
            <p:nvSpPr>
              <p:cNvPr id="1092629" name="Text Box 21"/>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endParaRPr lang="en-US" altLang="en-US" sz="1600" b="1">
                  <a:solidFill>
                    <a:srgbClr val="000000"/>
                  </a:solidFill>
                  <a:latin typeface="Arial" panose="020B0604020202020204" pitchFamily="34" charset="0"/>
                </a:endParaRPr>
              </a:p>
            </p:txBody>
          </p:sp>
          <p:sp>
            <p:nvSpPr>
              <p:cNvPr id="1092630" name="Line 22"/>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1" name="Line 23"/>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2" name="Line 24"/>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33" name="Text Box 25"/>
              <p:cNvSpPr txBox="1">
                <a:spLocks noChangeArrowheads="1"/>
              </p:cNvSpPr>
              <p:nvPr/>
            </p:nvSpPr>
            <p:spPr bwMode="auto">
              <a:xfrm>
                <a:off x="816"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A[3]</a:t>
                </a:r>
                <a:endParaRPr lang="en-US" altLang="en-US" sz="1600" b="1">
                  <a:solidFill>
                    <a:srgbClr val="000000"/>
                  </a:solidFill>
                  <a:latin typeface="Arial" panose="020B0604020202020204" pitchFamily="34" charset="0"/>
                </a:endParaRPr>
              </a:p>
            </p:txBody>
          </p:sp>
          <p:sp>
            <p:nvSpPr>
              <p:cNvPr id="1092634" name="Text Box 26"/>
              <p:cNvSpPr txBox="1">
                <a:spLocks noChangeArrowheads="1"/>
              </p:cNvSpPr>
              <p:nvPr/>
            </p:nvSpPr>
            <p:spPr bwMode="auto">
              <a:xfrm>
                <a:off x="1248"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B[3]</a:t>
                </a:r>
                <a:endParaRPr lang="en-US" altLang="en-US" sz="1600" b="1">
                  <a:solidFill>
                    <a:srgbClr val="000000"/>
                  </a:solidFill>
                  <a:latin typeface="Arial" panose="020B0604020202020204" pitchFamily="34" charset="0"/>
                </a:endParaRPr>
              </a:p>
            </p:txBody>
          </p:sp>
          <p:sp>
            <p:nvSpPr>
              <p:cNvPr id="1092635" name="Text Box 27"/>
              <p:cNvSpPr txBox="1">
                <a:spLocks noChangeArrowheads="1"/>
              </p:cNvSpPr>
              <p:nvPr/>
            </p:nvSpPr>
            <p:spPr bwMode="auto">
              <a:xfrm>
                <a:off x="816"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A[4]</a:t>
                </a:r>
                <a:endParaRPr lang="en-US" altLang="en-US" sz="1600" b="1">
                  <a:solidFill>
                    <a:srgbClr val="000000"/>
                  </a:solidFill>
                  <a:latin typeface="Arial" panose="020B0604020202020204" pitchFamily="34" charset="0"/>
                </a:endParaRPr>
              </a:p>
            </p:txBody>
          </p:sp>
          <p:sp>
            <p:nvSpPr>
              <p:cNvPr id="1092636" name="Text Box 28"/>
              <p:cNvSpPr txBox="1">
                <a:spLocks noChangeArrowheads="1"/>
              </p:cNvSpPr>
              <p:nvPr/>
            </p:nvSpPr>
            <p:spPr bwMode="auto">
              <a:xfrm>
                <a:off x="1248"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B[4]</a:t>
                </a:r>
                <a:endParaRPr lang="en-US" altLang="en-US" sz="1600" b="1">
                  <a:solidFill>
                    <a:srgbClr val="000000"/>
                  </a:solidFill>
                  <a:latin typeface="Arial" panose="020B0604020202020204" pitchFamily="34" charset="0"/>
                </a:endParaRPr>
              </a:p>
            </p:txBody>
          </p:sp>
          <p:sp>
            <p:nvSpPr>
              <p:cNvPr id="1092637" name="Text Box 29"/>
              <p:cNvSpPr txBox="1">
                <a:spLocks noChangeArrowheads="1"/>
              </p:cNvSpPr>
              <p:nvPr/>
            </p:nvSpPr>
            <p:spPr bwMode="auto">
              <a:xfrm>
                <a:off x="816"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A[5]</a:t>
                </a:r>
                <a:endParaRPr lang="en-US" altLang="en-US" sz="1600" b="1">
                  <a:solidFill>
                    <a:srgbClr val="000000"/>
                  </a:solidFill>
                  <a:latin typeface="Arial" panose="020B0604020202020204" pitchFamily="34" charset="0"/>
                </a:endParaRPr>
              </a:p>
            </p:txBody>
          </p:sp>
          <p:sp>
            <p:nvSpPr>
              <p:cNvPr id="1092638" name="Text Box 30"/>
              <p:cNvSpPr txBox="1">
                <a:spLocks noChangeArrowheads="1"/>
              </p:cNvSpPr>
              <p:nvPr/>
            </p:nvSpPr>
            <p:spPr bwMode="auto">
              <a:xfrm>
                <a:off x="1248"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B[5]</a:t>
                </a:r>
                <a:endParaRPr lang="en-US" altLang="en-US" sz="1600" b="1">
                  <a:solidFill>
                    <a:srgbClr val="000000"/>
                  </a:solidFill>
                  <a:latin typeface="Arial" panose="020B0604020202020204" pitchFamily="34" charset="0"/>
                </a:endParaRPr>
              </a:p>
            </p:txBody>
          </p:sp>
          <p:sp>
            <p:nvSpPr>
              <p:cNvPr id="1092639" name="Text Box 31"/>
              <p:cNvSpPr txBox="1">
                <a:spLocks noChangeArrowheads="1"/>
              </p:cNvSpPr>
              <p:nvPr/>
            </p:nvSpPr>
            <p:spPr bwMode="auto">
              <a:xfrm>
                <a:off x="816"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A[6]</a:t>
                </a:r>
                <a:endParaRPr lang="en-US" altLang="en-US" sz="1600" b="1">
                  <a:solidFill>
                    <a:srgbClr val="000000"/>
                  </a:solidFill>
                  <a:latin typeface="Arial" panose="020B0604020202020204" pitchFamily="34" charset="0"/>
                </a:endParaRPr>
              </a:p>
            </p:txBody>
          </p:sp>
          <p:sp>
            <p:nvSpPr>
              <p:cNvPr id="1092640" name="Text Box 32"/>
              <p:cNvSpPr txBox="1">
                <a:spLocks noChangeArrowheads="1"/>
              </p:cNvSpPr>
              <p:nvPr/>
            </p:nvSpPr>
            <p:spPr bwMode="auto">
              <a:xfrm>
                <a:off x="1248"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B[6]</a:t>
                </a:r>
                <a:endParaRPr lang="en-US" altLang="en-US" sz="1600" b="1">
                  <a:solidFill>
                    <a:srgbClr val="000000"/>
                  </a:solidFill>
                  <a:latin typeface="Arial" panose="020B0604020202020204" pitchFamily="34" charset="0"/>
                </a:endParaRPr>
              </a:p>
            </p:txBody>
          </p:sp>
        </p:grpSp>
        <p:sp>
          <p:nvSpPr>
            <p:cNvPr id="1092641" name="Line 33"/>
            <p:cNvSpPr>
              <a:spLocks noChangeShapeType="1"/>
            </p:cNvSpPr>
            <p:nvPr/>
          </p:nvSpPr>
          <p:spPr bwMode="auto">
            <a:xfrm flipH="1">
              <a:off x="1152" y="816"/>
              <a:ext cx="1008" cy="1056"/>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2" name="Oval 34"/>
            <p:cNvSpPr>
              <a:spLocks noChangeArrowheads="1"/>
            </p:cNvSpPr>
            <p:nvPr/>
          </p:nvSpPr>
          <p:spPr bwMode="auto">
            <a:xfrm>
              <a:off x="480" y="912"/>
              <a:ext cx="1728" cy="714"/>
            </a:xfrm>
            <a:prstGeom prst="ellipse">
              <a:avLst/>
            </a:prstGeom>
            <a:solidFill>
              <a:schemeClr val="bg1"/>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Execution using one pipelined functional unit</a:t>
              </a:r>
              <a:endParaRPr lang="en-US" altLang="en-US" sz="1600" b="1" i="1">
                <a:solidFill>
                  <a:srgbClr val="000000"/>
                </a:solidFill>
                <a:latin typeface="Arial" panose="020B0604020202020204" pitchFamily="34" charset="0"/>
              </a:endParaRPr>
            </a:p>
          </p:txBody>
        </p:sp>
      </p:grpSp>
      <p:grpSp>
        <p:nvGrpSpPr>
          <p:cNvPr id="1092643" name="Group 35"/>
          <p:cNvGrpSpPr/>
          <p:nvPr/>
        </p:nvGrpSpPr>
        <p:grpSpPr bwMode="auto">
          <a:xfrm>
            <a:off x="3200400" y="1295400"/>
            <a:ext cx="5340350" cy="4832350"/>
            <a:chOff x="2016" y="816"/>
            <a:chExt cx="3364" cy="3044"/>
          </a:xfrm>
        </p:grpSpPr>
        <p:grpSp>
          <p:nvGrpSpPr>
            <p:cNvPr id="1092644" name="Group 36"/>
            <p:cNvGrpSpPr/>
            <p:nvPr/>
          </p:nvGrpSpPr>
          <p:grpSpPr bwMode="auto">
            <a:xfrm>
              <a:off x="2016" y="1872"/>
              <a:ext cx="868" cy="1988"/>
              <a:chOff x="781" y="1392"/>
              <a:chExt cx="868" cy="1988"/>
            </a:xfrm>
          </p:grpSpPr>
          <p:sp>
            <p:nvSpPr>
              <p:cNvPr id="1092645" name="Freeform 37"/>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46" name="Group 38"/>
              <p:cNvGrpSpPr/>
              <p:nvPr/>
            </p:nvGrpSpPr>
            <p:grpSpPr bwMode="auto">
              <a:xfrm>
                <a:off x="960" y="2928"/>
                <a:ext cx="626" cy="48"/>
                <a:chOff x="1536" y="2256"/>
                <a:chExt cx="626" cy="48"/>
              </a:xfrm>
            </p:grpSpPr>
            <p:sp>
              <p:nvSpPr>
                <p:cNvPr id="1092647" name="Rectangle 3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8" name="Freeform 4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49" name="Line 4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50" name="Group 42"/>
              <p:cNvGrpSpPr/>
              <p:nvPr/>
            </p:nvGrpSpPr>
            <p:grpSpPr bwMode="auto">
              <a:xfrm>
                <a:off x="960" y="2448"/>
                <a:ext cx="626" cy="48"/>
                <a:chOff x="1536" y="2256"/>
                <a:chExt cx="626" cy="48"/>
              </a:xfrm>
            </p:grpSpPr>
            <p:sp>
              <p:nvSpPr>
                <p:cNvPr id="1092651" name="Rectangle 4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2" name="Freeform 4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3" name="Line 4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54" name="Group 46"/>
              <p:cNvGrpSpPr/>
              <p:nvPr/>
            </p:nvGrpSpPr>
            <p:grpSpPr bwMode="auto">
              <a:xfrm>
                <a:off x="960" y="2688"/>
                <a:ext cx="626" cy="48"/>
                <a:chOff x="1536" y="2256"/>
                <a:chExt cx="626" cy="48"/>
              </a:xfrm>
            </p:grpSpPr>
            <p:sp>
              <p:nvSpPr>
                <p:cNvPr id="1092655" name="Rectangle 4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6" name="Freeform 4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57" name="Line 4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58" name="Text Box 50"/>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C[4]</a:t>
                </a:r>
                <a:endParaRPr lang="en-US" altLang="en-US" sz="1600" b="1">
                  <a:solidFill>
                    <a:srgbClr val="000000"/>
                  </a:solidFill>
                  <a:latin typeface="Arial" panose="020B0604020202020204" pitchFamily="34" charset="0"/>
                </a:endParaRPr>
              </a:p>
            </p:txBody>
          </p:sp>
          <p:sp>
            <p:nvSpPr>
              <p:cNvPr id="1092659" name="Text Box 51"/>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C[8]</a:t>
                </a:r>
                <a:endParaRPr lang="en-US" altLang="en-US" sz="1600" b="1">
                  <a:solidFill>
                    <a:srgbClr val="000000"/>
                  </a:solidFill>
                  <a:latin typeface="Arial" panose="020B0604020202020204" pitchFamily="34" charset="0"/>
                </a:endParaRPr>
              </a:p>
            </p:txBody>
          </p:sp>
          <p:sp>
            <p:nvSpPr>
              <p:cNvPr id="1092660" name="Text Box 52"/>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endParaRPr lang="en-US" altLang="en-US" sz="1600" b="1">
                  <a:solidFill>
                    <a:srgbClr val="000000"/>
                  </a:solidFill>
                  <a:latin typeface="Arial" panose="020B0604020202020204" pitchFamily="34" charset="0"/>
                </a:endParaRPr>
              </a:p>
            </p:txBody>
          </p:sp>
          <p:sp>
            <p:nvSpPr>
              <p:cNvPr id="1092661" name="Line 53"/>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2" name="Line 54"/>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3" name="Line 55"/>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64" name="Text Box 56"/>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A[12]</a:t>
                </a:r>
                <a:endParaRPr lang="en-US" altLang="en-US" sz="1600" b="1">
                  <a:solidFill>
                    <a:srgbClr val="000000"/>
                  </a:solidFill>
                  <a:latin typeface="Arial" panose="020B0604020202020204" pitchFamily="34" charset="0"/>
                </a:endParaRPr>
              </a:p>
            </p:txBody>
          </p:sp>
          <p:sp>
            <p:nvSpPr>
              <p:cNvPr id="1092665" name="Text Box 57"/>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B[12]</a:t>
                </a:r>
                <a:endParaRPr lang="en-US" altLang="en-US" sz="1600" b="1">
                  <a:solidFill>
                    <a:srgbClr val="000000"/>
                  </a:solidFill>
                  <a:latin typeface="Arial" panose="020B0604020202020204" pitchFamily="34" charset="0"/>
                </a:endParaRPr>
              </a:p>
            </p:txBody>
          </p:sp>
          <p:sp>
            <p:nvSpPr>
              <p:cNvPr id="1092666" name="Text Box 58"/>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A[16]</a:t>
                </a:r>
                <a:endParaRPr lang="en-US" altLang="en-US" sz="1600" b="1">
                  <a:solidFill>
                    <a:srgbClr val="000000"/>
                  </a:solidFill>
                  <a:latin typeface="Arial" panose="020B0604020202020204" pitchFamily="34" charset="0"/>
                </a:endParaRPr>
              </a:p>
            </p:txBody>
          </p:sp>
          <p:sp>
            <p:nvSpPr>
              <p:cNvPr id="1092667" name="Text Box 59"/>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B[16]</a:t>
                </a:r>
                <a:endParaRPr lang="en-US" altLang="en-US" sz="1600" b="1">
                  <a:solidFill>
                    <a:srgbClr val="000000"/>
                  </a:solidFill>
                  <a:latin typeface="Arial" panose="020B0604020202020204" pitchFamily="34" charset="0"/>
                </a:endParaRPr>
              </a:p>
            </p:txBody>
          </p:sp>
          <p:sp>
            <p:nvSpPr>
              <p:cNvPr id="1092668" name="Text Box 60"/>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A[20]</a:t>
                </a:r>
                <a:endParaRPr lang="en-US" altLang="en-US" sz="1600" b="1">
                  <a:solidFill>
                    <a:srgbClr val="000000"/>
                  </a:solidFill>
                  <a:latin typeface="Arial" panose="020B0604020202020204" pitchFamily="34" charset="0"/>
                </a:endParaRPr>
              </a:p>
            </p:txBody>
          </p:sp>
          <p:sp>
            <p:nvSpPr>
              <p:cNvPr id="1092669" name="Text Box 61"/>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B[20]</a:t>
                </a:r>
                <a:endParaRPr lang="en-US" altLang="en-US" sz="1600" b="1">
                  <a:solidFill>
                    <a:srgbClr val="000000"/>
                  </a:solidFill>
                  <a:latin typeface="Arial" panose="020B0604020202020204" pitchFamily="34" charset="0"/>
                </a:endParaRPr>
              </a:p>
            </p:txBody>
          </p:sp>
          <p:sp>
            <p:nvSpPr>
              <p:cNvPr id="1092670" name="Text Box 62"/>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A[24]</a:t>
                </a:r>
                <a:endParaRPr lang="en-US" altLang="en-US" sz="1600" b="1">
                  <a:solidFill>
                    <a:srgbClr val="000000"/>
                  </a:solidFill>
                  <a:latin typeface="Arial" panose="020B0604020202020204" pitchFamily="34" charset="0"/>
                </a:endParaRPr>
              </a:p>
            </p:txBody>
          </p:sp>
          <p:sp>
            <p:nvSpPr>
              <p:cNvPr id="1092671" name="Text Box 63"/>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B[24]</a:t>
                </a:r>
                <a:endParaRPr lang="en-US" altLang="en-US" sz="1600" b="1">
                  <a:solidFill>
                    <a:srgbClr val="000000"/>
                  </a:solidFill>
                  <a:latin typeface="Arial" panose="020B0604020202020204" pitchFamily="34" charset="0"/>
                </a:endParaRPr>
              </a:p>
            </p:txBody>
          </p:sp>
        </p:grpSp>
        <p:grpSp>
          <p:nvGrpSpPr>
            <p:cNvPr id="1092672" name="Group 64"/>
            <p:cNvGrpSpPr/>
            <p:nvPr/>
          </p:nvGrpSpPr>
          <p:grpSpPr bwMode="auto">
            <a:xfrm>
              <a:off x="2880" y="1872"/>
              <a:ext cx="868" cy="1988"/>
              <a:chOff x="781" y="1392"/>
              <a:chExt cx="868" cy="1988"/>
            </a:xfrm>
          </p:grpSpPr>
          <p:sp>
            <p:nvSpPr>
              <p:cNvPr id="1092673" name="Freeform 65"/>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674" name="Group 66"/>
              <p:cNvGrpSpPr/>
              <p:nvPr/>
            </p:nvGrpSpPr>
            <p:grpSpPr bwMode="auto">
              <a:xfrm>
                <a:off x="960" y="2928"/>
                <a:ext cx="626" cy="48"/>
                <a:chOff x="1536" y="2256"/>
                <a:chExt cx="626" cy="48"/>
              </a:xfrm>
            </p:grpSpPr>
            <p:sp>
              <p:nvSpPr>
                <p:cNvPr id="1092675" name="Rectangle 6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76" name="Freeform 6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77" name="Line 6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78" name="Group 70"/>
              <p:cNvGrpSpPr/>
              <p:nvPr/>
            </p:nvGrpSpPr>
            <p:grpSpPr bwMode="auto">
              <a:xfrm>
                <a:off x="960" y="2448"/>
                <a:ext cx="626" cy="48"/>
                <a:chOff x="1536" y="2256"/>
                <a:chExt cx="626" cy="48"/>
              </a:xfrm>
            </p:grpSpPr>
            <p:sp>
              <p:nvSpPr>
                <p:cNvPr id="1092679" name="Rectangle 7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0" name="Freeform 7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1" name="Line 7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682" name="Group 74"/>
              <p:cNvGrpSpPr/>
              <p:nvPr/>
            </p:nvGrpSpPr>
            <p:grpSpPr bwMode="auto">
              <a:xfrm>
                <a:off x="960" y="2688"/>
                <a:ext cx="626" cy="48"/>
                <a:chOff x="1536" y="2256"/>
                <a:chExt cx="626" cy="48"/>
              </a:xfrm>
            </p:grpSpPr>
            <p:sp>
              <p:nvSpPr>
                <p:cNvPr id="1092683" name="Rectangle 7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4" name="Freeform 7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85" name="Line 7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686" name="Text Box 78"/>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C[5]</a:t>
                </a:r>
                <a:endParaRPr lang="en-US" altLang="en-US" sz="1600" b="1">
                  <a:solidFill>
                    <a:srgbClr val="000000"/>
                  </a:solidFill>
                  <a:latin typeface="Arial" panose="020B0604020202020204" pitchFamily="34" charset="0"/>
                </a:endParaRPr>
              </a:p>
            </p:txBody>
          </p:sp>
          <p:sp>
            <p:nvSpPr>
              <p:cNvPr id="1092687" name="Text Box 79"/>
              <p:cNvSpPr txBox="1">
                <a:spLocks noChangeArrowheads="1"/>
              </p:cNvSpPr>
              <p:nvPr/>
            </p:nvSpPr>
            <p:spPr bwMode="auto">
              <a:xfrm>
                <a:off x="1056" y="244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C[9]</a:t>
                </a:r>
                <a:endParaRPr lang="en-US" altLang="en-US" sz="1600" b="1">
                  <a:solidFill>
                    <a:srgbClr val="000000"/>
                  </a:solidFill>
                  <a:latin typeface="Arial" panose="020B0604020202020204" pitchFamily="34" charset="0"/>
                </a:endParaRPr>
              </a:p>
            </p:txBody>
          </p:sp>
          <p:sp>
            <p:nvSpPr>
              <p:cNvPr id="1092688" name="Text Box 80"/>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endParaRPr lang="en-US" altLang="en-US" sz="1600" b="1">
                  <a:solidFill>
                    <a:srgbClr val="000000"/>
                  </a:solidFill>
                  <a:latin typeface="Arial" panose="020B0604020202020204" pitchFamily="34" charset="0"/>
                </a:endParaRPr>
              </a:p>
            </p:txBody>
          </p:sp>
          <p:sp>
            <p:nvSpPr>
              <p:cNvPr id="1092689" name="Line 81"/>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0" name="Line 82"/>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1" name="Line 83"/>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692" name="Text Box 84"/>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A[13]</a:t>
                </a:r>
                <a:endParaRPr lang="en-US" altLang="en-US" sz="1600" b="1">
                  <a:solidFill>
                    <a:srgbClr val="000000"/>
                  </a:solidFill>
                  <a:latin typeface="Arial" panose="020B0604020202020204" pitchFamily="34" charset="0"/>
                </a:endParaRPr>
              </a:p>
            </p:txBody>
          </p:sp>
          <p:sp>
            <p:nvSpPr>
              <p:cNvPr id="1092693" name="Text Box 85"/>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B[13]</a:t>
                </a:r>
                <a:endParaRPr lang="en-US" altLang="en-US" sz="1600" b="1">
                  <a:solidFill>
                    <a:srgbClr val="000000"/>
                  </a:solidFill>
                  <a:latin typeface="Arial" panose="020B0604020202020204" pitchFamily="34" charset="0"/>
                </a:endParaRPr>
              </a:p>
            </p:txBody>
          </p:sp>
          <p:sp>
            <p:nvSpPr>
              <p:cNvPr id="1092694" name="Text Box 86"/>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A[17]</a:t>
                </a:r>
                <a:endParaRPr lang="en-US" altLang="en-US" sz="1600" b="1">
                  <a:solidFill>
                    <a:srgbClr val="000000"/>
                  </a:solidFill>
                  <a:latin typeface="Arial" panose="020B0604020202020204" pitchFamily="34" charset="0"/>
                </a:endParaRPr>
              </a:p>
            </p:txBody>
          </p:sp>
          <p:sp>
            <p:nvSpPr>
              <p:cNvPr id="1092695" name="Text Box 87"/>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B[17]</a:t>
                </a:r>
                <a:endParaRPr lang="en-US" altLang="en-US" sz="1600" b="1">
                  <a:solidFill>
                    <a:srgbClr val="000000"/>
                  </a:solidFill>
                  <a:latin typeface="Arial" panose="020B0604020202020204" pitchFamily="34" charset="0"/>
                </a:endParaRPr>
              </a:p>
            </p:txBody>
          </p:sp>
          <p:sp>
            <p:nvSpPr>
              <p:cNvPr id="1092696" name="Text Box 88"/>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A[21]</a:t>
                </a:r>
                <a:endParaRPr lang="en-US" altLang="en-US" sz="1600" b="1">
                  <a:solidFill>
                    <a:srgbClr val="000000"/>
                  </a:solidFill>
                  <a:latin typeface="Arial" panose="020B0604020202020204" pitchFamily="34" charset="0"/>
                </a:endParaRPr>
              </a:p>
            </p:txBody>
          </p:sp>
          <p:sp>
            <p:nvSpPr>
              <p:cNvPr id="1092697" name="Text Box 89"/>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B[21]</a:t>
                </a:r>
                <a:endParaRPr lang="en-US" altLang="en-US" sz="1600" b="1">
                  <a:solidFill>
                    <a:srgbClr val="000000"/>
                  </a:solidFill>
                  <a:latin typeface="Arial" panose="020B0604020202020204" pitchFamily="34" charset="0"/>
                </a:endParaRPr>
              </a:p>
            </p:txBody>
          </p:sp>
          <p:sp>
            <p:nvSpPr>
              <p:cNvPr id="1092698" name="Text Box 90"/>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A[25]</a:t>
                </a:r>
                <a:endParaRPr lang="en-US" altLang="en-US" sz="1600" b="1">
                  <a:solidFill>
                    <a:srgbClr val="000000"/>
                  </a:solidFill>
                  <a:latin typeface="Arial" panose="020B0604020202020204" pitchFamily="34" charset="0"/>
                </a:endParaRPr>
              </a:p>
            </p:txBody>
          </p:sp>
          <p:sp>
            <p:nvSpPr>
              <p:cNvPr id="1092699" name="Text Box 91"/>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B[25]</a:t>
                </a:r>
                <a:endParaRPr lang="en-US" altLang="en-US" sz="1600" b="1">
                  <a:solidFill>
                    <a:srgbClr val="000000"/>
                  </a:solidFill>
                  <a:latin typeface="Arial" panose="020B0604020202020204" pitchFamily="34" charset="0"/>
                </a:endParaRPr>
              </a:p>
            </p:txBody>
          </p:sp>
        </p:grpSp>
        <p:grpSp>
          <p:nvGrpSpPr>
            <p:cNvPr id="1092700" name="Group 92"/>
            <p:cNvGrpSpPr/>
            <p:nvPr/>
          </p:nvGrpSpPr>
          <p:grpSpPr bwMode="auto">
            <a:xfrm>
              <a:off x="3696" y="1872"/>
              <a:ext cx="868" cy="1988"/>
              <a:chOff x="781" y="1392"/>
              <a:chExt cx="868" cy="1988"/>
            </a:xfrm>
          </p:grpSpPr>
          <p:sp>
            <p:nvSpPr>
              <p:cNvPr id="1092701" name="Freeform 93"/>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702" name="Group 94"/>
              <p:cNvGrpSpPr/>
              <p:nvPr/>
            </p:nvGrpSpPr>
            <p:grpSpPr bwMode="auto">
              <a:xfrm>
                <a:off x="960" y="2928"/>
                <a:ext cx="626" cy="48"/>
                <a:chOff x="1536" y="2256"/>
                <a:chExt cx="626" cy="48"/>
              </a:xfrm>
            </p:grpSpPr>
            <p:sp>
              <p:nvSpPr>
                <p:cNvPr id="1092703" name="Rectangle 9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4" name="Freeform 9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5" name="Line 9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06" name="Group 98"/>
              <p:cNvGrpSpPr/>
              <p:nvPr/>
            </p:nvGrpSpPr>
            <p:grpSpPr bwMode="auto">
              <a:xfrm>
                <a:off x="960" y="2448"/>
                <a:ext cx="626" cy="48"/>
                <a:chOff x="1536" y="2256"/>
                <a:chExt cx="626" cy="48"/>
              </a:xfrm>
            </p:grpSpPr>
            <p:sp>
              <p:nvSpPr>
                <p:cNvPr id="1092707" name="Rectangle 99"/>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8" name="Freeform 100"/>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09" name="Line 101"/>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10" name="Group 102"/>
              <p:cNvGrpSpPr/>
              <p:nvPr/>
            </p:nvGrpSpPr>
            <p:grpSpPr bwMode="auto">
              <a:xfrm>
                <a:off x="960" y="2688"/>
                <a:ext cx="626" cy="48"/>
                <a:chOff x="1536" y="2256"/>
                <a:chExt cx="626" cy="48"/>
              </a:xfrm>
            </p:grpSpPr>
            <p:sp>
              <p:nvSpPr>
                <p:cNvPr id="1092711" name="Rectangle 10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2" name="Freeform 10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3" name="Line 10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714" name="Text Box 106"/>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C[6]</a:t>
                </a:r>
                <a:endParaRPr lang="en-US" altLang="en-US" sz="1600" b="1">
                  <a:solidFill>
                    <a:srgbClr val="000000"/>
                  </a:solidFill>
                  <a:latin typeface="Arial" panose="020B0604020202020204" pitchFamily="34" charset="0"/>
                </a:endParaRPr>
              </a:p>
            </p:txBody>
          </p:sp>
          <p:sp>
            <p:nvSpPr>
              <p:cNvPr id="1092715" name="Text Box 107"/>
              <p:cNvSpPr txBox="1">
                <a:spLocks noChangeArrowheads="1"/>
              </p:cNvSpPr>
              <p:nvPr/>
            </p:nvSpPr>
            <p:spPr bwMode="auto">
              <a:xfrm>
                <a:off x="1021" y="244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C[10]</a:t>
                </a:r>
                <a:endParaRPr lang="en-US" altLang="en-US" sz="1600" b="1">
                  <a:solidFill>
                    <a:srgbClr val="000000"/>
                  </a:solidFill>
                  <a:latin typeface="Arial" panose="020B0604020202020204" pitchFamily="34" charset="0"/>
                </a:endParaRPr>
              </a:p>
            </p:txBody>
          </p:sp>
          <p:sp>
            <p:nvSpPr>
              <p:cNvPr id="1092716" name="Text Box 108"/>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endParaRPr lang="en-US" altLang="en-US" sz="1600" b="1">
                  <a:solidFill>
                    <a:srgbClr val="000000"/>
                  </a:solidFill>
                  <a:latin typeface="Arial" panose="020B0604020202020204" pitchFamily="34" charset="0"/>
                </a:endParaRPr>
              </a:p>
            </p:txBody>
          </p:sp>
          <p:sp>
            <p:nvSpPr>
              <p:cNvPr id="1092717" name="Line 109"/>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8" name="Line 110"/>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19" name="Line 111"/>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20" name="Text Box 112"/>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A[14]</a:t>
                </a:r>
                <a:endParaRPr lang="en-US" altLang="en-US" sz="1600" b="1">
                  <a:solidFill>
                    <a:srgbClr val="000000"/>
                  </a:solidFill>
                  <a:latin typeface="Arial" panose="020B0604020202020204" pitchFamily="34" charset="0"/>
                </a:endParaRPr>
              </a:p>
            </p:txBody>
          </p:sp>
          <p:sp>
            <p:nvSpPr>
              <p:cNvPr id="1092721" name="Text Box 113"/>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B[14]</a:t>
                </a:r>
                <a:endParaRPr lang="en-US" altLang="en-US" sz="1600" b="1">
                  <a:solidFill>
                    <a:srgbClr val="000000"/>
                  </a:solidFill>
                  <a:latin typeface="Arial" panose="020B0604020202020204" pitchFamily="34" charset="0"/>
                </a:endParaRPr>
              </a:p>
            </p:txBody>
          </p:sp>
          <p:sp>
            <p:nvSpPr>
              <p:cNvPr id="1092722" name="Text Box 114"/>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A[18]</a:t>
                </a:r>
                <a:endParaRPr lang="en-US" altLang="en-US" sz="1600" b="1">
                  <a:solidFill>
                    <a:srgbClr val="000000"/>
                  </a:solidFill>
                  <a:latin typeface="Arial" panose="020B0604020202020204" pitchFamily="34" charset="0"/>
                </a:endParaRPr>
              </a:p>
            </p:txBody>
          </p:sp>
          <p:sp>
            <p:nvSpPr>
              <p:cNvPr id="1092723" name="Text Box 115"/>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B[18]</a:t>
                </a:r>
                <a:endParaRPr lang="en-US" altLang="en-US" sz="1600" b="1">
                  <a:solidFill>
                    <a:srgbClr val="000000"/>
                  </a:solidFill>
                  <a:latin typeface="Arial" panose="020B0604020202020204" pitchFamily="34" charset="0"/>
                </a:endParaRPr>
              </a:p>
            </p:txBody>
          </p:sp>
          <p:sp>
            <p:nvSpPr>
              <p:cNvPr id="1092724" name="Text Box 116"/>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A[22]</a:t>
                </a:r>
                <a:endParaRPr lang="en-US" altLang="en-US" sz="1600" b="1">
                  <a:solidFill>
                    <a:srgbClr val="000000"/>
                  </a:solidFill>
                  <a:latin typeface="Arial" panose="020B0604020202020204" pitchFamily="34" charset="0"/>
                </a:endParaRPr>
              </a:p>
            </p:txBody>
          </p:sp>
          <p:sp>
            <p:nvSpPr>
              <p:cNvPr id="1092725" name="Text Box 117"/>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B[22]</a:t>
                </a:r>
                <a:endParaRPr lang="en-US" altLang="en-US" sz="1600" b="1">
                  <a:solidFill>
                    <a:srgbClr val="000000"/>
                  </a:solidFill>
                  <a:latin typeface="Arial" panose="020B0604020202020204" pitchFamily="34" charset="0"/>
                </a:endParaRPr>
              </a:p>
            </p:txBody>
          </p:sp>
          <p:sp>
            <p:nvSpPr>
              <p:cNvPr id="1092726" name="Text Box 118"/>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A[26]</a:t>
                </a:r>
                <a:endParaRPr lang="en-US" altLang="en-US" sz="1600" b="1">
                  <a:solidFill>
                    <a:srgbClr val="000000"/>
                  </a:solidFill>
                  <a:latin typeface="Arial" panose="020B0604020202020204" pitchFamily="34" charset="0"/>
                </a:endParaRPr>
              </a:p>
            </p:txBody>
          </p:sp>
          <p:sp>
            <p:nvSpPr>
              <p:cNvPr id="1092727" name="Text Box 119"/>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B[26]</a:t>
                </a:r>
                <a:endParaRPr lang="en-US" altLang="en-US" sz="1600" b="1">
                  <a:solidFill>
                    <a:srgbClr val="000000"/>
                  </a:solidFill>
                  <a:latin typeface="Arial" panose="020B0604020202020204" pitchFamily="34" charset="0"/>
                </a:endParaRPr>
              </a:p>
            </p:txBody>
          </p:sp>
        </p:grpSp>
        <p:grpSp>
          <p:nvGrpSpPr>
            <p:cNvPr id="1092728" name="Group 120"/>
            <p:cNvGrpSpPr/>
            <p:nvPr/>
          </p:nvGrpSpPr>
          <p:grpSpPr bwMode="auto">
            <a:xfrm>
              <a:off x="4512" y="1872"/>
              <a:ext cx="868" cy="1988"/>
              <a:chOff x="781" y="1392"/>
              <a:chExt cx="868" cy="1988"/>
            </a:xfrm>
          </p:grpSpPr>
          <p:sp>
            <p:nvSpPr>
              <p:cNvPr id="1092729" name="Freeform 121"/>
              <p:cNvSpPr/>
              <p:nvPr/>
            </p:nvSpPr>
            <p:spPr bwMode="auto">
              <a:xfrm>
                <a:off x="960" y="2352"/>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092730" name="Group 122"/>
              <p:cNvGrpSpPr/>
              <p:nvPr/>
            </p:nvGrpSpPr>
            <p:grpSpPr bwMode="auto">
              <a:xfrm>
                <a:off x="960" y="2928"/>
                <a:ext cx="626" cy="48"/>
                <a:chOff x="1536" y="2256"/>
                <a:chExt cx="626" cy="48"/>
              </a:xfrm>
            </p:grpSpPr>
            <p:sp>
              <p:nvSpPr>
                <p:cNvPr id="1092731" name="Rectangle 123"/>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2" name="Freeform 124"/>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3" name="Line 125"/>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34" name="Group 126"/>
              <p:cNvGrpSpPr/>
              <p:nvPr/>
            </p:nvGrpSpPr>
            <p:grpSpPr bwMode="auto">
              <a:xfrm>
                <a:off x="960" y="2448"/>
                <a:ext cx="626" cy="48"/>
                <a:chOff x="1536" y="2256"/>
                <a:chExt cx="626" cy="48"/>
              </a:xfrm>
            </p:grpSpPr>
            <p:sp>
              <p:nvSpPr>
                <p:cNvPr id="1092735" name="Rectangle 12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6" name="Freeform 12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37" name="Line 12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2738" name="Group 130"/>
              <p:cNvGrpSpPr/>
              <p:nvPr/>
            </p:nvGrpSpPr>
            <p:grpSpPr bwMode="auto">
              <a:xfrm>
                <a:off x="960" y="2688"/>
                <a:ext cx="626" cy="48"/>
                <a:chOff x="1536" y="2256"/>
                <a:chExt cx="626" cy="48"/>
              </a:xfrm>
            </p:grpSpPr>
            <p:sp>
              <p:nvSpPr>
                <p:cNvPr id="1092739" name="Rectangle 13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0" name="Freeform 13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1" name="Line 13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2742" name="Text Box 134"/>
              <p:cNvSpPr txBox="1">
                <a:spLocks noChangeArrowheads="1"/>
              </p:cNvSpPr>
              <p:nvPr/>
            </p:nvSpPr>
            <p:spPr bwMode="auto">
              <a:xfrm>
                <a:off x="1056" y="268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C[7]</a:t>
                </a:r>
                <a:endParaRPr lang="en-US" altLang="en-US" sz="1600" b="1">
                  <a:solidFill>
                    <a:srgbClr val="000000"/>
                  </a:solidFill>
                  <a:latin typeface="Arial" panose="020B0604020202020204" pitchFamily="34" charset="0"/>
                </a:endParaRPr>
              </a:p>
            </p:txBody>
          </p:sp>
          <p:sp>
            <p:nvSpPr>
              <p:cNvPr id="1092743" name="Text Box 135"/>
              <p:cNvSpPr txBox="1">
                <a:spLocks noChangeArrowheads="1"/>
              </p:cNvSpPr>
              <p:nvPr/>
            </p:nvSpPr>
            <p:spPr bwMode="auto">
              <a:xfrm>
                <a:off x="1021" y="244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C[11]</a:t>
                </a:r>
                <a:endParaRPr lang="en-US" altLang="en-US" sz="1600" b="1">
                  <a:solidFill>
                    <a:srgbClr val="000000"/>
                  </a:solidFill>
                  <a:latin typeface="Arial" panose="020B0604020202020204" pitchFamily="34" charset="0"/>
                </a:endParaRPr>
              </a:p>
            </p:txBody>
          </p:sp>
          <p:sp>
            <p:nvSpPr>
              <p:cNvPr id="1092744" name="Text Box 136"/>
              <p:cNvSpPr txBox="1">
                <a:spLocks noChangeArrowheads="1"/>
              </p:cNvSpPr>
              <p:nvPr/>
            </p:nvSpPr>
            <p:spPr bwMode="auto">
              <a:xfrm>
                <a:off x="1056" y="31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C[3]</a:t>
                </a:r>
                <a:endParaRPr lang="en-US" altLang="en-US" sz="1600" b="1">
                  <a:solidFill>
                    <a:srgbClr val="000000"/>
                  </a:solidFill>
                  <a:latin typeface="Arial" panose="020B0604020202020204" pitchFamily="34" charset="0"/>
                </a:endParaRPr>
              </a:p>
            </p:txBody>
          </p:sp>
          <p:sp>
            <p:nvSpPr>
              <p:cNvPr id="1092745" name="Line 137"/>
              <p:cNvSpPr>
                <a:spLocks noChangeShapeType="1"/>
              </p:cNvSpPr>
              <p:nvPr/>
            </p:nvSpPr>
            <p:spPr bwMode="auto">
              <a:xfrm>
                <a:off x="1248" y="3024"/>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6" name="Line 138"/>
              <p:cNvSpPr>
                <a:spLocks noChangeShapeType="1"/>
              </p:cNvSpPr>
              <p:nvPr/>
            </p:nvSpPr>
            <p:spPr bwMode="auto">
              <a:xfrm>
                <a:off x="1440"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7" name="Line 139"/>
              <p:cNvSpPr>
                <a:spLocks noChangeShapeType="1"/>
              </p:cNvSpPr>
              <p:nvPr/>
            </p:nvSpPr>
            <p:spPr bwMode="auto">
              <a:xfrm>
                <a:off x="1056" y="22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48" name="Text Box 140"/>
              <p:cNvSpPr txBox="1">
                <a:spLocks noChangeArrowheads="1"/>
              </p:cNvSpPr>
              <p:nvPr/>
            </p:nvSpPr>
            <p:spPr bwMode="auto">
              <a:xfrm>
                <a:off x="781"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A[15]</a:t>
                </a:r>
                <a:endParaRPr lang="en-US" altLang="en-US" sz="1600" b="1">
                  <a:solidFill>
                    <a:srgbClr val="000000"/>
                  </a:solidFill>
                  <a:latin typeface="Arial" panose="020B0604020202020204" pitchFamily="34" charset="0"/>
                </a:endParaRPr>
              </a:p>
            </p:txBody>
          </p:sp>
          <p:sp>
            <p:nvSpPr>
              <p:cNvPr id="1092749" name="Text Box 141"/>
              <p:cNvSpPr txBox="1">
                <a:spLocks noChangeArrowheads="1"/>
              </p:cNvSpPr>
              <p:nvPr/>
            </p:nvSpPr>
            <p:spPr bwMode="auto">
              <a:xfrm>
                <a:off x="1213" y="1968"/>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B[15]</a:t>
                </a:r>
                <a:endParaRPr lang="en-US" altLang="en-US" sz="1600" b="1">
                  <a:solidFill>
                    <a:srgbClr val="000000"/>
                  </a:solidFill>
                  <a:latin typeface="Arial" panose="020B0604020202020204" pitchFamily="34" charset="0"/>
                </a:endParaRPr>
              </a:p>
            </p:txBody>
          </p:sp>
          <p:sp>
            <p:nvSpPr>
              <p:cNvPr id="1092750" name="Text Box 142"/>
              <p:cNvSpPr txBox="1">
                <a:spLocks noChangeArrowheads="1"/>
              </p:cNvSpPr>
              <p:nvPr/>
            </p:nvSpPr>
            <p:spPr bwMode="auto">
              <a:xfrm>
                <a:off x="781"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A[19]</a:t>
                </a:r>
                <a:endParaRPr lang="en-US" altLang="en-US" sz="1600" b="1">
                  <a:solidFill>
                    <a:srgbClr val="000000"/>
                  </a:solidFill>
                  <a:latin typeface="Arial" panose="020B0604020202020204" pitchFamily="34" charset="0"/>
                </a:endParaRPr>
              </a:p>
            </p:txBody>
          </p:sp>
          <p:sp>
            <p:nvSpPr>
              <p:cNvPr id="1092751" name="Text Box 143"/>
              <p:cNvSpPr txBox="1">
                <a:spLocks noChangeArrowheads="1"/>
              </p:cNvSpPr>
              <p:nvPr/>
            </p:nvSpPr>
            <p:spPr bwMode="auto">
              <a:xfrm>
                <a:off x="1213" y="1776"/>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B[19]</a:t>
                </a:r>
                <a:endParaRPr lang="en-US" altLang="en-US" sz="1600" b="1">
                  <a:solidFill>
                    <a:srgbClr val="000000"/>
                  </a:solidFill>
                  <a:latin typeface="Arial" panose="020B0604020202020204" pitchFamily="34" charset="0"/>
                </a:endParaRPr>
              </a:p>
            </p:txBody>
          </p:sp>
          <p:sp>
            <p:nvSpPr>
              <p:cNvPr id="1092752" name="Text Box 144"/>
              <p:cNvSpPr txBox="1">
                <a:spLocks noChangeArrowheads="1"/>
              </p:cNvSpPr>
              <p:nvPr/>
            </p:nvSpPr>
            <p:spPr bwMode="auto">
              <a:xfrm>
                <a:off x="781"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A[23]</a:t>
                </a:r>
                <a:endParaRPr lang="en-US" altLang="en-US" sz="1600" b="1">
                  <a:solidFill>
                    <a:srgbClr val="000000"/>
                  </a:solidFill>
                  <a:latin typeface="Arial" panose="020B0604020202020204" pitchFamily="34" charset="0"/>
                </a:endParaRPr>
              </a:p>
            </p:txBody>
          </p:sp>
          <p:sp>
            <p:nvSpPr>
              <p:cNvPr id="1092753" name="Text Box 145"/>
              <p:cNvSpPr txBox="1">
                <a:spLocks noChangeArrowheads="1"/>
              </p:cNvSpPr>
              <p:nvPr/>
            </p:nvSpPr>
            <p:spPr bwMode="auto">
              <a:xfrm>
                <a:off x="1213" y="1584"/>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B[23]</a:t>
                </a:r>
                <a:endParaRPr lang="en-US" altLang="en-US" sz="1600" b="1">
                  <a:solidFill>
                    <a:srgbClr val="000000"/>
                  </a:solidFill>
                  <a:latin typeface="Arial" panose="020B0604020202020204" pitchFamily="34" charset="0"/>
                </a:endParaRPr>
              </a:p>
            </p:txBody>
          </p:sp>
          <p:sp>
            <p:nvSpPr>
              <p:cNvPr id="1092754" name="Text Box 146"/>
              <p:cNvSpPr txBox="1">
                <a:spLocks noChangeArrowheads="1"/>
              </p:cNvSpPr>
              <p:nvPr/>
            </p:nvSpPr>
            <p:spPr bwMode="auto">
              <a:xfrm>
                <a:off x="781"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A[27]</a:t>
                </a:r>
                <a:endParaRPr lang="en-US" altLang="en-US" sz="1600" b="1">
                  <a:solidFill>
                    <a:srgbClr val="000000"/>
                  </a:solidFill>
                  <a:latin typeface="Arial" panose="020B0604020202020204" pitchFamily="34" charset="0"/>
                </a:endParaRPr>
              </a:p>
            </p:txBody>
          </p:sp>
          <p:sp>
            <p:nvSpPr>
              <p:cNvPr id="1092755" name="Text Box 147"/>
              <p:cNvSpPr txBox="1">
                <a:spLocks noChangeArrowheads="1"/>
              </p:cNvSpPr>
              <p:nvPr/>
            </p:nvSpPr>
            <p:spPr bwMode="auto">
              <a:xfrm>
                <a:off x="1213" y="1392"/>
                <a:ext cx="436"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B[27]</a:t>
                </a:r>
                <a:endParaRPr lang="en-US" altLang="en-US" sz="1600" b="1">
                  <a:solidFill>
                    <a:srgbClr val="000000"/>
                  </a:solidFill>
                  <a:latin typeface="Arial" panose="020B0604020202020204" pitchFamily="34" charset="0"/>
                </a:endParaRPr>
              </a:p>
            </p:txBody>
          </p:sp>
        </p:grpSp>
        <p:sp>
          <p:nvSpPr>
            <p:cNvPr id="1092756" name="Line 148"/>
            <p:cNvSpPr>
              <a:spLocks noChangeShapeType="1"/>
            </p:cNvSpPr>
            <p:nvPr/>
          </p:nvSpPr>
          <p:spPr bwMode="auto">
            <a:xfrm>
              <a:off x="2736" y="816"/>
              <a:ext cx="912" cy="1008"/>
            </a:xfrm>
            <a:prstGeom prst="line">
              <a:avLst/>
            </a:prstGeom>
            <a:noFill/>
            <a:ln w="571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2757" name="Oval 149"/>
            <p:cNvSpPr>
              <a:spLocks noChangeArrowheads="1"/>
            </p:cNvSpPr>
            <p:nvPr/>
          </p:nvSpPr>
          <p:spPr bwMode="auto">
            <a:xfrm flipH="1">
              <a:off x="2304" y="912"/>
              <a:ext cx="1728" cy="714"/>
            </a:xfrm>
            <a:prstGeom prst="ellipse">
              <a:avLst/>
            </a:prstGeom>
            <a:solidFill>
              <a:schemeClr val="bg1"/>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Execution using four pipelined functional units</a:t>
              </a:r>
              <a:endParaRPr lang="en-US" altLang="en-US" sz="1600" b="1" i="1">
                <a:solidFill>
                  <a:srgbClr val="000000"/>
                </a:solidFill>
                <a:latin typeface="Arial" panose="020B0604020202020204" pitchFamily="34"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7730" name="Rectangle 2"/>
          <p:cNvSpPr>
            <a:spLocks noGrp="1" noChangeArrowheads="1"/>
          </p:cNvSpPr>
          <p:nvPr>
            <p:ph type="title"/>
          </p:nvPr>
        </p:nvSpPr>
        <p:spPr>
          <a:xfrm>
            <a:off x="838200" y="76200"/>
            <a:ext cx="7162800" cy="685800"/>
          </a:xfrm>
        </p:spPr>
        <p:txBody>
          <a:bodyPr>
            <a:normAutofit fontScale="90000"/>
          </a:bodyPr>
          <a:lstStyle/>
          <a:p>
            <a:pPr algn="ctr"/>
            <a:r>
              <a:rPr lang="en-US" altLang="en-US"/>
              <a:t>Automatic Code Vectorization</a:t>
            </a:r>
            <a:endParaRPr lang="en-US" altLang="en-US"/>
          </a:p>
        </p:txBody>
      </p:sp>
      <p:sp>
        <p:nvSpPr>
          <p:cNvPr id="1097731" name="Text Box 3"/>
          <p:cNvSpPr txBox="1">
            <a:spLocks noChangeArrowheads="1"/>
          </p:cNvSpPr>
          <p:nvPr/>
        </p:nvSpPr>
        <p:spPr bwMode="auto">
          <a:xfrm>
            <a:off x="2286000" y="817563"/>
            <a:ext cx="4383088" cy="858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10000"/>
              </a:spcBef>
              <a:buClrTx/>
              <a:buSzTx/>
              <a:buFontTx/>
              <a:buNone/>
            </a:pPr>
            <a:r>
              <a:rPr lang="en-US" altLang="en-US" sz="2400" b="1">
                <a:solidFill>
                  <a:srgbClr val="000000"/>
                </a:solidFill>
                <a:latin typeface="Courier New" panose="02070309020205020404" pitchFamily="49" charset="0"/>
              </a:rPr>
              <a:t>for (i=0; i &lt; N; i++)</a:t>
            </a:r>
            <a:endParaRPr lang="en-US" altLang="en-US" sz="2400" b="1">
              <a:solidFill>
                <a:srgbClr val="000000"/>
              </a:solidFill>
              <a:latin typeface="Courier New" panose="02070309020205020404" pitchFamily="49" charset="0"/>
            </a:endParaRPr>
          </a:p>
          <a:p>
            <a:pPr eaLnBrk="0" hangingPunct="0">
              <a:spcBef>
                <a:spcPct val="10000"/>
              </a:spcBef>
              <a:buClrTx/>
              <a:buSzTx/>
              <a:buFontTx/>
              <a:buNone/>
            </a:pPr>
            <a:r>
              <a:rPr lang="en-US" altLang="en-US" sz="2400" b="1">
                <a:solidFill>
                  <a:srgbClr val="000000"/>
                </a:solidFill>
                <a:latin typeface="Courier New" panose="02070309020205020404" pitchFamily="49" charset="0"/>
              </a:rPr>
              <a:t>    C[i] = A[i] + B[i];</a:t>
            </a:r>
            <a:endParaRPr lang="en-US" altLang="en-US" sz="2400" b="1">
              <a:solidFill>
                <a:srgbClr val="000000"/>
              </a:solidFill>
              <a:latin typeface="Courier New" panose="02070309020205020404" pitchFamily="49" charset="0"/>
            </a:endParaRPr>
          </a:p>
        </p:txBody>
      </p:sp>
      <p:grpSp>
        <p:nvGrpSpPr>
          <p:cNvPr id="1097732" name="Group 4"/>
          <p:cNvGrpSpPr/>
          <p:nvPr/>
        </p:nvGrpSpPr>
        <p:grpSpPr bwMode="auto">
          <a:xfrm>
            <a:off x="-36513" y="1447800"/>
            <a:ext cx="3195638" cy="5257800"/>
            <a:chOff x="-23" y="912"/>
            <a:chExt cx="2013" cy="3312"/>
          </a:xfrm>
        </p:grpSpPr>
        <p:grpSp>
          <p:nvGrpSpPr>
            <p:cNvPr id="1097733" name="Group 5"/>
            <p:cNvGrpSpPr/>
            <p:nvPr/>
          </p:nvGrpSpPr>
          <p:grpSpPr bwMode="auto">
            <a:xfrm>
              <a:off x="660" y="1248"/>
              <a:ext cx="1043" cy="1426"/>
              <a:chOff x="708" y="912"/>
              <a:chExt cx="1043" cy="1426"/>
            </a:xfrm>
          </p:grpSpPr>
          <p:sp>
            <p:nvSpPr>
              <p:cNvPr id="1097734" name="AutoShape 6"/>
              <p:cNvSpPr>
                <a:spLocks noChangeArrowheads="1"/>
              </p:cNvSpPr>
              <p:nvPr/>
            </p:nvSpPr>
            <p:spPr bwMode="auto">
              <a:xfrm>
                <a:off x="708" y="912"/>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35" name="AutoShape 7"/>
              <p:cNvSpPr>
                <a:spLocks noChangeArrowheads="1"/>
              </p:cNvSpPr>
              <p:nvPr/>
            </p:nvSpPr>
            <p:spPr bwMode="auto">
              <a:xfrm>
                <a:off x="1284" y="1200"/>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36" name="AutoShape 8"/>
              <p:cNvSpPr>
                <a:spLocks noChangeArrowheads="1"/>
              </p:cNvSpPr>
              <p:nvPr/>
            </p:nvSpPr>
            <p:spPr bwMode="auto">
              <a:xfrm>
                <a:off x="948" y="1632"/>
                <a:ext cx="422"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sp>
            <p:nvSpPr>
              <p:cNvPr id="1097737" name="AutoShape 9"/>
              <p:cNvSpPr>
                <a:spLocks noChangeArrowheads="1"/>
              </p:cNvSpPr>
              <p:nvPr/>
            </p:nvSpPr>
            <p:spPr bwMode="auto">
              <a:xfrm>
                <a:off x="916" y="2064"/>
                <a:ext cx="531"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endParaRPr lang="en-US" altLang="en-US" sz="2000" b="1">
                  <a:solidFill>
                    <a:srgbClr val="FFFFFF"/>
                  </a:solidFill>
                  <a:latin typeface="Arial" panose="020B0604020202020204" pitchFamily="34" charset="0"/>
                </a:endParaRPr>
              </a:p>
            </p:txBody>
          </p:sp>
          <p:sp>
            <p:nvSpPr>
              <p:cNvPr id="1097738" name="Line 10"/>
              <p:cNvSpPr>
                <a:spLocks noChangeShapeType="1"/>
              </p:cNvSpPr>
              <p:nvPr/>
            </p:nvSpPr>
            <p:spPr bwMode="auto">
              <a:xfrm>
                <a:off x="948" y="1200"/>
                <a:ext cx="144"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39" name="Line 11"/>
              <p:cNvSpPr>
                <a:spLocks noChangeShapeType="1"/>
              </p:cNvSpPr>
              <p:nvPr/>
            </p:nvSpPr>
            <p:spPr bwMode="auto">
              <a:xfrm flipH="1">
                <a:off x="1236" y="1488"/>
                <a:ext cx="192"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0" name="Line 12"/>
              <p:cNvSpPr>
                <a:spLocks noChangeShapeType="1"/>
              </p:cNvSpPr>
              <p:nvPr/>
            </p:nvSpPr>
            <p:spPr bwMode="auto">
              <a:xfrm>
                <a:off x="1188" y="192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097741" name="Group 13"/>
            <p:cNvGrpSpPr/>
            <p:nvPr/>
          </p:nvGrpSpPr>
          <p:grpSpPr bwMode="auto">
            <a:xfrm>
              <a:off x="672" y="2736"/>
              <a:ext cx="1043" cy="1426"/>
              <a:chOff x="720" y="2400"/>
              <a:chExt cx="1043" cy="1426"/>
            </a:xfrm>
          </p:grpSpPr>
          <p:sp>
            <p:nvSpPr>
              <p:cNvPr id="1097742" name="AutoShape 14"/>
              <p:cNvSpPr>
                <a:spLocks noChangeArrowheads="1"/>
              </p:cNvSpPr>
              <p:nvPr/>
            </p:nvSpPr>
            <p:spPr bwMode="auto">
              <a:xfrm>
                <a:off x="720" y="2400"/>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43" name="AutoShape 15"/>
              <p:cNvSpPr>
                <a:spLocks noChangeArrowheads="1"/>
              </p:cNvSpPr>
              <p:nvPr/>
            </p:nvSpPr>
            <p:spPr bwMode="auto">
              <a:xfrm>
                <a:off x="1296" y="2688"/>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44" name="AutoShape 16"/>
              <p:cNvSpPr>
                <a:spLocks noChangeArrowheads="1"/>
              </p:cNvSpPr>
              <p:nvPr/>
            </p:nvSpPr>
            <p:spPr bwMode="auto">
              <a:xfrm>
                <a:off x="960" y="3120"/>
                <a:ext cx="422"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sp>
            <p:nvSpPr>
              <p:cNvPr id="1097745" name="AutoShape 17"/>
              <p:cNvSpPr>
                <a:spLocks noChangeArrowheads="1"/>
              </p:cNvSpPr>
              <p:nvPr/>
            </p:nvSpPr>
            <p:spPr bwMode="auto">
              <a:xfrm>
                <a:off x="928" y="3552"/>
                <a:ext cx="531"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endParaRPr lang="en-US" altLang="en-US" sz="2000" b="1">
                  <a:solidFill>
                    <a:srgbClr val="FFFFFF"/>
                  </a:solidFill>
                  <a:latin typeface="Arial" panose="020B0604020202020204" pitchFamily="34" charset="0"/>
                </a:endParaRPr>
              </a:p>
            </p:txBody>
          </p:sp>
          <p:sp>
            <p:nvSpPr>
              <p:cNvPr id="1097746" name="Line 18"/>
              <p:cNvSpPr>
                <a:spLocks noChangeShapeType="1"/>
              </p:cNvSpPr>
              <p:nvPr/>
            </p:nvSpPr>
            <p:spPr bwMode="auto">
              <a:xfrm>
                <a:off x="960" y="2688"/>
                <a:ext cx="144"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7" name="Line 19"/>
              <p:cNvSpPr>
                <a:spLocks noChangeShapeType="1"/>
              </p:cNvSpPr>
              <p:nvPr/>
            </p:nvSpPr>
            <p:spPr bwMode="auto">
              <a:xfrm flipH="1">
                <a:off x="1248" y="2976"/>
                <a:ext cx="192"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48" name="Line 20"/>
              <p:cNvSpPr>
                <a:spLocks noChangeShapeType="1"/>
              </p:cNvSpPr>
              <p:nvPr/>
            </p:nvSpPr>
            <p:spPr bwMode="auto">
              <a:xfrm>
                <a:off x="1200" y="3408"/>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097749" name="AutoShape 21"/>
            <p:cNvSpPr>
              <a:spLocks noChangeArrowheads="1"/>
            </p:cNvSpPr>
            <p:nvPr/>
          </p:nvSpPr>
          <p:spPr bwMode="auto">
            <a:xfrm>
              <a:off x="528" y="1200"/>
              <a:ext cx="1248" cy="1488"/>
            </a:xfrm>
            <a:prstGeom prst="roundRect">
              <a:avLst>
                <a:gd name="adj" fmla="val 16667"/>
              </a:avLst>
            </a:prstGeom>
            <a:noFill/>
            <a:ln w="38100">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0" name="AutoShape 22"/>
            <p:cNvSpPr>
              <a:spLocks noChangeArrowheads="1"/>
            </p:cNvSpPr>
            <p:nvPr/>
          </p:nvSpPr>
          <p:spPr bwMode="auto">
            <a:xfrm>
              <a:off x="480" y="2736"/>
              <a:ext cx="1296" cy="1488"/>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1" name="Text Box 23"/>
            <p:cNvSpPr txBox="1">
              <a:spLocks noChangeArrowheads="1"/>
            </p:cNvSpPr>
            <p:nvPr/>
          </p:nvSpPr>
          <p:spPr bwMode="auto">
            <a:xfrm>
              <a:off x="-23" y="1584"/>
              <a:ext cx="5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1</a:t>
              </a:r>
              <a:endParaRPr lang="en-US" altLang="en-US" sz="2000" b="1">
                <a:solidFill>
                  <a:srgbClr val="000000"/>
                </a:solidFill>
                <a:latin typeface="Arial" panose="020B0604020202020204" pitchFamily="34" charset="0"/>
              </a:endParaRPr>
            </a:p>
          </p:txBody>
        </p:sp>
        <p:sp>
          <p:nvSpPr>
            <p:cNvPr id="1097752" name="Text Box 24"/>
            <p:cNvSpPr txBox="1">
              <a:spLocks noChangeArrowheads="1"/>
            </p:cNvSpPr>
            <p:nvPr/>
          </p:nvSpPr>
          <p:spPr bwMode="auto">
            <a:xfrm>
              <a:off x="-23" y="3072"/>
              <a:ext cx="543"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2</a:t>
              </a:r>
              <a:endParaRPr lang="en-US" altLang="en-US" sz="2000" b="1">
                <a:solidFill>
                  <a:srgbClr val="000000"/>
                </a:solidFill>
                <a:latin typeface="Arial" panose="020B0604020202020204" pitchFamily="34" charset="0"/>
              </a:endParaRPr>
            </a:p>
          </p:txBody>
        </p:sp>
        <p:sp>
          <p:nvSpPr>
            <p:cNvPr id="1097753" name="Text Box 25"/>
            <p:cNvSpPr txBox="1">
              <a:spLocks noChangeArrowheads="1"/>
            </p:cNvSpPr>
            <p:nvPr/>
          </p:nvSpPr>
          <p:spPr bwMode="auto">
            <a:xfrm>
              <a:off x="96" y="912"/>
              <a:ext cx="1894"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000000"/>
                  </a:solidFill>
                  <a:latin typeface="Arial" panose="020B0604020202020204" pitchFamily="34" charset="0"/>
                </a:rPr>
                <a:t>Scalar Sequential Code</a:t>
              </a:r>
              <a:endParaRPr lang="en-US" altLang="en-US" sz="2000" b="1" i="1">
                <a:solidFill>
                  <a:srgbClr val="000000"/>
                </a:solidFill>
                <a:latin typeface="Arial" panose="020B0604020202020204" pitchFamily="34" charset="0"/>
              </a:endParaRPr>
            </a:p>
          </p:txBody>
        </p:sp>
      </p:grpSp>
      <p:sp>
        <p:nvSpPr>
          <p:cNvPr id="1097754" name="Text Box 26"/>
          <p:cNvSpPr txBox="1">
            <a:spLocks noChangeArrowheads="1"/>
          </p:cNvSpPr>
          <p:nvPr/>
        </p:nvSpPr>
        <p:spPr bwMode="auto">
          <a:xfrm>
            <a:off x="2946400" y="5334000"/>
            <a:ext cx="6096000"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r>
              <a:rPr lang="en-US" altLang="en-US" sz="2000" b="1">
                <a:solidFill>
                  <a:srgbClr val="000000"/>
                </a:solidFill>
                <a:latin typeface="Arial" panose="020B0604020202020204" pitchFamily="34" charset="0"/>
              </a:rPr>
              <a:t>Vectorization is a massive compile-time reordering of operation sequencing</a:t>
            </a:r>
            <a:endParaRPr lang="en-US" altLang="en-US" sz="2000" b="1">
              <a:solidFill>
                <a:srgbClr val="000000"/>
              </a:solidFill>
              <a:latin typeface="Arial" panose="020B0604020202020204" pitchFamily="34" charset="0"/>
            </a:endParaRPr>
          </a:p>
          <a:p>
            <a:pPr eaLnBrk="0" hangingPunct="0">
              <a:spcBef>
                <a:spcPct val="0"/>
              </a:spcBef>
              <a:buClrTx/>
              <a:buSzTx/>
              <a:buFontTx/>
              <a:buNone/>
            </a:pPr>
            <a:r>
              <a:rPr lang="en-US" altLang="en-US" sz="2000" b="1">
                <a:solidFill>
                  <a:srgbClr val="000000"/>
                </a:solidFill>
                <a:latin typeface="Arial" panose="020B0604020202020204" pitchFamily="34" charset="0"/>
                <a:sym typeface="Symbol" panose="05050102010706020507" pitchFamily="18" charset="2"/>
              </a:rPr>
              <a:t> </a:t>
            </a:r>
            <a:r>
              <a:rPr lang="en-US" altLang="en-US" sz="2000" b="1">
                <a:solidFill>
                  <a:srgbClr val="000000"/>
                </a:solidFill>
                <a:latin typeface="Arial" panose="020B0604020202020204" pitchFamily="34" charset="0"/>
              </a:rPr>
              <a:t>requires extensive loop dependence analysis</a:t>
            </a:r>
            <a:endParaRPr lang="en-US" altLang="en-US" sz="2000" b="1">
              <a:solidFill>
                <a:srgbClr val="000000"/>
              </a:solidFill>
              <a:latin typeface="Arial" panose="020B0604020202020204" pitchFamily="34" charset="0"/>
            </a:endParaRPr>
          </a:p>
        </p:txBody>
      </p:sp>
      <p:grpSp>
        <p:nvGrpSpPr>
          <p:cNvPr id="1097755" name="Group 27"/>
          <p:cNvGrpSpPr/>
          <p:nvPr/>
        </p:nvGrpSpPr>
        <p:grpSpPr bwMode="auto">
          <a:xfrm>
            <a:off x="3048000" y="1371600"/>
            <a:ext cx="6094413" cy="3825875"/>
            <a:chOff x="1920" y="864"/>
            <a:chExt cx="3839" cy="2410"/>
          </a:xfrm>
        </p:grpSpPr>
        <p:sp>
          <p:nvSpPr>
            <p:cNvPr id="1097756" name="AutoShape 28"/>
            <p:cNvSpPr>
              <a:spLocks noChangeArrowheads="1"/>
            </p:cNvSpPr>
            <p:nvPr/>
          </p:nvSpPr>
          <p:spPr bwMode="auto">
            <a:xfrm>
              <a:off x="2352" y="1536"/>
              <a:ext cx="3168" cy="384"/>
            </a:xfrm>
            <a:prstGeom prst="roundRect">
              <a:avLst>
                <a:gd name="adj" fmla="val 16667"/>
              </a:avLst>
            </a:prstGeom>
            <a:solidFill>
              <a:schemeClr val="accent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7" name="AutoShape 29"/>
            <p:cNvSpPr>
              <a:spLocks noChangeArrowheads="1"/>
            </p:cNvSpPr>
            <p:nvPr/>
          </p:nvSpPr>
          <p:spPr bwMode="auto">
            <a:xfrm>
              <a:off x="2352" y="1138"/>
              <a:ext cx="3168" cy="365"/>
            </a:xfrm>
            <a:prstGeom prst="roundRect">
              <a:avLst>
                <a:gd name="adj" fmla="val 16667"/>
              </a:avLst>
            </a:prstGeom>
            <a:solidFill>
              <a:srgbClr val="CCFF33"/>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endParaRPr lang="en-US" altLang="en-US" sz="2800" b="1">
                <a:solidFill>
                  <a:srgbClr val="000000"/>
                </a:solidFill>
                <a:latin typeface="Arial" panose="020B0604020202020204" pitchFamily="34" charset="0"/>
              </a:endParaRPr>
            </a:p>
          </p:txBody>
        </p:sp>
        <p:sp>
          <p:nvSpPr>
            <p:cNvPr id="1097758" name="AutoShape 30"/>
            <p:cNvSpPr>
              <a:spLocks noChangeArrowheads="1"/>
            </p:cNvSpPr>
            <p:nvPr/>
          </p:nvSpPr>
          <p:spPr bwMode="auto">
            <a:xfrm>
              <a:off x="2352" y="1968"/>
              <a:ext cx="3168" cy="336"/>
            </a:xfrm>
            <a:prstGeom prst="roundRect">
              <a:avLst>
                <a:gd name="adj" fmla="val 16667"/>
              </a:avLst>
            </a:prstGeom>
            <a:solidFill>
              <a:srgbClr val="FF00FF"/>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59" name="AutoShape 31"/>
            <p:cNvSpPr>
              <a:spLocks noChangeArrowheads="1"/>
            </p:cNvSpPr>
            <p:nvPr/>
          </p:nvSpPr>
          <p:spPr bwMode="auto">
            <a:xfrm>
              <a:off x="2352" y="2400"/>
              <a:ext cx="3168" cy="288"/>
            </a:xfrm>
            <a:prstGeom prst="roundRect">
              <a:avLst>
                <a:gd name="adj" fmla="val 16667"/>
              </a:avLst>
            </a:prstGeom>
            <a:solidFill>
              <a:srgbClr val="FFFF66"/>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0" name="Text Box 32"/>
            <p:cNvSpPr txBox="1">
              <a:spLocks noChangeArrowheads="1"/>
            </p:cNvSpPr>
            <p:nvPr/>
          </p:nvSpPr>
          <p:spPr bwMode="auto">
            <a:xfrm>
              <a:off x="4548" y="3024"/>
              <a:ext cx="121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Vector Instruction</a:t>
              </a:r>
              <a:endParaRPr lang="en-US" altLang="en-US" sz="1600" b="1" i="1">
                <a:solidFill>
                  <a:srgbClr val="000000"/>
                </a:solidFill>
                <a:latin typeface="Arial" panose="020B0604020202020204" pitchFamily="34" charset="0"/>
              </a:endParaRPr>
            </a:p>
          </p:txBody>
        </p:sp>
        <p:sp>
          <p:nvSpPr>
            <p:cNvPr id="1097761" name="AutoShape 33"/>
            <p:cNvSpPr>
              <a:spLocks noChangeArrowheads="1"/>
            </p:cNvSpPr>
            <p:nvPr/>
          </p:nvSpPr>
          <p:spPr bwMode="auto">
            <a:xfrm>
              <a:off x="2640" y="1200"/>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62" name="AutoShape 34"/>
            <p:cNvSpPr>
              <a:spLocks noChangeArrowheads="1"/>
            </p:cNvSpPr>
            <p:nvPr/>
          </p:nvSpPr>
          <p:spPr bwMode="auto">
            <a:xfrm>
              <a:off x="3216" y="1584"/>
              <a:ext cx="467"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63" name="AutoShape 35"/>
            <p:cNvSpPr>
              <a:spLocks noChangeArrowheads="1"/>
            </p:cNvSpPr>
            <p:nvPr/>
          </p:nvSpPr>
          <p:spPr bwMode="auto">
            <a:xfrm>
              <a:off x="2880" y="2016"/>
              <a:ext cx="422"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sp>
          <p:nvSpPr>
            <p:cNvPr id="1097764" name="AutoShape 36"/>
            <p:cNvSpPr>
              <a:spLocks noChangeArrowheads="1"/>
            </p:cNvSpPr>
            <p:nvPr/>
          </p:nvSpPr>
          <p:spPr bwMode="auto">
            <a:xfrm>
              <a:off x="2848" y="2400"/>
              <a:ext cx="531" cy="274"/>
            </a:xfrm>
            <a:prstGeom prst="roundRect">
              <a:avLst>
                <a:gd name="adj" fmla="val 16667"/>
              </a:avLst>
            </a:prstGeom>
            <a:solidFill>
              <a:schemeClr val="hlink"/>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endParaRPr lang="en-US" altLang="en-US" sz="2000" b="1">
                <a:solidFill>
                  <a:srgbClr val="FFFFFF"/>
                </a:solidFill>
                <a:latin typeface="Arial" panose="020B0604020202020204" pitchFamily="34" charset="0"/>
              </a:endParaRPr>
            </a:p>
          </p:txBody>
        </p:sp>
        <p:sp>
          <p:nvSpPr>
            <p:cNvPr id="1097765" name="Line 37"/>
            <p:cNvSpPr>
              <a:spLocks noChangeShapeType="1"/>
            </p:cNvSpPr>
            <p:nvPr/>
          </p:nvSpPr>
          <p:spPr bwMode="auto">
            <a:xfrm>
              <a:off x="2880" y="1488"/>
              <a:ext cx="144" cy="528"/>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6" name="Line 38"/>
            <p:cNvSpPr>
              <a:spLocks noChangeShapeType="1"/>
            </p:cNvSpPr>
            <p:nvPr/>
          </p:nvSpPr>
          <p:spPr bwMode="auto">
            <a:xfrm flipH="1">
              <a:off x="3168" y="1872"/>
              <a:ext cx="144"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7" name="Line 39"/>
            <p:cNvSpPr>
              <a:spLocks noChangeShapeType="1"/>
            </p:cNvSpPr>
            <p:nvPr/>
          </p:nvSpPr>
          <p:spPr bwMode="auto">
            <a:xfrm>
              <a:off x="3120" y="2304"/>
              <a:ext cx="0" cy="96"/>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68" name="AutoShape 40"/>
            <p:cNvSpPr>
              <a:spLocks noChangeArrowheads="1"/>
            </p:cNvSpPr>
            <p:nvPr/>
          </p:nvSpPr>
          <p:spPr bwMode="auto">
            <a:xfrm>
              <a:off x="3840" y="1200"/>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69" name="AutoShape 41"/>
            <p:cNvSpPr>
              <a:spLocks noChangeArrowheads="1"/>
            </p:cNvSpPr>
            <p:nvPr/>
          </p:nvSpPr>
          <p:spPr bwMode="auto">
            <a:xfrm>
              <a:off x="4416" y="1584"/>
              <a:ext cx="467"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load</a:t>
              </a:r>
              <a:endParaRPr lang="en-US" altLang="en-US" sz="2000" b="1">
                <a:solidFill>
                  <a:srgbClr val="FFFFFF"/>
                </a:solidFill>
                <a:latin typeface="Arial" panose="020B0604020202020204" pitchFamily="34" charset="0"/>
              </a:endParaRPr>
            </a:p>
          </p:txBody>
        </p:sp>
        <p:sp>
          <p:nvSpPr>
            <p:cNvPr id="1097770" name="AutoShape 42"/>
            <p:cNvSpPr>
              <a:spLocks noChangeArrowheads="1"/>
            </p:cNvSpPr>
            <p:nvPr/>
          </p:nvSpPr>
          <p:spPr bwMode="auto">
            <a:xfrm>
              <a:off x="4080" y="2016"/>
              <a:ext cx="422"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add</a:t>
              </a:r>
              <a:endParaRPr lang="en-US" altLang="en-US" sz="2000" b="1">
                <a:solidFill>
                  <a:srgbClr val="FFFFFF"/>
                </a:solidFill>
                <a:latin typeface="Arial" panose="020B0604020202020204" pitchFamily="34" charset="0"/>
              </a:endParaRPr>
            </a:p>
          </p:txBody>
        </p:sp>
        <p:sp>
          <p:nvSpPr>
            <p:cNvPr id="1097771" name="AutoShape 43"/>
            <p:cNvSpPr>
              <a:spLocks noChangeArrowheads="1"/>
            </p:cNvSpPr>
            <p:nvPr/>
          </p:nvSpPr>
          <p:spPr bwMode="auto">
            <a:xfrm>
              <a:off x="4048" y="2400"/>
              <a:ext cx="531" cy="274"/>
            </a:xfrm>
            <a:prstGeom prst="roundRect">
              <a:avLst>
                <a:gd name="adj" fmla="val 16667"/>
              </a:avLst>
            </a:prstGeom>
            <a:solidFill>
              <a:schemeClr val="accent2"/>
            </a:solidFill>
            <a:ln w="31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a:solidFill>
                    <a:srgbClr val="FFFFFF"/>
                  </a:solidFill>
                  <a:latin typeface="Arial" panose="020B0604020202020204" pitchFamily="34" charset="0"/>
                </a:rPr>
                <a:t>store</a:t>
              </a:r>
              <a:endParaRPr lang="en-US" altLang="en-US" sz="2000" b="1">
                <a:solidFill>
                  <a:srgbClr val="FFFFFF"/>
                </a:solidFill>
                <a:latin typeface="Arial" panose="020B0604020202020204" pitchFamily="34" charset="0"/>
              </a:endParaRPr>
            </a:p>
          </p:txBody>
        </p:sp>
        <p:sp>
          <p:nvSpPr>
            <p:cNvPr id="1097772" name="Line 44"/>
            <p:cNvSpPr>
              <a:spLocks noChangeShapeType="1"/>
            </p:cNvSpPr>
            <p:nvPr/>
          </p:nvSpPr>
          <p:spPr bwMode="auto">
            <a:xfrm>
              <a:off x="4032" y="1488"/>
              <a:ext cx="192" cy="528"/>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3" name="Line 45"/>
            <p:cNvSpPr>
              <a:spLocks noChangeShapeType="1"/>
            </p:cNvSpPr>
            <p:nvPr/>
          </p:nvSpPr>
          <p:spPr bwMode="auto">
            <a:xfrm flipH="1">
              <a:off x="4368" y="1872"/>
              <a:ext cx="144"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4" name="Line 46"/>
            <p:cNvSpPr>
              <a:spLocks noChangeShapeType="1"/>
            </p:cNvSpPr>
            <p:nvPr/>
          </p:nvSpPr>
          <p:spPr bwMode="auto">
            <a:xfrm>
              <a:off x="4320" y="2304"/>
              <a:ext cx="0" cy="96"/>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5" name="AutoShape 47"/>
            <p:cNvSpPr>
              <a:spLocks noChangeArrowheads="1"/>
            </p:cNvSpPr>
            <p:nvPr/>
          </p:nvSpPr>
          <p:spPr bwMode="auto">
            <a:xfrm>
              <a:off x="2496" y="1152"/>
              <a:ext cx="1248" cy="1632"/>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6" name="AutoShape 48"/>
            <p:cNvSpPr>
              <a:spLocks noChangeArrowheads="1"/>
            </p:cNvSpPr>
            <p:nvPr/>
          </p:nvSpPr>
          <p:spPr bwMode="auto">
            <a:xfrm>
              <a:off x="3744" y="1152"/>
              <a:ext cx="1248" cy="1632"/>
            </a:xfrm>
            <a:prstGeom prst="roundRect">
              <a:avLst>
                <a:gd name="adj" fmla="val 16667"/>
              </a:avLst>
            </a:prstGeom>
            <a:noFill/>
            <a:ln w="38100" cap="rnd">
              <a:solidFill>
                <a:schemeClr val="tx1"/>
              </a:solidFill>
              <a:prstDash val="sysDot"/>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77" name="Text Box 49"/>
            <p:cNvSpPr txBox="1">
              <a:spLocks noChangeArrowheads="1"/>
            </p:cNvSpPr>
            <p:nvPr/>
          </p:nvSpPr>
          <p:spPr bwMode="auto">
            <a:xfrm>
              <a:off x="2496" y="2832"/>
              <a:ext cx="43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1</a:t>
              </a:r>
              <a:endParaRPr lang="en-US" altLang="en-US" sz="2000" b="1">
                <a:solidFill>
                  <a:srgbClr val="000000"/>
                </a:solidFill>
                <a:latin typeface="Arial" panose="020B0604020202020204" pitchFamily="34" charset="0"/>
              </a:endParaRPr>
            </a:p>
          </p:txBody>
        </p:sp>
        <p:sp>
          <p:nvSpPr>
            <p:cNvPr id="1097778" name="Text Box 50"/>
            <p:cNvSpPr txBox="1">
              <a:spLocks noChangeArrowheads="1"/>
            </p:cNvSpPr>
            <p:nvPr/>
          </p:nvSpPr>
          <p:spPr bwMode="auto">
            <a:xfrm>
              <a:off x="3744" y="2832"/>
              <a:ext cx="432" cy="44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eaLnBrk="0" hangingPunct="0">
                <a:spcBef>
                  <a:spcPct val="50000"/>
                </a:spcBef>
                <a:buClrTx/>
                <a:buSzTx/>
                <a:buFontTx/>
                <a:buNone/>
              </a:pPr>
              <a:r>
                <a:rPr lang="en-US" altLang="en-US" sz="2000" b="1">
                  <a:solidFill>
                    <a:srgbClr val="000000"/>
                  </a:solidFill>
                  <a:latin typeface="Arial" panose="020B0604020202020204" pitchFamily="34" charset="0"/>
                </a:rPr>
                <a:t>Iter. 2</a:t>
              </a:r>
              <a:endParaRPr lang="en-US" altLang="en-US" sz="2000" b="1">
                <a:solidFill>
                  <a:srgbClr val="000000"/>
                </a:solidFill>
                <a:latin typeface="Arial" panose="020B0604020202020204" pitchFamily="34" charset="0"/>
              </a:endParaRPr>
            </a:p>
          </p:txBody>
        </p:sp>
        <p:sp>
          <p:nvSpPr>
            <p:cNvPr id="1097779" name="Text Box 51"/>
            <p:cNvSpPr txBox="1">
              <a:spLocks noChangeArrowheads="1"/>
            </p:cNvSpPr>
            <p:nvPr/>
          </p:nvSpPr>
          <p:spPr bwMode="auto">
            <a:xfrm>
              <a:off x="4080" y="864"/>
              <a:ext cx="1370"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2000" b="1" i="1">
                  <a:solidFill>
                    <a:srgbClr val="000000"/>
                  </a:solidFill>
                  <a:latin typeface="Arial" panose="020B0604020202020204" pitchFamily="34" charset="0"/>
                </a:rPr>
                <a:t>Vectorized Code</a:t>
              </a:r>
              <a:endParaRPr lang="en-US" altLang="en-US" sz="2000" b="1" i="1">
                <a:solidFill>
                  <a:srgbClr val="000000"/>
                </a:solidFill>
                <a:latin typeface="Arial" panose="020B0604020202020204" pitchFamily="34" charset="0"/>
              </a:endParaRPr>
            </a:p>
          </p:txBody>
        </p:sp>
        <p:sp>
          <p:nvSpPr>
            <p:cNvPr id="1097780" name="Line 52"/>
            <p:cNvSpPr>
              <a:spLocks noChangeShapeType="1"/>
            </p:cNvSpPr>
            <p:nvPr/>
          </p:nvSpPr>
          <p:spPr bwMode="auto">
            <a:xfrm>
              <a:off x="5088" y="2688"/>
              <a:ext cx="96" cy="384"/>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81" name="Line 53"/>
            <p:cNvSpPr>
              <a:spLocks noChangeShapeType="1"/>
            </p:cNvSpPr>
            <p:nvPr/>
          </p:nvSpPr>
          <p:spPr bwMode="auto">
            <a:xfrm>
              <a:off x="2160" y="1536"/>
              <a:ext cx="0" cy="100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097782" name="Text Box 54"/>
            <p:cNvSpPr txBox="1">
              <a:spLocks noChangeArrowheads="1"/>
            </p:cNvSpPr>
            <p:nvPr/>
          </p:nvSpPr>
          <p:spPr bwMode="auto">
            <a:xfrm rot="-5400000">
              <a:off x="1782" y="1818"/>
              <a:ext cx="5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buClrTx/>
                <a:buSzTx/>
                <a:buFontTx/>
                <a:buNone/>
              </a:pPr>
              <a:r>
                <a:rPr lang="en-US" altLang="en-US" sz="2400" b="1" i="1">
                  <a:solidFill>
                    <a:srgbClr val="000000"/>
                  </a:solidFill>
                  <a:latin typeface="Arial" panose="020B0604020202020204" pitchFamily="34" charset="0"/>
                </a:rPr>
                <a:t>Time</a:t>
              </a:r>
              <a:endParaRPr lang="en-US" altLang="en-US" sz="2400" b="1" i="1">
                <a:solidFill>
                  <a:srgbClr val="000000"/>
                </a:solidFill>
                <a:latin typeface="Arial" panose="020B0604020202020204" pitchFamily="34" charset="0"/>
              </a:endParaRPr>
            </a:p>
          </p:txBody>
        </p:sp>
        <p:sp>
          <p:nvSpPr>
            <p:cNvPr id="1097783" name="Line 55"/>
            <p:cNvSpPr>
              <a:spLocks noChangeShapeType="1"/>
            </p:cNvSpPr>
            <p:nvPr/>
          </p:nvSpPr>
          <p:spPr bwMode="auto">
            <a:xfrm>
              <a:off x="5088" y="1776"/>
              <a:ext cx="336" cy="0"/>
            </a:xfrm>
            <a:prstGeom prst="line">
              <a:avLst/>
            </a:prstGeom>
            <a:noFill/>
            <a:ln w="7620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6993445" y="772668"/>
              <a:ext cx="72580" cy="173593"/>
            </p14:xfrm>
          </p:contentPart>
        </mc:Choice>
        <mc:Fallback xmlns="">
          <p:pic>
            <p:nvPicPr>
              <p:cNvPr id="2" name="Ink 1"/>
            </p:nvPicPr>
            <p:blipFill>
              <a:blip r:embed="rId2"/>
            </p:blipFill>
            <p:spPr>
              <a:xfrm>
                <a:off x="6993445" y="772668"/>
                <a:ext cx="72580" cy="17359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7052881" y="672084"/>
              <a:ext cx="106871" cy="249174"/>
            </p14:xfrm>
          </p:contentPart>
        </mc:Choice>
        <mc:Fallback xmlns="">
          <p:pic>
            <p:nvPicPr>
              <p:cNvPr id="3" name="Ink 2"/>
            </p:nvPicPr>
            <p:blipFill>
              <a:blip r:embed="rId4"/>
            </p:blipFill>
            <p:spPr>
              <a:xfrm>
                <a:off x="7052881" y="672084"/>
                <a:ext cx="106871" cy="24917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7068312" y="815387"/>
              <a:ext cx="162305" cy="149304"/>
            </p14:xfrm>
          </p:contentPart>
        </mc:Choice>
        <mc:Fallback xmlns="">
          <p:pic>
            <p:nvPicPr>
              <p:cNvPr id="4" name="Ink 3"/>
            </p:nvPicPr>
            <p:blipFill>
              <a:blip r:embed="rId6"/>
            </p:blipFill>
            <p:spPr>
              <a:xfrm>
                <a:off x="7068312" y="815387"/>
                <a:ext cx="162305" cy="14930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7258621" y="717804"/>
              <a:ext cx="77153" cy="190738"/>
            </p14:xfrm>
          </p:contentPart>
        </mc:Choice>
        <mc:Fallback xmlns="">
          <p:pic>
            <p:nvPicPr>
              <p:cNvPr id="5" name="Ink 4"/>
            </p:nvPicPr>
            <p:blipFill>
              <a:blip r:embed="rId8"/>
            </p:blipFill>
            <p:spPr>
              <a:xfrm>
                <a:off x="7258621" y="717804"/>
                <a:ext cx="77153" cy="190738"/>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7313913" y="644652"/>
              <a:ext cx="164307" cy="228599"/>
            </p14:xfrm>
          </p:contentPart>
        </mc:Choice>
        <mc:Fallback xmlns="">
          <p:pic>
            <p:nvPicPr>
              <p:cNvPr id="6" name="Ink 5"/>
            </p:nvPicPr>
            <p:blipFill>
              <a:blip r:embed="rId10"/>
            </p:blipFill>
            <p:spPr>
              <a:xfrm>
                <a:off x="7313913" y="644652"/>
                <a:ext cx="164307" cy="228599"/>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7388352" y="745235"/>
              <a:ext cx="77724" cy="434340"/>
            </p14:xfrm>
          </p:contentPart>
        </mc:Choice>
        <mc:Fallback xmlns="">
          <p:pic>
            <p:nvPicPr>
              <p:cNvPr id="7" name="Ink 6"/>
            </p:nvPicPr>
            <p:blipFill>
              <a:blip r:embed="rId12"/>
            </p:blipFill>
            <p:spPr>
              <a:xfrm>
                <a:off x="7388352" y="745235"/>
                <a:ext cx="77724" cy="43434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7528369" y="649224"/>
              <a:ext cx="29147" cy="50291"/>
            </p14:xfrm>
          </p:contentPart>
        </mc:Choice>
        <mc:Fallback xmlns="">
          <p:pic>
            <p:nvPicPr>
              <p:cNvPr id="8" name="Ink 7"/>
            </p:nvPicPr>
            <p:blipFill>
              <a:blip r:embed="rId14"/>
            </p:blipFill>
            <p:spPr>
              <a:xfrm>
                <a:off x="7528369" y="649224"/>
                <a:ext cx="29147" cy="50291"/>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0" name="Ink 9"/>
              <p14:cNvContentPartPr/>
              <p14:nvPr/>
            </p14:nvContentPartPr>
            <p14:xfrm>
              <a:off x="7548372" y="530352"/>
              <a:ext cx="146304" cy="176593"/>
            </p14:xfrm>
          </p:contentPart>
        </mc:Choice>
        <mc:Fallback xmlns="">
          <p:pic>
            <p:nvPicPr>
              <p:cNvPr id="10" name="Ink 9"/>
            </p:nvPicPr>
            <p:blipFill>
              <a:blip r:embed="rId16"/>
            </p:blipFill>
            <p:spPr>
              <a:xfrm>
                <a:off x="7548372" y="530352"/>
                <a:ext cx="146304" cy="17659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1" name="Ink 10"/>
              <p14:cNvContentPartPr/>
              <p14:nvPr/>
            </p14:nvContentPartPr>
            <p14:xfrm>
              <a:off x="7554515" y="681228"/>
              <a:ext cx="139017" cy="205597"/>
            </p14:xfrm>
          </p:contentPart>
        </mc:Choice>
        <mc:Fallback xmlns="">
          <p:pic>
            <p:nvPicPr>
              <p:cNvPr id="11" name="Ink 10"/>
            </p:nvPicPr>
            <p:blipFill>
              <a:blip r:embed="rId18"/>
            </p:blipFill>
            <p:spPr>
              <a:xfrm>
                <a:off x="7554515" y="681228"/>
                <a:ext cx="139017" cy="205597"/>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2" name="Ink 11"/>
              <p14:cNvContentPartPr/>
              <p14:nvPr/>
            </p14:nvContentPartPr>
            <p14:xfrm>
              <a:off x="7548372" y="868680"/>
              <a:ext cx="48005" cy="93154"/>
            </p14:xfrm>
          </p:contentPart>
        </mc:Choice>
        <mc:Fallback xmlns="">
          <p:pic>
            <p:nvPicPr>
              <p:cNvPr id="12" name="Ink 11"/>
            </p:nvPicPr>
            <p:blipFill>
              <a:blip r:embed="rId20"/>
            </p:blipFill>
            <p:spPr>
              <a:xfrm>
                <a:off x="7548372" y="868680"/>
                <a:ext cx="48005" cy="9315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3" name="Ink 12"/>
              <p14:cNvContentPartPr/>
              <p14:nvPr/>
            </p14:nvContentPartPr>
            <p14:xfrm>
              <a:off x="7574660" y="754380"/>
              <a:ext cx="266320" cy="173450"/>
            </p14:xfrm>
          </p:contentPart>
        </mc:Choice>
        <mc:Fallback xmlns="">
          <p:pic>
            <p:nvPicPr>
              <p:cNvPr id="13" name="Ink 12"/>
            </p:nvPicPr>
            <p:blipFill>
              <a:blip r:embed="rId22"/>
            </p:blipFill>
            <p:spPr>
              <a:xfrm>
                <a:off x="7574660" y="754380"/>
                <a:ext cx="266320" cy="17345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4" name="Ink 13"/>
              <p14:cNvContentPartPr/>
              <p14:nvPr/>
            </p14:nvContentPartPr>
            <p14:xfrm>
              <a:off x="7898701" y="585215"/>
              <a:ext cx="116015" cy="181738"/>
            </p14:xfrm>
          </p:contentPart>
        </mc:Choice>
        <mc:Fallback xmlns="">
          <p:pic>
            <p:nvPicPr>
              <p:cNvPr id="14" name="Ink 13"/>
            </p:nvPicPr>
            <p:blipFill>
              <a:blip r:embed="rId24"/>
            </p:blipFill>
            <p:spPr>
              <a:xfrm>
                <a:off x="7898701" y="585215"/>
                <a:ext cx="116015" cy="181738"/>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5" name="Ink 14"/>
              <p14:cNvContentPartPr/>
              <p14:nvPr/>
            </p14:nvContentPartPr>
            <p14:xfrm>
              <a:off x="7970567" y="542639"/>
              <a:ext cx="160735" cy="252746"/>
            </p14:xfrm>
          </p:contentPart>
        </mc:Choice>
        <mc:Fallback xmlns="">
          <p:pic>
            <p:nvPicPr>
              <p:cNvPr id="15" name="Ink 14"/>
            </p:nvPicPr>
            <p:blipFill>
              <a:blip r:embed="rId26"/>
            </p:blipFill>
            <p:spPr>
              <a:xfrm>
                <a:off x="7970567" y="542639"/>
                <a:ext cx="160735" cy="25274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6" name="Ink 15"/>
              <p14:cNvContentPartPr/>
              <p14:nvPr/>
            </p14:nvContentPartPr>
            <p14:xfrm>
              <a:off x="8115300" y="587502"/>
              <a:ext cx="6857" cy="16002"/>
            </p14:xfrm>
          </p:contentPart>
        </mc:Choice>
        <mc:Fallback xmlns="">
          <p:pic>
            <p:nvPicPr>
              <p:cNvPr id="16" name="Ink 15"/>
            </p:nvPicPr>
            <p:blipFill>
              <a:blip r:embed="rId28"/>
            </p:blipFill>
            <p:spPr>
              <a:xfrm>
                <a:off x="8115300" y="587502"/>
                <a:ext cx="6857" cy="1600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7" name="Ink 16"/>
              <p14:cNvContentPartPr/>
              <p14:nvPr/>
            </p14:nvContentPartPr>
            <p14:xfrm>
              <a:off x="8137588" y="480060"/>
              <a:ext cx="133159" cy="253174"/>
            </p14:xfrm>
          </p:contentPart>
        </mc:Choice>
        <mc:Fallback xmlns="">
          <p:pic>
            <p:nvPicPr>
              <p:cNvPr id="17" name="Ink 16"/>
            </p:nvPicPr>
            <p:blipFill>
              <a:blip r:embed="rId30"/>
            </p:blipFill>
            <p:spPr>
              <a:xfrm>
                <a:off x="8137588" y="480060"/>
                <a:ext cx="133159" cy="253174"/>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8" name="Ink 17"/>
              <p14:cNvContentPartPr/>
              <p14:nvPr/>
            </p14:nvContentPartPr>
            <p14:xfrm>
              <a:off x="8225027" y="551783"/>
              <a:ext cx="103585" cy="129445"/>
            </p14:xfrm>
          </p:contentPart>
        </mc:Choice>
        <mc:Fallback xmlns="">
          <p:pic>
            <p:nvPicPr>
              <p:cNvPr id="18" name="Ink 17"/>
            </p:nvPicPr>
            <p:blipFill>
              <a:blip r:embed="rId32"/>
            </p:blipFill>
            <p:spPr>
              <a:xfrm>
                <a:off x="8225027" y="551783"/>
                <a:ext cx="103585" cy="12944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9" name="Ink 18"/>
              <p14:cNvContentPartPr/>
              <p14:nvPr/>
            </p14:nvContentPartPr>
            <p14:xfrm>
              <a:off x="8250745" y="553212"/>
              <a:ext cx="161735" cy="109728"/>
            </p14:xfrm>
          </p:contentPart>
        </mc:Choice>
        <mc:Fallback xmlns="">
          <p:pic>
            <p:nvPicPr>
              <p:cNvPr id="19" name="Ink 18"/>
            </p:nvPicPr>
            <p:blipFill>
              <a:blip r:embed="rId34"/>
            </p:blipFill>
            <p:spPr>
              <a:xfrm>
                <a:off x="8250745" y="553212"/>
                <a:ext cx="161735" cy="109728"/>
              </a:xfrm>
              <a:prstGeom prst="rect"/>
            </p:spPr>
          </p:pic>
        </mc:Fallback>
      </mc:AlternateContent>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FF0000"/>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FF0000"/>
                </a:solidFill>
                <a:latin typeface="Arial" panose="020B0604020202020204" pitchFamily="34" charset="0"/>
                <a:cs typeface="Arial" panose="020B0604020202020204" pitchFamily="34" charset="0"/>
              </a:rPr>
              <a:t> </a:t>
            </a:r>
            <a:r>
              <a:rPr lang="zh-CN" altLang="en-US" sz="2000" i="1" dirty="0">
                <a:solidFill>
                  <a:srgbClr val="FF0000"/>
                </a:solidFill>
                <a:latin typeface="Arial" panose="020B0604020202020204" pitchFamily="34" charset="0"/>
                <a:cs typeface="Arial" panose="020B0604020202020204" pitchFamily="34" charset="0"/>
              </a:rPr>
              <a:t>（向量长度寄存器）</a:t>
            </a:r>
            <a:r>
              <a:rPr sz="2000" dirty="0">
                <a:solidFill>
                  <a:srgbClr val="FF0000"/>
                </a:solidFill>
                <a:latin typeface="Wingdings" panose="05000000000000000000" pitchFamily="2" charset="2"/>
                <a:cs typeface="Wingdings" panose="05000000000000000000" pitchFamily="2" charset="2"/>
              </a:rPr>
              <a:t></a:t>
            </a:r>
            <a:r>
              <a:rPr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handling non-</a:t>
            </a:r>
            <a:r>
              <a:rPr lang="en-US" sz="2000" dirty="0">
                <a:solidFill>
                  <a:srgbClr val="FF0000"/>
                </a:solidFill>
                <a:latin typeface="Arial" panose="020B0604020202020204" pitchFamily="34" charset="0"/>
                <a:cs typeface="Arial" panose="020B0604020202020204" pitchFamily="34" charset="0"/>
              </a:rPr>
              <a:t>32</a:t>
            </a:r>
            <a:r>
              <a:rPr sz="2000" dirty="0">
                <a:solidFill>
                  <a:srgbClr val="FF0000"/>
                </a:solidFill>
                <a:latin typeface="Arial" panose="020B0604020202020204" pitchFamily="34" charset="0"/>
                <a:cs typeface="Arial" panose="020B0604020202020204" pitchFamily="34" charset="0"/>
              </a:rPr>
              <a:t> wide</a:t>
            </a:r>
            <a:r>
              <a:rPr sz="2000" spc="-80"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vectors</a:t>
            </a:r>
            <a:endParaRPr sz="2000" dirty="0">
              <a:solidFill>
                <a:srgbClr val="FF0000"/>
              </a:solidFill>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86050" y="13207"/>
            <a:ext cx="7187986" cy="1244571"/>
          </a:xfrm>
          <a:prstGeom prst="rect">
            <a:avLst/>
          </a:prstGeom>
        </p:spPr>
        <p:txBody>
          <a:bodyPr vert="horz" wrap="square" lIns="0" tIns="13335" rIns="0" bIns="0" rtlCol="0">
            <a:spAutoFit/>
          </a:bodyPr>
          <a:lstStyle/>
          <a:p>
            <a:pPr marL="12700">
              <a:lnSpc>
                <a:spcPct val="100000"/>
              </a:lnSpc>
              <a:spcBef>
                <a:spcPts val="105"/>
              </a:spcBef>
            </a:pPr>
            <a:r>
              <a:rPr dirty="0"/>
              <a:t>2. VLR and</a:t>
            </a:r>
            <a:r>
              <a:rPr spc="-125" dirty="0"/>
              <a:t> </a:t>
            </a:r>
            <a:r>
              <a:rPr dirty="0"/>
              <a:t>MVL</a:t>
            </a:r>
            <a:r>
              <a:rPr lang="en-US" dirty="0"/>
              <a:t>: handling loops not equal to 32</a:t>
            </a:r>
            <a:endParaRPr dirty="0"/>
          </a:p>
        </p:txBody>
      </p:sp>
      <p:sp>
        <p:nvSpPr>
          <p:cNvPr id="4" name="object 4"/>
          <p:cNvSpPr txBox="1"/>
          <p:nvPr/>
        </p:nvSpPr>
        <p:spPr>
          <a:xfrm>
            <a:off x="228547" y="1181298"/>
            <a:ext cx="8284209" cy="2335530"/>
          </a:xfrm>
          <a:prstGeom prst="rect">
            <a:avLst/>
          </a:prstGeom>
        </p:spPr>
        <p:txBody>
          <a:bodyPr vert="horz" wrap="square" lIns="0" tIns="87630" rIns="0" bIns="0" rtlCol="0">
            <a:spAutoFit/>
          </a:bodyPr>
          <a:lstStyle/>
          <a:p>
            <a:pPr marL="355600" indent="-343535" defTabSz="0">
              <a:lnSpc>
                <a:spcPct val="100000"/>
              </a:lnSpc>
              <a:spcBef>
                <a:spcPts val="69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VLR </a:t>
            </a:r>
            <a:r>
              <a:rPr sz="2400" spc="-5" dirty="0">
                <a:solidFill>
                  <a:srgbClr val="003399"/>
                </a:solidFill>
                <a:latin typeface="Wingdings" panose="05000000000000000000" pitchFamily="2" charset="2"/>
                <a:cs typeface="Wingdings" panose="05000000000000000000" pitchFamily="2" charset="2"/>
              </a:rPr>
              <a:t></a:t>
            </a:r>
            <a:r>
              <a:rPr sz="2400" spc="-5" dirty="0">
                <a:solidFill>
                  <a:srgbClr val="003399"/>
                </a:solidFill>
                <a:latin typeface="Arial" panose="020B0604020202020204" pitchFamily="34" charset="0"/>
                <a:cs typeface="Arial" panose="020B0604020202020204" pitchFamily="34" charset="0"/>
              </a:rPr>
              <a:t>Vector Length Register; MVL </a:t>
            </a:r>
            <a:r>
              <a:rPr sz="2400" spc="-5" dirty="0">
                <a:solidFill>
                  <a:srgbClr val="003399"/>
                </a:solidFill>
                <a:latin typeface="Wingdings" panose="05000000000000000000" pitchFamily="2" charset="2"/>
                <a:cs typeface="Wingdings" panose="05000000000000000000" pitchFamily="2" charset="2"/>
              </a:rPr>
              <a:t></a:t>
            </a:r>
            <a:r>
              <a:rPr sz="2400" spc="-5" dirty="0">
                <a:solidFill>
                  <a:srgbClr val="003399"/>
                </a:solidFill>
                <a:latin typeface="Times New Roman" panose="02020603050405020304" pitchFamily="18" charset="0"/>
                <a:cs typeface="Times New Roman" panose="02020603050405020304" pitchFamily="18" charset="0"/>
              </a:rPr>
              <a:t> </a:t>
            </a:r>
            <a:r>
              <a:rPr sz="2400" spc="-5" dirty="0">
                <a:solidFill>
                  <a:srgbClr val="003399"/>
                </a:solidFill>
                <a:latin typeface="Arial" panose="020B0604020202020204" pitchFamily="34" charset="0"/>
                <a:cs typeface="Arial" panose="020B0604020202020204" pitchFamily="34" charset="0"/>
              </a:rPr>
              <a:t>Max Vector</a:t>
            </a:r>
            <a:r>
              <a:rPr sz="2400" spc="18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Length</a:t>
            </a:r>
            <a:endParaRPr sz="2400" dirty="0">
              <a:latin typeface="Arial" panose="020B0604020202020204" pitchFamily="34" charset="0"/>
              <a:cs typeface="Arial" panose="020B0604020202020204" pitchFamily="34" charset="0"/>
            </a:endParaRPr>
          </a:p>
          <a:p>
            <a:pPr marL="355600" indent="-343535" defTabSz="0">
              <a:lnSpc>
                <a:spcPct val="100000"/>
              </a:lnSpc>
              <a:spcBef>
                <a:spcPts val="59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Vector length:</a:t>
            </a:r>
            <a:endParaRPr sz="2400" dirty="0">
              <a:latin typeface="Arial" panose="020B0604020202020204" pitchFamily="34" charset="0"/>
              <a:cs typeface="Arial" panose="020B0604020202020204" pitchFamily="34" charset="0"/>
            </a:endParaRPr>
          </a:p>
          <a:p>
            <a:pPr marL="826770" lvl="1" indent="-357505" defTabSz="0">
              <a:lnSpc>
                <a:spcPct val="100000"/>
              </a:lnSpc>
              <a:spcBef>
                <a:spcPts val="485"/>
              </a:spcBef>
              <a:buClr>
                <a:srgbClr val="003399"/>
              </a:buClr>
              <a:buSzPct val="55000"/>
              <a:buFont typeface="Wingdings" panose="05000000000000000000" pitchFamily="2" charset="2"/>
              <a:buChar char=""/>
              <a:tabLst>
                <a:tab pos="826135" algn="l"/>
                <a:tab pos="827405" algn="l"/>
              </a:tabLst>
            </a:pPr>
            <a:r>
              <a:rPr sz="2000" dirty="0">
                <a:solidFill>
                  <a:srgbClr val="0033CC"/>
                </a:solidFill>
                <a:latin typeface="Arial" panose="020B0604020202020204" pitchFamily="34" charset="0"/>
                <a:cs typeface="Arial" panose="020B0604020202020204" pitchFamily="34" charset="0"/>
              </a:rPr>
              <a:t>Not known at compile</a:t>
            </a:r>
            <a:r>
              <a:rPr sz="2000" spc="-100" dirty="0">
                <a:solidFill>
                  <a:srgbClr val="0033CC"/>
                </a:solidFill>
                <a:latin typeface="Arial" panose="020B0604020202020204" pitchFamily="34" charset="0"/>
                <a:cs typeface="Arial" panose="020B0604020202020204" pitchFamily="34" charset="0"/>
              </a:rPr>
              <a:t> </a:t>
            </a:r>
            <a:r>
              <a:rPr sz="2000" spc="-5" dirty="0">
                <a:solidFill>
                  <a:srgbClr val="0033CC"/>
                </a:solidFill>
                <a:latin typeface="Arial" panose="020B0604020202020204" pitchFamily="34" charset="0"/>
                <a:cs typeface="Arial" panose="020B0604020202020204" pitchFamily="34" charset="0"/>
              </a:rPr>
              <a:t>time?</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Not multiple of</a:t>
            </a:r>
            <a:r>
              <a:rPr sz="2000" spc="-55" dirty="0">
                <a:solidFill>
                  <a:srgbClr val="0033CC"/>
                </a:solidFill>
                <a:latin typeface="Arial" panose="020B0604020202020204" pitchFamily="34" charset="0"/>
                <a:cs typeface="Arial" panose="020B0604020202020204" pitchFamily="34" charset="0"/>
              </a:rPr>
              <a:t> </a:t>
            </a:r>
            <a:r>
              <a:rPr lang="en-US" sz="2000" dirty="0">
                <a:solidFill>
                  <a:srgbClr val="0033CC"/>
                </a:solidFill>
                <a:latin typeface="Arial" panose="020B0604020202020204" pitchFamily="34" charset="0"/>
                <a:cs typeface="Arial" panose="020B0604020202020204" pitchFamily="34" charset="0"/>
              </a:rPr>
              <a:t>32</a:t>
            </a:r>
            <a:r>
              <a:rPr sz="2000" dirty="0">
                <a:solidFill>
                  <a:srgbClr val="0033CC"/>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spc="5" dirty="0">
                <a:solidFill>
                  <a:srgbClr val="003399"/>
                </a:solidFill>
                <a:latin typeface="Arial" panose="020B0604020202020204" pitchFamily="34" charset="0"/>
                <a:cs typeface="Arial" panose="020B0604020202020204" pitchFamily="34" charset="0"/>
              </a:rPr>
              <a:t>Use </a:t>
            </a:r>
            <a:r>
              <a:rPr sz="2000" dirty="0">
                <a:solidFill>
                  <a:srgbClr val="003399"/>
                </a:solidFill>
                <a:latin typeface="Arial" panose="020B0604020202020204" pitchFamily="34" charset="0"/>
                <a:cs typeface="Arial" panose="020B0604020202020204" pitchFamily="34" charset="0"/>
              </a:rPr>
              <a:t>strip mining </a:t>
            </a:r>
            <a:r>
              <a:rPr sz="2000" spc="-5" dirty="0">
                <a:solidFill>
                  <a:srgbClr val="003399"/>
                </a:solidFill>
                <a:latin typeface="Arial" panose="020B0604020202020204" pitchFamily="34" charset="0"/>
                <a:cs typeface="Arial" panose="020B0604020202020204" pitchFamily="34" charset="0"/>
              </a:rPr>
              <a:t>for </a:t>
            </a:r>
            <a:r>
              <a:rPr sz="2000" dirty="0">
                <a:solidFill>
                  <a:srgbClr val="003399"/>
                </a:solidFill>
                <a:latin typeface="Arial" panose="020B0604020202020204" pitchFamily="34" charset="0"/>
                <a:cs typeface="Arial" panose="020B0604020202020204" pitchFamily="34" charset="0"/>
              </a:rPr>
              <a:t>vectors over the maximum</a:t>
            </a:r>
            <a:r>
              <a:rPr sz="2000" spc="-16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length:</a:t>
            </a:r>
            <a:endParaRPr sz="2000" dirty="0">
              <a:latin typeface="Arial" panose="020B0604020202020204" pitchFamily="34" charset="0"/>
              <a:cs typeface="Arial" panose="020B0604020202020204" pitchFamily="34" charset="0"/>
            </a:endParaRPr>
          </a:p>
          <a:p>
            <a:pPr marL="469900">
              <a:lnSpc>
                <a:spcPct val="100000"/>
              </a:lnSpc>
              <a:spcBef>
                <a:spcPts val="440"/>
              </a:spcBef>
            </a:pPr>
            <a:r>
              <a:rPr sz="1800" spc="-5" dirty="0">
                <a:solidFill>
                  <a:srgbClr val="0033CC"/>
                </a:solidFill>
                <a:latin typeface="Arial" panose="020B0604020202020204" pitchFamily="34" charset="0"/>
                <a:cs typeface="Arial" panose="020B0604020202020204" pitchFamily="34" charset="0"/>
              </a:rPr>
              <a:t>low </a:t>
            </a:r>
            <a:r>
              <a:rPr sz="1800" dirty="0">
                <a:solidFill>
                  <a:srgbClr val="0033CC"/>
                </a:solidFill>
                <a:latin typeface="Arial" panose="020B0604020202020204" pitchFamily="34" charset="0"/>
                <a:cs typeface="Arial" panose="020B0604020202020204" pitchFamily="34" charset="0"/>
              </a:rPr>
              <a:t>=</a:t>
            </a:r>
            <a:r>
              <a:rPr sz="1800" spc="1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0;</a:t>
            </a:r>
            <a:endParaRPr sz="1800" dirty="0">
              <a:latin typeface="Arial" panose="020B0604020202020204" pitchFamily="34" charset="0"/>
              <a:cs typeface="Arial" panose="020B0604020202020204" pitchFamily="34" charset="0"/>
            </a:endParaRPr>
          </a:p>
        </p:txBody>
      </p:sp>
      <p:sp>
        <p:nvSpPr>
          <p:cNvPr id="5" name="object 5"/>
          <p:cNvSpPr txBox="1"/>
          <p:nvPr/>
        </p:nvSpPr>
        <p:spPr>
          <a:xfrm>
            <a:off x="4455808" y="3490794"/>
            <a:ext cx="4314825" cy="2001520"/>
          </a:xfrm>
          <a:prstGeom prst="rect">
            <a:avLst/>
          </a:prstGeom>
        </p:spPr>
        <p:txBody>
          <a:bodyPr vert="horz" wrap="square" lIns="0" tIns="67945" rIns="0" bIns="0" rtlCol="0">
            <a:spAutoFit/>
          </a:bodyPr>
          <a:lstStyle/>
          <a:p>
            <a:pPr marL="17780">
              <a:lnSpc>
                <a:spcPct val="100000"/>
              </a:lnSpc>
              <a:spcBef>
                <a:spcPts val="535"/>
              </a:spcBef>
            </a:pPr>
            <a:r>
              <a:rPr sz="1800" spc="-5" dirty="0">
                <a:solidFill>
                  <a:srgbClr val="0033CC"/>
                </a:solidFill>
                <a:latin typeface="Arial" panose="020B0604020202020204" pitchFamily="34" charset="0"/>
                <a:cs typeface="Arial" panose="020B0604020202020204" pitchFamily="34" charset="0"/>
              </a:rPr>
              <a:t>/*find </a:t>
            </a:r>
            <a:r>
              <a:rPr sz="1800" dirty="0">
                <a:solidFill>
                  <a:srgbClr val="0033CC"/>
                </a:solidFill>
                <a:latin typeface="Arial" panose="020B0604020202020204" pitchFamily="34" charset="0"/>
                <a:cs typeface="Arial" panose="020B0604020202020204" pitchFamily="34" charset="0"/>
              </a:rPr>
              <a:t>odd-size </a:t>
            </a:r>
            <a:r>
              <a:rPr sz="1800" spc="-5" dirty="0">
                <a:solidFill>
                  <a:srgbClr val="0033CC"/>
                </a:solidFill>
                <a:latin typeface="Arial" panose="020B0604020202020204" pitchFamily="34" charset="0"/>
                <a:cs typeface="Arial" panose="020B0604020202020204" pitchFamily="34" charset="0"/>
              </a:rPr>
              <a:t>piece using modulo op %</a:t>
            </a:r>
            <a:r>
              <a:rPr sz="1800" spc="3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a:p>
            <a:pPr marL="70485">
              <a:lnSpc>
                <a:spcPct val="100000"/>
              </a:lnSpc>
              <a:spcBef>
                <a:spcPts val="430"/>
              </a:spcBef>
            </a:pPr>
            <a:r>
              <a:rPr sz="1800" spc="-5" dirty="0">
                <a:solidFill>
                  <a:srgbClr val="0033CC"/>
                </a:solidFill>
                <a:latin typeface="Arial" panose="020B0604020202020204" pitchFamily="34" charset="0"/>
                <a:cs typeface="Arial" panose="020B0604020202020204" pitchFamily="34" charset="0"/>
              </a:rPr>
              <a:t>/*outer loop*/</a:t>
            </a:r>
            <a:endParaRPr sz="1800" dirty="0">
              <a:latin typeface="Arial" panose="020B0604020202020204" pitchFamily="34" charset="0"/>
              <a:cs typeface="Arial" panose="020B0604020202020204" pitchFamily="34" charset="0"/>
            </a:endParaRPr>
          </a:p>
          <a:p>
            <a:pPr marL="78105">
              <a:lnSpc>
                <a:spcPct val="100000"/>
              </a:lnSpc>
              <a:spcBef>
                <a:spcPts val="435"/>
              </a:spcBef>
            </a:pPr>
            <a:r>
              <a:rPr sz="1800" spc="-5" dirty="0">
                <a:solidFill>
                  <a:srgbClr val="0033CC"/>
                </a:solidFill>
                <a:latin typeface="Arial" panose="020B0604020202020204" pitchFamily="34" charset="0"/>
                <a:cs typeface="Arial" panose="020B0604020202020204" pitchFamily="34" charset="0"/>
              </a:rPr>
              <a:t>/*runs </a:t>
            </a:r>
            <a:r>
              <a:rPr sz="1800" dirty="0">
                <a:solidFill>
                  <a:srgbClr val="0033CC"/>
                </a:solidFill>
                <a:latin typeface="Arial" panose="020B0604020202020204" pitchFamily="34" charset="0"/>
                <a:cs typeface="Arial" panose="020B0604020202020204" pitchFamily="34" charset="0"/>
              </a:rPr>
              <a:t>for </a:t>
            </a:r>
            <a:r>
              <a:rPr sz="1800" spc="-5" dirty="0">
                <a:solidFill>
                  <a:srgbClr val="0033CC"/>
                </a:solidFill>
                <a:latin typeface="Arial" panose="020B0604020202020204" pitchFamily="34" charset="0"/>
                <a:cs typeface="Arial" panose="020B0604020202020204" pitchFamily="34" charset="0"/>
              </a:rPr>
              <a:t>length</a:t>
            </a:r>
            <a:r>
              <a:rPr sz="1800" spc="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VL*/</a:t>
            </a:r>
            <a:endParaRPr sz="1800" dirty="0">
              <a:latin typeface="Arial" panose="020B0604020202020204" pitchFamily="34" charset="0"/>
              <a:cs typeface="Arial" panose="020B0604020202020204" pitchFamily="34" charset="0"/>
            </a:endParaRPr>
          </a:p>
          <a:p>
            <a:pPr marL="76835">
              <a:lnSpc>
                <a:spcPct val="100000"/>
              </a:lnSpc>
              <a:spcBef>
                <a:spcPts val="430"/>
              </a:spcBef>
            </a:pPr>
            <a:r>
              <a:rPr sz="1800" spc="-5" dirty="0">
                <a:solidFill>
                  <a:srgbClr val="0033CC"/>
                </a:solidFill>
                <a:latin typeface="Arial" panose="020B0604020202020204" pitchFamily="34" charset="0"/>
                <a:cs typeface="Arial" panose="020B0604020202020204" pitchFamily="34" charset="0"/>
              </a:rPr>
              <a:t>/*main operation*/</a:t>
            </a:r>
            <a:endParaRPr sz="1800" dirty="0">
              <a:latin typeface="Arial" panose="020B0604020202020204" pitchFamily="34" charset="0"/>
              <a:cs typeface="Arial" panose="020B0604020202020204" pitchFamily="34" charset="0"/>
            </a:endParaRPr>
          </a:p>
          <a:p>
            <a:pPr marL="43180">
              <a:lnSpc>
                <a:spcPct val="100000"/>
              </a:lnSpc>
              <a:spcBef>
                <a:spcPts val="430"/>
              </a:spcBef>
            </a:pPr>
            <a:r>
              <a:rPr sz="1800" dirty="0">
                <a:solidFill>
                  <a:srgbClr val="0033CC"/>
                </a:solidFill>
                <a:latin typeface="Arial" panose="020B0604020202020204" pitchFamily="34" charset="0"/>
                <a:cs typeface="Arial" panose="020B0604020202020204" pitchFamily="34" charset="0"/>
              </a:rPr>
              <a:t>/*start of </a:t>
            </a:r>
            <a:r>
              <a:rPr sz="1800" spc="-10" dirty="0">
                <a:solidFill>
                  <a:srgbClr val="0033CC"/>
                </a:solidFill>
                <a:latin typeface="Arial" panose="020B0604020202020204" pitchFamily="34" charset="0"/>
                <a:cs typeface="Arial" panose="020B0604020202020204" pitchFamily="34" charset="0"/>
              </a:rPr>
              <a:t>next</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vector*/</a:t>
            </a:r>
            <a:endParaRPr sz="1800" dirty="0">
              <a:latin typeface="Arial" panose="020B0604020202020204" pitchFamily="34" charset="0"/>
              <a:cs typeface="Arial" panose="020B0604020202020204" pitchFamily="34" charset="0"/>
            </a:endParaRPr>
          </a:p>
          <a:p>
            <a:pPr marL="12700">
              <a:lnSpc>
                <a:spcPct val="100000"/>
              </a:lnSpc>
              <a:spcBef>
                <a:spcPts val="435"/>
              </a:spcBef>
            </a:pPr>
            <a:r>
              <a:rPr sz="1800" spc="-5" dirty="0">
                <a:solidFill>
                  <a:srgbClr val="0033CC"/>
                </a:solidFill>
                <a:latin typeface="Arial" panose="020B0604020202020204" pitchFamily="34" charset="0"/>
                <a:cs typeface="Arial" panose="020B0604020202020204" pitchFamily="34" charset="0"/>
              </a:rPr>
              <a:t>/*reset length </a:t>
            </a:r>
            <a:r>
              <a:rPr sz="1800" dirty="0">
                <a:solidFill>
                  <a:srgbClr val="0033CC"/>
                </a:solidFill>
                <a:latin typeface="Arial" panose="020B0604020202020204" pitchFamily="34" charset="0"/>
                <a:cs typeface="Arial" panose="020B0604020202020204" pitchFamily="34" charset="0"/>
              </a:rPr>
              <a:t>to </a:t>
            </a:r>
            <a:r>
              <a:rPr sz="1800" spc="-10" dirty="0">
                <a:solidFill>
                  <a:srgbClr val="0033CC"/>
                </a:solidFill>
                <a:latin typeface="Arial" panose="020B0604020202020204" pitchFamily="34" charset="0"/>
                <a:cs typeface="Arial" panose="020B0604020202020204" pitchFamily="34" charset="0"/>
              </a:rPr>
              <a:t>maximum </a:t>
            </a:r>
            <a:r>
              <a:rPr sz="1800" spc="-5" dirty="0">
                <a:solidFill>
                  <a:srgbClr val="0033CC"/>
                </a:solidFill>
                <a:latin typeface="Arial" panose="020B0604020202020204" pitchFamily="34" charset="0"/>
                <a:cs typeface="Arial" panose="020B0604020202020204" pitchFamily="34" charset="0"/>
              </a:rPr>
              <a:t>vector</a:t>
            </a:r>
            <a:r>
              <a:rPr sz="1800" spc="50"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length*/</a:t>
            </a:r>
            <a:endParaRPr sz="1800" dirty="0">
              <a:latin typeface="Arial" panose="020B0604020202020204" pitchFamily="34" charset="0"/>
              <a:cs typeface="Arial" panose="020B0604020202020204" pitchFamily="34" charset="0"/>
            </a:endParaRPr>
          </a:p>
        </p:txBody>
      </p:sp>
      <p:sp>
        <p:nvSpPr>
          <p:cNvPr id="6" name="object 6"/>
          <p:cNvSpPr txBox="1"/>
          <p:nvPr/>
        </p:nvSpPr>
        <p:spPr>
          <a:xfrm>
            <a:off x="686050" y="3490794"/>
            <a:ext cx="4005969" cy="2323585"/>
          </a:xfrm>
          <a:prstGeom prst="rect">
            <a:avLst/>
          </a:prstGeom>
        </p:spPr>
        <p:txBody>
          <a:bodyPr vert="horz" wrap="square" lIns="0" tIns="67945" rIns="0" bIns="0" rtlCol="0">
            <a:spAutoFit/>
          </a:bodyPr>
          <a:lstStyle/>
          <a:p>
            <a:pPr marR="1703070">
              <a:lnSpc>
                <a:spcPct val="100000"/>
              </a:lnSpc>
              <a:spcBef>
                <a:spcPts val="535"/>
              </a:spcBef>
            </a:pPr>
            <a:r>
              <a:rPr sz="1800" spc="-5" dirty="0">
                <a:solidFill>
                  <a:srgbClr val="0033CC"/>
                </a:solidFill>
                <a:latin typeface="Arial" panose="020B0604020202020204" pitchFamily="34" charset="0"/>
                <a:cs typeface="Arial" panose="020B0604020202020204" pitchFamily="34" charset="0"/>
              </a:rPr>
              <a:t>VL </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(n %</a:t>
            </a:r>
            <a:r>
              <a:rPr sz="1800" spc="-6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MVL);</a:t>
            </a:r>
            <a:endParaRPr sz="1800" dirty="0">
              <a:latin typeface="Arial" panose="020B0604020202020204" pitchFamily="34" charset="0"/>
              <a:cs typeface="Arial" panose="020B0604020202020204" pitchFamily="34" charset="0"/>
            </a:endParaRPr>
          </a:p>
          <a:p>
            <a:pPr marL="299085" marR="5080" indent="-287020">
              <a:lnSpc>
                <a:spcPct val="120000"/>
              </a:lnSpc>
            </a:pPr>
            <a:r>
              <a:rPr sz="1800" dirty="0">
                <a:solidFill>
                  <a:srgbClr val="0033CC"/>
                </a:solidFill>
                <a:latin typeface="Arial" panose="020B0604020202020204" pitchFamily="34" charset="0"/>
                <a:cs typeface="Arial" panose="020B0604020202020204" pitchFamily="34" charset="0"/>
              </a:rPr>
              <a:t>for </a:t>
            </a:r>
            <a:r>
              <a:rPr sz="1800" spc="-5" dirty="0">
                <a:solidFill>
                  <a:srgbClr val="0033CC"/>
                </a:solidFill>
                <a:latin typeface="Arial" panose="020B0604020202020204" pitchFamily="34" charset="0"/>
                <a:cs typeface="Arial" panose="020B0604020202020204" pitchFamily="34" charset="0"/>
              </a:rPr>
              <a:t>(j </a:t>
            </a:r>
            <a:r>
              <a:rPr sz="1800" dirty="0">
                <a:solidFill>
                  <a:srgbClr val="0033CC"/>
                </a:solidFill>
                <a:latin typeface="Arial" panose="020B0604020202020204" pitchFamily="34" charset="0"/>
                <a:cs typeface="Arial" panose="020B0604020202020204" pitchFamily="34" charset="0"/>
              </a:rPr>
              <a:t>= 0; </a:t>
            </a:r>
            <a:r>
              <a:rPr sz="1800" spc="-5" dirty="0">
                <a:solidFill>
                  <a:srgbClr val="0033CC"/>
                </a:solidFill>
                <a:latin typeface="Arial" panose="020B0604020202020204" pitchFamily="34" charset="0"/>
                <a:cs typeface="Arial" panose="020B0604020202020204" pitchFamily="34" charset="0"/>
              </a:rPr>
              <a:t>j </a:t>
            </a:r>
            <a:r>
              <a:rPr sz="1800" dirty="0">
                <a:solidFill>
                  <a:srgbClr val="0033CC"/>
                </a:solidFill>
                <a:latin typeface="Arial" panose="020B0604020202020204" pitchFamily="34" charset="0"/>
                <a:cs typeface="Arial" panose="020B0604020202020204" pitchFamily="34" charset="0"/>
              </a:rPr>
              <a:t>&lt;= </a:t>
            </a:r>
            <a:r>
              <a:rPr sz="1800" spc="-5" dirty="0">
                <a:solidFill>
                  <a:srgbClr val="0033CC"/>
                </a:solidFill>
                <a:latin typeface="Arial" panose="020B0604020202020204" pitchFamily="34" charset="0"/>
                <a:cs typeface="Arial" panose="020B0604020202020204" pitchFamily="34" charset="0"/>
              </a:rPr>
              <a:t>(n/MVL); j=j+1)</a:t>
            </a:r>
            <a:r>
              <a:rPr sz="1800" spc="-2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a:t>
            </a:r>
            <a:r>
              <a:rPr sz="1800" spc="-5" dirty="0">
                <a:solidFill>
                  <a:srgbClr val="0033CC"/>
                </a:solidFill>
                <a:latin typeface="Arial" panose="020B0604020202020204" pitchFamily="34" charset="0"/>
                <a:cs typeface="Arial" panose="020B0604020202020204" pitchFamily="34" charset="0"/>
              </a:rPr>
              <a:t> </a:t>
            </a:r>
            <a:endParaRPr lang="en-US" sz="1800" spc="-5" dirty="0">
              <a:solidFill>
                <a:srgbClr val="0033CC"/>
              </a:solidFill>
              <a:latin typeface="Arial" panose="020B0604020202020204" pitchFamily="34" charset="0"/>
              <a:cs typeface="Arial" panose="020B0604020202020204" pitchFamily="34" charset="0"/>
            </a:endParaRPr>
          </a:p>
          <a:p>
            <a:pPr marL="299085" marR="5080" indent="-287020">
              <a:lnSpc>
                <a:spcPct val="120000"/>
              </a:lnSpc>
            </a:pPr>
            <a:r>
              <a:rPr lang="en-US" spc="-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for  </a:t>
            </a:r>
            <a:r>
              <a:rPr sz="1800" spc="-5" dirty="0">
                <a:solidFill>
                  <a:srgbClr val="0033CC"/>
                </a:solidFill>
                <a:latin typeface="Arial" panose="020B0604020202020204" pitchFamily="34" charset="0"/>
                <a:cs typeface="Arial" panose="020B0604020202020204" pitchFamily="34" charset="0"/>
              </a:rPr>
              <a:t>(i </a:t>
            </a:r>
            <a:r>
              <a:rPr sz="1800" dirty="0">
                <a:solidFill>
                  <a:srgbClr val="0033CC"/>
                </a:solidFill>
                <a:latin typeface="Arial" panose="020B0604020202020204" pitchFamily="34" charset="0"/>
                <a:cs typeface="Arial" panose="020B0604020202020204" pitchFamily="34" charset="0"/>
              </a:rPr>
              <a:t>= </a:t>
            </a:r>
            <a:r>
              <a:rPr sz="1800" spc="-15" dirty="0">
                <a:solidFill>
                  <a:srgbClr val="0033CC"/>
                </a:solidFill>
                <a:latin typeface="Arial" panose="020B0604020202020204" pitchFamily="34" charset="0"/>
                <a:cs typeface="Arial" panose="020B0604020202020204" pitchFamily="34" charset="0"/>
              </a:rPr>
              <a:t>low; </a:t>
            </a:r>
            <a:r>
              <a:rPr sz="1800" spc="-5" dirty="0">
                <a:solidFill>
                  <a:srgbClr val="0033CC"/>
                </a:solidFill>
                <a:latin typeface="Arial" panose="020B0604020202020204" pitchFamily="34" charset="0"/>
                <a:cs typeface="Arial" panose="020B0604020202020204" pitchFamily="34" charset="0"/>
              </a:rPr>
              <a:t>i </a:t>
            </a:r>
            <a:r>
              <a:rPr sz="1800" dirty="0">
                <a:solidFill>
                  <a:srgbClr val="0033CC"/>
                </a:solidFill>
                <a:latin typeface="Arial" panose="020B0604020202020204" pitchFamily="34" charset="0"/>
                <a:cs typeface="Arial" panose="020B0604020202020204" pitchFamily="34" charset="0"/>
              </a:rPr>
              <a:t>&lt; </a:t>
            </a:r>
            <a:r>
              <a:rPr sz="1800" spc="-10" dirty="0">
                <a:solidFill>
                  <a:srgbClr val="0033CC"/>
                </a:solidFill>
                <a:latin typeface="Arial" panose="020B0604020202020204" pitchFamily="34" charset="0"/>
                <a:cs typeface="Arial" panose="020B0604020202020204" pitchFamily="34" charset="0"/>
              </a:rPr>
              <a:t>(low+VL);</a:t>
            </a:r>
            <a:r>
              <a:rPr sz="1800" spc="10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i=i+1)</a:t>
            </a:r>
            <a:endParaRPr sz="1800" dirty="0">
              <a:latin typeface="Arial" panose="020B0604020202020204" pitchFamily="34" charset="0"/>
              <a:cs typeface="Arial" panose="020B0604020202020204" pitchFamily="34" charset="0"/>
            </a:endParaRPr>
          </a:p>
          <a:p>
            <a:pPr marL="469900">
              <a:lnSpc>
                <a:spcPct val="100000"/>
              </a:lnSpc>
              <a:spcBef>
                <a:spcPts val="430"/>
              </a:spcBef>
            </a:pPr>
            <a:r>
              <a:rPr lang="en-US" sz="1800" spc="-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Y[</a:t>
            </a:r>
            <a:r>
              <a:rPr sz="1800" spc="-5" dirty="0" err="1">
                <a:solidFill>
                  <a:srgbClr val="0033CC"/>
                </a:solidFill>
                <a:latin typeface="Arial" panose="020B0604020202020204" pitchFamily="34" charset="0"/>
                <a:cs typeface="Arial" panose="020B0604020202020204" pitchFamily="34" charset="0"/>
              </a:rPr>
              <a:t>i</a:t>
            </a:r>
            <a:r>
              <a:rPr sz="1800" spc="-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a * X[i] </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Y[i] </a:t>
            </a:r>
            <a:r>
              <a:rPr sz="1800" dirty="0">
                <a:solidFill>
                  <a:srgbClr val="0033CC"/>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a:p>
            <a:pPr marL="299085">
              <a:lnSpc>
                <a:spcPct val="100000"/>
              </a:lnSpc>
              <a:spcBef>
                <a:spcPts val="435"/>
              </a:spcBef>
            </a:pPr>
            <a:r>
              <a:rPr sz="1800" spc="-5" dirty="0">
                <a:solidFill>
                  <a:srgbClr val="0033CC"/>
                </a:solidFill>
                <a:latin typeface="Arial" panose="020B0604020202020204" pitchFamily="34" charset="0"/>
                <a:cs typeface="Arial" panose="020B0604020202020204" pitchFamily="34" charset="0"/>
              </a:rPr>
              <a:t>low </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low </a:t>
            </a:r>
            <a:r>
              <a:rPr sz="180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VL;</a:t>
            </a:r>
            <a:endParaRPr lang="en-US" dirty="0">
              <a:latin typeface="Arial" panose="020B0604020202020204" pitchFamily="34" charset="0"/>
              <a:cs typeface="Arial" panose="020B0604020202020204" pitchFamily="34" charset="0"/>
            </a:endParaRPr>
          </a:p>
          <a:p>
            <a:pPr marL="299085">
              <a:lnSpc>
                <a:spcPct val="100000"/>
              </a:lnSpc>
              <a:spcBef>
                <a:spcPts val="435"/>
              </a:spcBef>
            </a:pPr>
            <a:r>
              <a:rPr sz="1800" dirty="0">
                <a:solidFill>
                  <a:srgbClr val="0033CC"/>
                </a:solidFill>
                <a:latin typeface="Arial" panose="020B0604020202020204" pitchFamily="34" charset="0"/>
                <a:cs typeface="Arial" panose="020B0604020202020204" pitchFamily="34" charset="0"/>
              </a:rPr>
              <a:t>VL =</a:t>
            </a:r>
            <a:r>
              <a:rPr sz="1800" spc="-4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MVL;</a:t>
            </a:r>
            <a:endParaRPr sz="1800" dirty="0">
              <a:latin typeface="Arial" panose="020B0604020202020204" pitchFamily="34" charset="0"/>
              <a:cs typeface="Arial" panose="020B0604020202020204" pitchFamily="34" charset="0"/>
            </a:endParaRPr>
          </a:p>
          <a:p>
            <a:pPr marL="12700">
              <a:lnSpc>
                <a:spcPct val="100000"/>
              </a:lnSpc>
              <a:spcBef>
                <a:spcPts val="430"/>
              </a:spcBef>
            </a:pPr>
            <a:r>
              <a:rPr sz="1800" dirty="0">
                <a:solidFill>
                  <a:srgbClr val="0033CC"/>
                </a:solidFill>
                <a:latin typeface="Arial" panose="020B0604020202020204" pitchFamily="34" charset="0"/>
                <a:cs typeface="Arial" panose="020B0604020202020204" pitchFamily="34" charset="0"/>
              </a:rPr>
              <a:t>}</a:t>
            </a:r>
            <a:endParaRPr sz="1800" dirty="0">
              <a:latin typeface="Arial" panose="020B0604020202020204" pitchFamily="34" charset="0"/>
              <a:cs typeface="Arial" panose="020B0604020202020204" pitchFamily="34" charset="0"/>
            </a:endParaRPr>
          </a:p>
        </p:txBody>
      </p:sp>
      <p:sp>
        <p:nvSpPr>
          <p:cNvPr id="7" name="object 7"/>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8" name="object 8"/>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9" name="object 9"/>
          <p:cNvSpPr/>
          <p:nvPr/>
        </p:nvSpPr>
        <p:spPr>
          <a:xfrm>
            <a:off x="3873700" y="5741224"/>
            <a:ext cx="4400550" cy="940709"/>
          </a:xfrm>
          <a:prstGeom prst="rect">
            <a:avLst/>
          </a:prstGeom>
          <a:blipFill>
            <a:blip r:embed="rId1" cstate="print"/>
            <a:stretch>
              <a:fillRect/>
            </a:stretch>
          </a:blipFill>
        </p:spPr>
        <p:txBody>
          <a:bodyPr wrap="square" lIns="0" tIns="0" rIns="0" bIns="0" rtlCol="0"/>
          <a:lstStyle/>
          <a:p/>
        </p:txBody>
      </p:sp>
      <p:sp>
        <p:nvSpPr>
          <p:cNvPr id="10" name="object 10"/>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1" name="object 11"/>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228547" y="6063490"/>
            <a:ext cx="3528530" cy="369332"/>
          </a:xfrm>
          <a:prstGeom prst="rect">
            <a:avLst/>
          </a:prstGeom>
          <a:noFill/>
        </p:spPr>
        <p:txBody>
          <a:bodyPr wrap="none" rtlCol="0">
            <a:spAutoFit/>
          </a:bodyPr>
          <a:lstStyle/>
          <a:p>
            <a:r>
              <a:rPr lang="en-US" dirty="0">
                <a:solidFill>
                  <a:srgbClr val="FF0000"/>
                </a:solidFill>
              </a:rPr>
              <a:t>If </a:t>
            </a:r>
            <a:r>
              <a:rPr lang="en-US" dirty="0" err="1">
                <a:solidFill>
                  <a:srgbClr val="FF0000"/>
                </a:solidFill>
              </a:rPr>
              <a:t>n%MVL</a:t>
            </a:r>
            <a:r>
              <a:rPr lang="en-US" dirty="0">
                <a:solidFill>
                  <a:srgbClr val="FF0000"/>
                </a:solidFill>
              </a:rPr>
              <a:t> != 0, how to unroll loops?</a:t>
            </a:r>
            <a:endParaRPr lang="en-US" dirty="0">
              <a:solidFill>
                <a:srgbClr val="FF0000"/>
              </a:solidFill>
            </a:endParaRPr>
          </a:p>
        </p:txBody>
      </p:sp>
      <mc:AlternateContent xmlns:mc="http://schemas.openxmlformats.org/markup-compatibility/2006" xmlns:p14="http://schemas.microsoft.com/office/powerpoint/2010/main">
        <mc:Choice Requires="p14">
          <p:contentPart r:id="rId2" p14:bwMode="auto">
            <p14:nvContentPartPr>
              <p14:cNvPr id="12" name="Ink 11"/>
              <p14:cNvContentPartPr/>
              <p14:nvPr/>
            </p14:nvContentPartPr>
            <p14:xfrm>
              <a:off x="5870733" y="1604771"/>
              <a:ext cx="507064" cy="100584"/>
            </p14:xfrm>
          </p:contentPart>
        </mc:Choice>
        <mc:Fallback xmlns="">
          <p:pic>
            <p:nvPicPr>
              <p:cNvPr id="12" name="Ink 11"/>
            </p:nvPicPr>
            <p:blipFill>
              <a:blip r:embed="rId3"/>
            </p:blipFill>
            <p:spPr>
              <a:xfrm>
                <a:off x="5870733" y="1604771"/>
                <a:ext cx="507064" cy="100584"/>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13" name="Ink 12"/>
              <p14:cNvContentPartPr/>
              <p14:nvPr/>
            </p14:nvContentPartPr>
            <p14:xfrm>
              <a:off x="2676334" y="3451860"/>
              <a:ext cx="117158" cy="240744"/>
            </p14:xfrm>
          </p:contentPart>
        </mc:Choice>
        <mc:Fallback xmlns="">
          <p:pic>
            <p:nvPicPr>
              <p:cNvPr id="13" name="Ink 12"/>
            </p:nvPicPr>
            <p:blipFill>
              <a:blip r:embed="rId5"/>
            </p:blipFill>
            <p:spPr>
              <a:xfrm>
                <a:off x="2676334" y="3451860"/>
                <a:ext cx="117158" cy="240744"/>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14" name="Ink 13"/>
              <p14:cNvContentPartPr/>
              <p14:nvPr/>
            </p14:nvContentPartPr>
            <p14:xfrm>
              <a:off x="2775203" y="3483863"/>
              <a:ext cx="149162" cy="205740"/>
            </p14:xfrm>
          </p:contentPart>
        </mc:Choice>
        <mc:Fallback xmlns="">
          <p:pic>
            <p:nvPicPr>
              <p:cNvPr id="14" name="Ink 13"/>
            </p:nvPicPr>
            <p:blipFill>
              <a:blip r:embed="rId7"/>
            </p:blipFill>
            <p:spPr>
              <a:xfrm>
                <a:off x="2775203" y="3483863"/>
                <a:ext cx="149162" cy="205740"/>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5" name="Ink 14"/>
              <p14:cNvContentPartPr/>
              <p14:nvPr/>
            </p14:nvContentPartPr>
            <p14:xfrm>
              <a:off x="2798063" y="3589020"/>
              <a:ext cx="29718" cy="61722"/>
            </p14:xfrm>
          </p:contentPart>
        </mc:Choice>
        <mc:Fallback xmlns="">
          <p:pic>
            <p:nvPicPr>
              <p:cNvPr id="15" name="Ink 14"/>
            </p:nvPicPr>
            <p:blipFill>
              <a:blip r:embed="rId9"/>
            </p:blipFill>
            <p:spPr>
              <a:xfrm>
                <a:off x="2798063" y="3589020"/>
                <a:ext cx="29718" cy="61722"/>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6" name="Ink 15"/>
              <p14:cNvContentPartPr/>
              <p14:nvPr/>
            </p14:nvContentPartPr>
            <p14:xfrm>
              <a:off x="2816352" y="3561587"/>
              <a:ext cx="50292" cy="85725"/>
            </p14:xfrm>
          </p:contentPart>
        </mc:Choice>
        <mc:Fallback xmlns="">
          <p:pic>
            <p:nvPicPr>
              <p:cNvPr id="16" name="Ink 15"/>
            </p:nvPicPr>
            <p:blipFill>
              <a:blip r:embed="rId11"/>
            </p:blipFill>
            <p:spPr>
              <a:xfrm>
                <a:off x="2816352" y="3561587"/>
                <a:ext cx="50292" cy="85725"/>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7" name="Ink 16"/>
              <p14:cNvContentPartPr/>
              <p14:nvPr/>
            </p14:nvContentPartPr>
            <p14:xfrm>
              <a:off x="2907792" y="3374136"/>
              <a:ext cx="41148" cy="73723"/>
            </p14:xfrm>
          </p:contentPart>
        </mc:Choice>
        <mc:Fallback xmlns="">
          <p:pic>
            <p:nvPicPr>
              <p:cNvPr id="17" name="Ink 16"/>
            </p:nvPicPr>
            <p:blipFill>
              <a:blip r:embed="rId13"/>
            </p:blipFill>
            <p:spPr>
              <a:xfrm>
                <a:off x="2907792" y="3374136"/>
                <a:ext cx="41148" cy="73723"/>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8" name="Ink 17"/>
              <p14:cNvContentPartPr/>
              <p14:nvPr/>
            </p14:nvContentPartPr>
            <p14:xfrm>
              <a:off x="2883503" y="3314700"/>
              <a:ext cx="159734" cy="199453"/>
            </p14:xfrm>
          </p:contentPart>
        </mc:Choice>
        <mc:Fallback xmlns="">
          <p:pic>
            <p:nvPicPr>
              <p:cNvPr id="18" name="Ink 17"/>
            </p:nvPicPr>
            <p:blipFill>
              <a:blip r:embed="rId15"/>
            </p:blipFill>
            <p:spPr>
              <a:xfrm>
                <a:off x="2883503" y="3314700"/>
                <a:ext cx="159734" cy="199453"/>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9" name="Ink 18"/>
              <p14:cNvContentPartPr/>
              <p14:nvPr/>
            </p14:nvContentPartPr>
            <p14:xfrm>
              <a:off x="2944367" y="3479292"/>
              <a:ext cx="18288" cy="70866"/>
            </p14:xfrm>
          </p:contentPart>
        </mc:Choice>
        <mc:Fallback xmlns="">
          <p:pic>
            <p:nvPicPr>
              <p:cNvPr id="19" name="Ink 18"/>
            </p:nvPicPr>
            <p:blipFill>
              <a:blip r:embed="rId17"/>
            </p:blipFill>
            <p:spPr>
              <a:xfrm>
                <a:off x="2944367" y="3479292"/>
                <a:ext cx="18288" cy="70866"/>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20" name="Ink 19"/>
              <p14:cNvContentPartPr/>
              <p14:nvPr/>
            </p14:nvContentPartPr>
            <p14:xfrm>
              <a:off x="2944367" y="3459575"/>
              <a:ext cx="166878" cy="156876"/>
            </p14:xfrm>
          </p:contentPart>
        </mc:Choice>
        <mc:Fallback xmlns="">
          <p:pic>
            <p:nvPicPr>
              <p:cNvPr id="20" name="Ink 19"/>
            </p:nvPicPr>
            <p:blipFill>
              <a:blip r:embed="rId19"/>
            </p:blipFill>
            <p:spPr>
              <a:xfrm>
                <a:off x="2944367" y="3459575"/>
                <a:ext cx="166878" cy="156876"/>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21" name="Ink 20"/>
              <p14:cNvContentPartPr/>
              <p14:nvPr/>
            </p14:nvContentPartPr>
            <p14:xfrm>
              <a:off x="3130105" y="3364992"/>
              <a:ext cx="80581" cy="132588"/>
            </p14:xfrm>
          </p:contentPart>
        </mc:Choice>
        <mc:Fallback xmlns="">
          <p:pic>
            <p:nvPicPr>
              <p:cNvPr id="21" name="Ink 20"/>
            </p:nvPicPr>
            <p:blipFill>
              <a:blip r:embed="rId21"/>
            </p:blipFill>
            <p:spPr>
              <a:xfrm>
                <a:off x="3130105" y="3364992"/>
                <a:ext cx="80581" cy="132588"/>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22" name="Ink 21"/>
              <p14:cNvContentPartPr/>
              <p14:nvPr/>
            </p14:nvContentPartPr>
            <p14:xfrm>
              <a:off x="3175253" y="3243691"/>
              <a:ext cx="83439" cy="151019"/>
            </p14:xfrm>
          </p:contentPart>
        </mc:Choice>
        <mc:Fallback xmlns="">
          <p:pic>
            <p:nvPicPr>
              <p:cNvPr id="22" name="Ink 21"/>
            </p:nvPicPr>
            <p:blipFill>
              <a:blip r:embed="rId23"/>
            </p:blipFill>
            <p:spPr>
              <a:xfrm>
                <a:off x="3175253" y="3243691"/>
                <a:ext cx="83439" cy="151019"/>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3" name="Ink 22"/>
              <p14:cNvContentPartPr/>
              <p14:nvPr/>
            </p14:nvContentPartPr>
            <p14:xfrm>
              <a:off x="3191256" y="3353419"/>
              <a:ext cx="203882" cy="181879"/>
            </p14:xfrm>
          </p:contentPart>
        </mc:Choice>
        <mc:Fallback xmlns="">
          <p:pic>
            <p:nvPicPr>
              <p:cNvPr id="23" name="Ink 22"/>
            </p:nvPicPr>
            <p:blipFill>
              <a:blip r:embed="rId25"/>
            </p:blipFill>
            <p:spPr>
              <a:xfrm>
                <a:off x="3191256" y="3353419"/>
                <a:ext cx="203882" cy="181879"/>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4" name="Ink 23"/>
              <p14:cNvContentPartPr/>
              <p14:nvPr/>
            </p14:nvContentPartPr>
            <p14:xfrm>
              <a:off x="3347847" y="3186683"/>
              <a:ext cx="165735" cy="233173"/>
            </p14:xfrm>
          </p:contentPart>
        </mc:Choice>
        <mc:Fallback xmlns="">
          <p:pic>
            <p:nvPicPr>
              <p:cNvPr id="24" name="Ink 23"/>
            </p:nvPicPr>
            <p:blipFill>
              <a:blip r:embed="rId27"/>
            </p:blipFill>
            <p:spPr>
              <a:xfrm>
                <a:off x="3347847" y="3186683"/>
                <a:ext cx="165735" cy="233173"/>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5" name="Ink 24"/>
              <p14:cNvContentPartPr/>
              <p14:nvPr/>
            </p14:nvContentPartPr>
            <p14:xfrm>
              <a:off x="2560320" y="3698747"/>
              <a:ext cx="64007" cy="139446"/>
            </p14:xfrm>
          </p:contentPart>
        </mc:Choice>
        <mc:Fallback xmlns="">
          <p:pic>
            <p:nvPicPr>
              <p:cNvPr id="25" name="Ink 24"/>
            </p:nvPicPr>
            <p:blipFill>
              <a:blip r:embed="rId29"/>
            </p:blipFill>
            <p:spPr>
              <a:xfrm>
                <a:off x="2560320" y="3698747"/>
                <a:ext cx="64007" cy="139446"/>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6" name="Ink 25"/>
              <p14:cNvContentPartPr/>
              <p14:nvPr/>
            </p14:nvContentPartPr>
            <p14:xfrm>
              <a:off x="2532888" y="3785616"/>
              <a:ext cx="86868" cy="106584"/>
            </p14:xfrm>
          </p:contentPart>
        </mc:Choice>
        <mc:Fallback xmlns="">
          <p:pic>
            <p:nvPicPr>
              <p:cNvPr id="26" name="Ink 25"/>
            </p:nvPicPr>
            <p:blipFill>
              <a:blip r:embed="rId31"/>
            </p:blipFill>
            <p:spPr>
              <a:xfrm>
                <a:off x="2532888" y="3785616"/>
                <a:ext cx="86868" cy="106584"/>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7" name="Ink 26"/>
              <p14:cNvContentPartPr/>
              <p14:nvPr/>
            </p14:nvContentPartPr>
            <p14:xfrm>
              <a:off x="3103102" y="3593592"/>
              <a:ext cx="317754" cy="233172"/>
            </p14:xfrm>
          </p:contentPart>
        </mc:Choice>
        <mc:Fallback xmlns="">
          <p:pic>
            <p:nvPicPr>
              <p:cNvPr id="27" name="Ink 26"/>
            </p:nvPicPr>
            <p:blipFill>
              <a:blip r:embed="rId33"/>
            </p:blipFill>
            <p:spPr>
              <a:xfrm>
                <a:off x="3103102" y="3593592"/>
                <a:ext cx="317754" cy="233172"/>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8" name="Ink 27"/>
              <p14:cNvContentPartPr/>
              <p14:nvPr/>
            </p14:nvContentPartPr>
            <p14:xfrm>
              <a:off x="3410712" y="3506723"/>
              <a:ext cx="243316" cy="278321"/>
            </p14:xfrm>
          </p:contentPart>
        </mc:Choice>
        <mc:Fallback xmlns="">
          <p:pic>
            <p:nvPicPr>
              <p:cNvPr id="28" name="Ink 27"/>
            </p:nvPicPr>
            <p:blipFill>
              <a:blip r:embed="rId35"/>
            </p:blipFill>
            <p:spPr>
              <a:xfrm>
                <a:off x="3410712" y="3506723"/>
                <a:ext cx="243316" cy="278321"/>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9" name="Ink 28"/>
              <p14:cNvContentPartPr/>
              <p14:nvPr/>
            </p14:nvContentPartPr>
            <p14:xfrm>
              <a:off x="3579876" y="3403139"/>
              <a:ext cx="214884" cy="259032"/>
            </p14:xfrm>
          </p:contentPart>
        </mc:Choice>
        <mc:Fallback xmlns="">
          <p:pic>
            <p:nvPicPr>
              <p:cNvPr id="29" name="Ink 28"/>
            </p:nvPicPr>
            <p:blipFill>
              <a:blip r:embed="rId37"/>
            </p:blipFill>
            <p:spPr>
              <a:xfrm>
                <a:off x="3579876" y="3403139"/>
                <a:ext cx="214884" cy="259032"/>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30" name="Ink 29"/>
              <p14:cNvContentPartPr/>
              <p14:nvPr/>
            </p14:nvContentPartPr>
            <p14:xfrm>
              <a:off x="3741610" y="3285839"/>
              <a:ext cx="449199" cy="337471"/>
            </p14:xfrm>
          </p:contentPart>
        </mc:Choice>
        <mc:Fallback xmlns="">
          <p:pic>
            <p:nvPicPr>
              <p:cNvPr id="30" name="Ink 29"/>
            </p:nvPicPr>
            <p:blipFill>
              <a:blip r:embed="rId39"/>
            </p:blipFill>
            <p:spPr>
              <a:xfrm>
                <a:off x="3741610" y="3285839"/>
                <a:ext cx="449199" cy="337471"/>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31" name="Ink 30"/>
              <p14:cNvContentPartPr/>
              <p14:nvPr/>
            </p14:nvContentPartPr>
            <p14:xfrm>
              <a:off x="4818887" y="5682995"/>
              <a:ext cx="4573" cy="13716"/>
            </p14:xfrm>
          </p:contentPart>
        </mc:Choice>
        <mc:Fallback xmlns="">
          <p:pic>
            <p:nvPicPr>
              <p:cNvPr id="31" name="Ink 30"/>
            </p:nvPicPr>
            <p:blipFill>
              <a:blip r:embed="rId41"/>
            </p:blipFill>
            <p:spPr>
              <a:xfrm>
                <a:off x="4818887" y="5682995"/>
                <a:ext cx="4573" cy="13716"/>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32" name="Ink 31"/>
              <p14:cNvContentPartPr/>
              <p14:nvPr/>
            </p14:nvContentPartPr>
            <p14:xfrm>
              <a:off x="4805172" y="5719572"/>
              <a:ext cx="2286" cy="6000"/>
            </p14:xfrm>
          </p:contentPart>
        </mc:Choice>
        <mc:Fallback xmlns="">
          <p:pic>
            <p:nvPicPr>
              <p:cNvPr id="32" name="Ink 31"/>
            </p:nvPicPr>
            <p:blipFill>
              <a:blip r:embed="rId43"/>
            </p:blipFill>
            <p:spPr>
              <a:xfrm>
                <a:off x="4805172" y="5719572"/>
                <a:ext cx="2286" cy="6000"/>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3" name="Ink 32"/>
              <p14:cNvContentPartPr/>
              <p14:nvPr/>
            </p14:nvContentPartPr>
            <p14:xfrm>
              <a:off x="4793742" y="5632704"/>
              <a:ext cx="34290" cy="100584"/>
            </p14:xfrm>
          </p:contentPart>
        </mc:Choice>
        <mc:Fallback xmlns="">
          <p:pic>
            <p:nvPicPr>
              <p:cNvPr id="33" name="Ink 32"/>
            </p:nvPicPr>
            <p:blipFill>
              <a:blip r:embed="rId45"/>
            </p:blipFill>
            <p:spPr>
              <a:xfrm>
                <a:off x="4793742" y="5632704"/>
                <a:ext cx="34290" cy="100584"/>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4" name="Ink 33"/>
              <p14:cNvContentPartPr/>
              <p14:nvPr/>
            </p14:nvContentPartPr>
            <p14:xfrm>
              <a:off x="4770167" y="5692140"/>
              <a:ext cx="62437" cy="80152"/>
            </p14:xfrm>
          </p:contentPart>
        </mc:Choice>
        <mc:Fallback xmlns="">
          <p:pic>
            <p:nvPicPr>
              <p:cNvPr id="34" name="Ink 33"/>
            </p:nvPicPr>
            <p:blipFill>
              <a:blip r:embed="rId47"/>
            </p:blipFill>
            <p:spPr>
              <a:xfrm>
                <a:off x="4770167" y="5692140"/>
                <a:ext cx="62437" cy="8015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5" name="Ink 34"/>
              <p14:cNvContentPartPr/>
              <p14:nvPr/>
            </p14:nvContentPartPr>
            <p14:xfrm>
              <a:off x="4764023" y="5514975"/>
              <a:ext cx="52578" cy="69151"/>
            </p14:xfrm>
          </p:contentPart>
        </mc:Choice>
        <mc:Fallback xmlns="">
          <p:pic>
            <p:nvPicPr>
              <p:cNvPr id="35" name="Ink 34"/>
            </p:nvPicPr>
            <p:blipFill>
              <a:blip r:embed="rId49"/>
            </p:blipFill>
            <p:spPr>
              <a:xfrm>
                <a:off x="4764023" y="5514975"/>
                <a:ext cx="52578" cy="69151"/>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6" name="Ink 35"/>
              <p14:cNvContentPartPr/>
              <p14:nvPr/>
            </p14:nvContentPartPr>
            <p14:xfrm>
              <a:off x="4818887" y="5447109"/>
              <a:ext cx="27433" cy="37576"/>
            </p14:xfrm>
          </p:contentPart>
        </mc:Choice>
        <mc:Fallback xmlns="">
          <p:pic>
            <p:nvPicPr>
              <p:cNvPr id="36" name="Ink 35"/>
            </p:nvPicPr>
            <p:blipFill>
              <a:blip r:embed="rId51"/>
            </p:blipFill>
            <p:spPr>
              <a:xfrm>
                <a:off x="4818887" y="5447109"/>
                <a:ext cx="27433" cy="37576"/>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7" name="Ink 36"/>
              <p14:cNvContentPartPr/>
              <p14:nvPr/>
            </p14:nvContentPartPr>
            <p14:xfrm>
              <a:off x="4834318" y="5422392"/>
              <a:ext cx="88011" cy="207168"/>
            </p14:xfrm>
          </p:contentPart>
        </mc:Choice>
        <mc:Fallback xmlns="">
          <p:pic>
            <p:nvPicPr>
              <p:cNvPr id="37" name="Ink 36"/>
            </p:nvPicPr>
            <p:blipFill>
              <a:blip r:embed="rId53"/>
            </p:blipFill>
            <p:spPr>
              <a:xfrm>
                <a:off x="4834318" y="5422392"/>
                <a:ext cx="88011" cy="207168"/>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38" name="Ink 37"/>
              <p14:cNvContentPartPr/>
              <p14:nvPr/>
            </p14:nvContentPartPr>
            <p14:xfrm>
              <a:off x="4969763" y="5490972"/>
              <a:ext cx="82297" cy="97726"/>
            </p14:xfrm>
          </p:contentPart>
        </mc:Choice>
        <mc:Fallback xmlns="">
          <p:pic>
            <p:nvPicPr>
              <p:cNvPr id="38" name="Ink 37"/>
            </p:nvPicPr>
            <p:blipFill>
              <a:blip r:embed="rId55"/>
            </p:blipFill>
            <p:spPr>
              <a:xfrm>
                <a:off x="4969763" y="5490972"/>
                <a:ext cx="82297" cy="97726"/>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39" name="Ink 38"/>
              <p14:cNvContentPartPr/>
              <p14:nvPr/>
            </p14:nvContentPartPr>
            <p14:xfrm>
              <a:off x="5052060" y="5438394"/>
              <a:ext cx="41147" cy="103870"/>
            </p14:xfrm>
          </p:contentPart>
        </mc:Choice>
        <mc:Fallback xmlns="">
          <p:pic>
            <p:nvPicPr>
              <p:cNvPr id="39" name="Ink 38"/>
            </p:nvPicPr>
            <p:blipFill>
              <a:blip r:embed="rId57"/>
            </p:blipFill>
            <p:spPr>
              <a:xfrm>
                <a:off x="5052060" y="5438394"/>
                <a:ext cx="41147" cy="103870"/>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0" name="Ink 39"/>
              <p14:cNvContentPartPr/>
              <p14:nvPr/>
            </p14:nvContentPartPr>
            <p14:xfrm>
              <a:off x="5125212" y="5431535"/>
              <a:ext cx="52578" cy="123445"/>
            </p14:xfrm>
          </p:contentPart>
        </mc:Choice>
        <mc:Fallback xmlns="">
          <p:pic>
            <p:nvPicPr>
              <p:cNvPr id="40" name="Ink 39"/>
            </p:nvPicPr>
            <p:blipFill>
              <a:blip r:embed="rId59"/>
            </p:blipFill>
            <p:spPr>
              <a:xfrm>
                <a:off x="5125212" y="5431535"/>
                <a:ext cx="52578" cy="123445"/>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1" name="Ink 40"/>
              <p14:cNvContentPartPr/>
              <p14:nvPr/>
            </p14:nvContentPartPr>
            <p14:xfrm>
              <a:off x="5250513" y="5678424"/>
              <a:ext cx="89583" cy="170449"/>
            </p14:xfrm>
          </p:contentPart>
        </mc:Choice>
        <mc:Fallback xmlns="">
          <p:pic>
            <p:nvPicPr>
              <p:cNvPr id="41" name="Ink 40"/>
            </p:nvPicPr>
            <p:blipFill>
              <a:blip r:embed="rId61"/>
            </p:blipFill>
            <p:spPr>
              <a:xfrm>
                <a:off x="5250513" y="5678424"/>
                <a:ext cx="89583" cy="170449"/>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2" name="Ink 41"/>
              <p14:cNvContentPartPr/>
              <p14:nvPr/>
            </p14:nvContentPartPr>
            <p14:xfrm>
              <a:off x="5230367" y="5747004"/>
              <a:ext cx="86868" cy="82296"/>
            </p14:xfrm>
          </p:contentPart>
        </mc:Choice>
        <mc:Fallback xmlns="">
          <p:pic>
            <p:nvPicPr>
              <p:cNvPr id="42" name="Ink 41"/>
            </p:nvPicPr>
            <p:blipFill>
              <a:blip r:embed="rId63"/>
            </p:blipFill>
            <p:spPr>
              <a:xfrm>
                <a:off x="5230367" y="5747004"/>
                <a:ext cx="86868" cy="82296"/>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6" name="Ink 45"/>
              <p14:cNvContentPartPr/>
              <p14:nvPr/>
            </p14:nvContentPartPr>
            <p14:xfrm>
              <a:off x="5367527" y="5557265"/>
              <a:ext cx="75438" cy="142875"/>
            </p14:xfrm>
          </p:contentPart>
        </mc:Choice>
        <mc:Fallback xmlns="">
          <p:pic>
            <p:nvPicPr>
              <p:cNvPr id="46" name="Ink 45"/>
            </p:nvPicPr>
            <p:blipFill>
              <a:blip r:embed="rId65"/>
            </p:blipFill>
            <p:spPr>
              <a:xfrm>
                <a:off x="5367527" y="5557265"/>
                <a:ext cx="75438" cy="142875"/>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7" name="Ink 46"/>
              <p14:cNvContentPartPr/>
              <p14:nvPr/>
            </p14:nvContentPartPr>
            <p14:xfrm>
              <a:off x="5454395" y="5532120"/>
              <a:ext cx="82296" cy="183451"/>
            </p14:xfrm>
          </p:contentPart>
        </mc:Choice>
        <mc:Fallback xmlns="">
          <p:pic>
            <p:nvPicPr>
              <p:cNvPr id="47" name="Ink 46"/>
            </p:nvPicPr>
            <p:blipFill>
              <a:blip r:embed="rId67"/>
            </p:blipFill>
            <p:spPr>
              <a:xfrm>
                <a:off x="5454395" y="5532120"/>
                <a:ext cx="82296" cy="183451"/>
              </a:xfrm>
              <a:prstGeom prst="rect"/>
            </p:spPr>
          </p:pic>
        </mc:Fallback>
      </mc:AlternateContent>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FF0000"/>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FF0000"/>
                </a:solidFill>
                <a:latin typeface="Arial" panose="020B0604020202020204" pitchFamily="34" charset="0"/>
                <a:cs typeface="Arial" panose="020B0604020202020204" pitchFamily="34" charset="0"/>
              </a:rPr>
              <a:t> </a:t>
            </a:r>
            <a:r>
              <a:rPr lang="zh-CN" altLang="en-US" sz="2000" i="1" dirty="0">
                <a:solidFill>
                  <a:srgbClr val="FF0000"/>
                </a:solidFill>
                <a:latin typeface="Arial" panose="020B0604020202020204" pitchFamily="34" charset="0"/>
                <a:cs typeface="Arial" panose="020B0604020202020204" pitchFamily="34" charset="0"/>
              </a:rPr>
              <a:t>（向量遮罩寄存器）</a:t>
            </a:r>
            <a:r>
              <a:rPr sz="2000" dirty="0">
                <a:solidFill>
                  <a:srgbClr val="FF0000"/>
                </a:solidFill>
                <a:latin typeface="Wingdings" panose="05000000000000000000" pitchFamily="2" charset="2"/>
                <a:cs typeface="Wingdings" panose="05000000000000000000" pitchFamily="2" charset="2"/>
              </a:rPr>
              <a:t></a:t>
            </a:r>
            <a:r>
              <a:rPr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handling IF statements in vector</a:t>
            </a:r>
            <a:r>
              <a:rPr sz="2000" spc="-135"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code</a:t>
            </a:r>
            <a:endParaRPr sz="2000" dirty="0">
              <a:solidFill>
                <a:srgbClr val="FF0000"/>
              </a:solidFill>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mc:AlternateContent xmlns:mc="http://schemas.openxmlformats.org/markup-compatibility/2006" xmlns:p14="http://schemas.microsoft.com/office/powerpoint/2010/main">
        <mc:Choice Requires="p14">
          <p:contentPart r:id="rId1" p14:bwMode="auto">
            <p14:nvContentPartPr>
              <p14:cNvPr id="7" name="Ink 6"/>
              <p14:cNvContentPartPr/>
              <p14:nvPr/>
            </p14:nvContentPartPr>
            <p14:xfrm>
              <a:off x="4242816" y="2811780"/>
              <a:ext cx="621792" cy="89868"/>
            </p14:xfrm>
          </p:contentPart>
        </mc:Choice>
        <mc:Fallback xmlns="">
          <p:pic>
            <p:nvPicPr>
              <p:cNvPr id="7" name="Ink 6"/>
            </p:nvPicPr>
            <p:blipFill>
              <a:blip r:embed="rId2"/>
            </p:blipFill>
            <p:spPr>
              <a:xfrm>
                <a:off x="4242816" y="2811780"/>
                <a:ext cx="621792" cy="89868"/>
              </a:xfrm>
              <a:prstGeom prst="rect"/>
            </p:spPr>
          </p:pic>
        </mc:Fallback>
      </mc:AlternateContent>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7529" y="85744"/>
            <a:ext cx="6021340" cy="629018"/>
          </a:xfrm>
          <a:prstGeom prst="rect">
            <a:avLst/>
          </a:prstGeom>
        </p:spPr>
        <p:txBody>
          <a:bodyPr vert="horz" wrap="square" lIns="0" tIns="13335" rIns="0" bIns="0" rtlCol="0">
            <a:spAutoFit/>
          </a:bodyPr>
          <a:lstStyle/>
          <a:p>
            <a:pPr marL="12700">
              <a:lnSpc>
                <a:spcPct val="100000"/>
              </a:lnSpc>
              <a:spcBef>
                <a:spcPts val="105"/>
              </a:spcBef>
            </a:pPr>
            <a:r>
              <a:rPr dirty="0"/>
              <a:t>3. Vector </a:t>
            </a:r>
            <a:r>
              <a:rPr spc="-5" dirty="0"/>
              <a:t>mask</a:t>
            </a:r>
            <a:r>
              <a:rPr spc="-85" dirty="0"/>
              <a:t> </a:t>
            </a:r>
            <a:r>
              <a:rPr spc="-5" dirty="0"/>
              <a:t>registers</a:t>
            </a:r>
            <a:endParaRPr spc="-5" dirty="0"/>
          </a:p>
        </p:txBody>
      </p:sp>
      <p:sp>
        <p:nvSpPr>
          <p:cNvPr id="4" name="object 4"/>
          <p:cNvSpPr txBox="1"/>
          <p:nvPr/>
        </p:nvSpPr>
        <p:spPr>
          <a:xfrm>
            <a:off x="402437" y="642610"/>
            <a:ext cx="8270875" cy="2489200"/>
          </a:xfrm>
          <a:prstGeom prst="rect">
            <a:avLst/>
          </a:prstGeom>
        </p:spPr>
        <p:txBody>
          <a:bodyPr vert="horz" wrap="square" lIns="0" tIns="160655" rIns="0" bIns="0" rtlCol="0">
            <a:spAutoFit/>
          </a:bodyPr>
          <a:lstStyle/>
          <a:p>
            <a:pPr marL="355600" indent="-342900" defTabSz="0">
              <a:lnSpc>
                <a:spcPct val="100000"/>
              </a:lnSpc>
              <a:spcBef>
                <a:spcPts val="1265"/>
              </a:spcBef>
              <a:buClr>
                <a:srgbClr val="0033CC"/>
              </a:buClr>
              <a:buSzPct val="60000"/>
              <a:buFont typeface="Wingdings" panose="05000000000000000000" pitchFamily="2" charset="2"/>
              <a:buChar char=""/>
              <a:tabLst>
                <a:tab pos="354965" algn="l"/>
                <a:tab pos="355600" algn="l"/>
              </a:tabLst>
            </a:pPr>
            <a:r>
              <a:rPr sz="2400" spc="-5" dirty="0">
                <a:solidFill>
                  <a:srgbClr val="FF0000"/>
                </a:solidFill>
                <a:latin typeface="Arial" panose="020B0604020202020204" pitchFamily="34" charset="0"/>
                <a:cs typeface="Arial" panose="020B0604020202020204" pitchFamily="34" charset="0"/>
              </a:rPr>
              <a:t>Handling </a:t>
            </a:r>
            <a:r>
              <a:rPr sz="2400" dirty="0">
                <a:solidFill>
                  <a:srgbClr val="FF0000"/>
                </a:solidFill>
                <a:latin typeface="Arial" panose="020B0604020202020204" pitchFamily="34" charset="0"/>
                <a:cs typeface="Arial" panose="020B0604020202020204" pitchFamily="34" charset="0"/>
              </a:rPr>
              <a:t>IF statements </a:t>
            </a:r>
            <a:r>
              <a:rPr sz="2400" spc="-5" dirty="0">
                <a:solidFill>
                  <a:srgbClr val="FF0000"/>
                </a:solidFill>
                <a:latin typeface="Arial" panose="020B0604020202020204" pitchFamily="34" charset="0"/>
                <a:cs typeface="Arial" panose="020B0604020202020204" pitchFamily="34" charset="0"/>
              </a:rPr>
              <a:t>in a</a:t>
            </a:r>
            <a:r>
              <a:rPr sz="2400" spc="10" dirty="0">
                <a:solidFill>
                  <a:srgbClr val="FF0000"/>
                </a:solidFill>
                <a:latin typeface="Arial" panose="020B0604020202020204" pitchFamily="34" charset="0"/>
                <a:cs typeface="Arial" panose="020B0604020202020204" pitchFamily="34" charset="0"/>
              </a:rPr>
              <a:t> </a:t>
            </a:r>
            <a:r>
              <a:rPr sz="2400" spc="-5" dirty="0">
                <a:solidFill>
                  <a:srgbClr val="FF0000"/>
                </a:solidFill>
                <a:latin typeface="Arial" panose="020B0604020202020204" pitchFamily="34" charset="0"/>
                <a:cs typeface="Arial" panose="020B0604020202020204" pitchFamily="34" charset="0"/>
              </a:rPr>
              <a:t>loop</a:t>
            </a:r>
            <a:endParaRPr sz="2400" dirty="0">
              <a:solidFill>
                <a:srgbClr val="FF0000"/>
              </a:solidFill>
              <a:latin typeface="Arial" panose="020B0604020202020204" pitchFamily="34" charset="0"/>
              <a:cs typeface="Arial" panose="020B0604020202020204" pitchFamily="34" charset="0"/>
            </a:endParaRPr>
          </a:p>
          <a:p>
            <a:pPr marL="927100" marR="5429250" indent="-572135">
              <a:lnSpc>
                <a:spcPct val="124000"/>
              </a:lnSpc>
              <a:spcBef>
                <a:spcPts val="410"/>
              </a:spcBef>
            </a:pPr>
            <a:r>
              <a:rPr sz="2000" dirty="0">
                <a:solidFill>
                  <a:srgbClr val="003399"/>
                </a:solidFill>
                <a:latin typeface="Arial" panose="020B0604020202020204" pitchFamily="34" charset="0"/>
                <a:cs typeface="Arial" panose="020B0604020202020204" pitchFamily="34" charset="0"/>
              </a:rPr>
              <a:t>for (i = 0; i &lt; 64;</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  if (X[i] !=</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0)</a:t>
            </a:r>
            <a:endParaRPr lang="en-US" sz="2000" dirty="0">
              <a:latin typeface="Arial" panose="020B0604020202020204" pitchFamily="34" charset="0"/>
              <a:cs typeface="Arial" panose="020B0604020202020204" pitchFamily="34" charset="0"/>
            </a:endParaRPr>
          </a:p>
          <a:p>
            <a:pPr marL="1841500">
              <a:lnSpc>
                <a:spcPct val="100000"/>
              </a:lnSpc>
              <a:spcBef>
                <a:spcPts val="480"/>
              </a:spcBef>
            </a:pPr>
            <a:r>
              <a:rPr lang="en-US" sz="2000" spc="-5" dirty="0">
                <a:solidFill>
                  <a:srgbClr val="003399"/>
                </a:solidFill>
                <a:latin typeface="Arial" panose="020B0604020202020204" pitchFamily="34" charset="0"/>
                <a:cs typeface="Arial" panose="020B0604020202020204" pitchFamily="34" charset="0"/>
              </a:rPr>
              <a:t>X[</a:t>
            </a:r>
            <a:r>
              <a:rPr lang="en-US" sz="2000" spc="-5" dirty="0" err="1">
                <a:solidFill>
                  <a:srgbClr val="003399"/>
                </a:solidFill>
                <a:latin typeface="Arial" panose="020B0604020202020204" pitchFamily="34" charset="0"/>
                <a:cs typeface="Arial" panose="020B0604020202020204" pitchFamily="34" charset="0"/>
              </a:rPr>
              <a:t>i</a:t>
            </a:r>
            <a:r>
              <a:rPr lang="en-US" sz="2000" spc="-5" dirty="0">
                <a:solidFill>
                  <a:srgbClr val="003399"/>
                </a:solidFill>
                <a:latin typeface="Arial" panose="020B0604020202020204" pitchFamily="34" charset="0"/>
                <a:cs typeface="Arial" panose="020B0604020202020204" pitchFamily="34" charset="0"/>
              </a:rPr>
              <a:t>] </a:t>
            </a:r>
            <a:r>
              <a:rPr lang="en-US" sz="2000" dirty="0">
                <a:solidFill>
                  <a:srgbClr val="003399"/>
                </a:solidFill>
                <a:latin typeface="Arial" panose="020B0604020202020204" pitchFamily="34" charset="0"/>
                <a:cs typeface="Arial" panose="020B0604020202020204" pitchFamily="34" charset="0"/>
              </a:rPr>
              <a:t>= </a:t>
            </a:r>
            <a:r>
              <a:rPr lang="en-US" sz="2000" spc="-5" dirty="0">
                <a:solidFill>
                  <a:srgbClr val="003399"/>
                </a:solidFill>
                <a:latin typeface="Arial" panose="020B0604020202020204" pitchFamily="34" charset="0"/>
                <a:cs typeface="Arial" panose="020B0604020202020204" pitchFamily="34" charset="0"/>
              </a:rPr>
              <a:t>X[</a:t>
            </a:r>
            <a:r>
              <a:rPr lang="en-US" sz="2000" spc="-5" dirty="0" err="1">
                <a:solidFill>
                  <a:srgbClr val="003399"/>
                </a:solidFill>
                <a:latin typeface="Arial" panose="020B0604020202020204" pitchFamily="34" charset="0"/>
                <a:cs typeface="Arial" panose="020B0604020202020204" pitchFamily="34" charset="0"/>
              </a:rPr>
              <a:t>i</a:t>
            </a:r>
            <a:r>
              <a:rPr lang="en-US" sz="2000" spc="-5" dirty="0">
                <a:solidFill>
                  <a:srgbClr val="003399"/>
                </a:solidFill>
                <a:latin typeface="Arial" panose="020B0604020202020204" pitchFamily="34" charset="0"/>
                <a:cs typeface="Arial" panose="020B0604020202020204" pitchFamily="34" charset="0"/>
              </a:rPr>
              <a:t>] </a:t>
            </a:r>
            <a:r>
              <a:rPr lang="en-US" sz="2000" dirty="0">
                <a:solidFill>
                  <a:srgbClr val="003399"/>
                </a:solidFill>
                <a:latin typeface="Arial" panose="020B0604020202020204" pitchFamily="34" charset="0"/>
                <a:cs typeface="Arial" panose="020B0604020202020204" pitchFamily="34" charset="0"/>
              </a:rPr>
              <a:t>–</a:t>
            </a:r>
            <a:r>
              <a:rPr lang="en-US" sz="2000" spc="-35" dirty="0">
                <a:solidFill>
                  <a:srgbClr val="003399"/>
                </a:solidFill>
                <a:latin typeface="Arial" panose="020B0604020202020204" pitchFamily="34" charset="0"/>
                <a:cs typeface="Arial" panose="020B0604020202020204" pitchFamily="34" charset="0"/>
              </a:rPr>
              <a:t> </a:t>
            </a:r>
            <a:r>
              <a:rPr lang="en-US" sz="2000" spc="-10" dirty="0">
                <a:solidFill>
                  <a:srgbClr val="003399"/>
                </a:solidFill>
                <a:latin typeface="Arial" panose="020B0604020202020204" pitchFamily="34" charset="0"/>
                <a:cs typeface="Arial" panose="020B0604020202020204" pitchFamily="34" charset="0"/>
              </a:rPr>
              <a:t>Y[</a:t>
            </a:r>
            <a:r>
              <a:rPr lang="en-US" sz="2000" spc="-10" dirty="0" err="1">
                <a:solidFill>
                  <a:srgbClr val="003399"/>
                </a:solidFill>
                <a:latin typeface="Arial" panose="020B0604020202020204" pitchFamily="34" charset="0"/>
                <a:cs typeface="Arial" panose="020B0604020202020204" pitchFamily="34" charset="0"/>
              </a:rPr>
              <a:t>i</a:t>
            </a:r>
            <a:r>
              <a:rPr lang="en-US" sz="2000" spc="-10" dirty="0">
                <a:solidFill>
                  <a:srgbClr val="003399"/>
                </a:solidFill>
                <a:latin typeface="Arial" panose="020B0604020202020204" pitchFamily="34" charset="0"/>
                <a:cs typeface="Arial" panose="020B0604020202020204" pitchFamily="34" charset="0"/>
              </a:rPr>
              <a:t>];</a:t>
            </a:r>
            <a:endParaRPr lang="en-US" sz="2000" spc="-10" dirty="0">
              <a:solidFill>
                <a:srgbClr val="003399"/>
              </a:solidFill>
              <a:latin typeface="Arial" panose="020B0604020202020204" pitchFamily="34" charset="0"/>
              <a:cs typeface="Arial" panose="020B0604020202020204" pitchFamily="34" charset="0"/>
            </a:endParaRPr>
          </a:p>
          <a:p>
            <a:pPr marL="1841500">
              <a:lnSpc>
                <a:spcPct val="100000"/>
              </a:lnSpc>
              <a:spcBef>
                <a:spcPts val="480"/>
              </a:spcBef>
            </a:pPr>
            <a:endParaRPr lang="en-US" sz="2000" dirty="0">
              <a:latin typeface="Arial" panose="020B0604020202020204" pitchFamily="34" charset="0"/>
              <a:cs typeface="Arial" panose="020B0604020202020204" pitchFamily="34" charset="0"/>
            </a:endParaRPr>
          </a:p>
          <a:p>
            <a:pPr marL="355600" marR="5080" indent="-342900" defTabSz="0">
              <a:lnSpc>
                <a:spcPct val="100000"/>
              </a:lnSpc>
              <a:spcBef>
                <a:spcPts val="550"/>
              </a:spcBef>
              <a:buClr>
                <a:srgbClr val="0033CC"/>
              </a:buClr>
              <a:buSzPct val="60000"/>
              <a:buFont typeface="Wingdings" panose="05000000000000000000" pitchFamily="2" charset="2"/>
              <a:buChar char=""/>
              <a:tabLst>
                <a:tab pos="354965" algn="l"/>
                <a:tab pos="355600" algn="l"/>
              </a:tabLst>
            </a:pPr>
            <a:r>
              <a:rPr sz="2400" i="1" u="heavy" dirty="0">
                <a:solidFill>
                  <a:srgbClr val="003399"/>
                </a:solidFill>
                <a:uFill>
                  <a:solidFill>
                    <a:srgbClr val="003399"/>
                  </a:solidFill>
                </a:uFill>
                <a:latin typeface="Arial" panose="020B0604020202020204" pitchFamily="34" charset="0"/>
                <a:cs typeface="Arial" panose="020B0604020202020204" pitchFamily="34" charset="0"/>
              </a:rPr>
              <a:t>If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conversion</a:t>
            </a:r>
            <a:r>
              <a:rPr sz="2400" i="1"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Wingdings" panose="05000000000000000000" pitchFamily="2" charset="2"/>
                <a:cs typeface="Wingdings" panose="05000000000000000000" pitchFamily="2" charset="2"/>
              </a:rPr>
              <a:t></a:t>
            </a:r>
            <a:r>
              <a:rPr sz="2400" spc="-5" dirty="0">
                <a:solidFill>
                  <a:srgbClr val="003399"/>
                </a:solidFill>
                <a:latin typeface="Arial" panose="020B0604020202020204" pitchFamily="34" charset="0"/>
                <a:cs typeface="Arial" panose="020B0604020202020204" pitchFamily="34" charset="0"/>
              </a:rPr>
              <a:t>use </a:t>
            </a:r>
            <a:r>
              <a:rPr sz="2400" dirty="0">
                <a:solidFill>
                  <a:srgbClr val="003399"/>
                </a:solidFill>
                <a:latin typeface="Arial" panose="020B0604020202020204" pitchFamily="34" charset="0"/>
                <a:cs typeface="Arial" panose="020B0604020202020204" pitchFamily="34" charset="0"/>
              </a:rPr>
              <a:t>vector mask register to </a:t>
            </a:r>
            <a:r>
              <a:rPr sz="2400" spc="-5" dirty="0">
                <a:solidFill>
                  <a:srgbClr val="003399"/>
                </a:solidFill>
                <a:latin typeface="Arial" panose="020B0604020202020204" pitchFamily="34" charset="0"/>
                <a:cs typeface="Arial" panose="020B0604020202020204" pitchFamily="34" charset="0"/>
              </a:rPr>
              <a:t>“disable/select”  </a:t>
            </a:r>
            <a:r>
              <a:rPr sz="2400" dirty="0">
                <a:solidFill>
                  <a:srgbClr val="003399"/>
                </a:solidFill>
                <a:latin typeface="Arial" panose="020B0604020202020204" pitchFamily="34" charset="0"/>
                <a:cs typeface="Arial" panose="020B0604020202020204" pitchFamily="34" charset="0"/>
              </a:rPr>
              <a:t>vector</a:t>
            </a:r>
            <a:r>
              <a:rPr sz="2400" spc="-5" dirty="0">
                <a:solidFill>
                  <a:srgbClr val="003399"/>
                </a:solidFill>
                <a:latin typeface="Arial" panose="020B0604020202020204" pitchFamily="34" charset="0"/>
                <a:cs typeface="Arial" panose="020B0604020202020204" pitchFamily="34" charset="0"/>
              </a:rPr>
              <a:t> elements</a:t>
            </a:r>
            <a:r>
              <a:rPr lang="en-US" altLang="zh-CN" sz="2400" spc="-5" dirty="0">
                <a:solidFill>
                  <a:srgbClr val="003399"/>
                </a:solidFill>
                <a:latin typeface="Arial" panose="020B0604020202020204" pitchFamily="34" charset="0"/>
                <a:cs typeface="Arial" panose="020B0604020202020204" pitchFamily="34" charset="0"/>
              </a:rPr>
              <a:t>.</a:t>
            </a:r>
            <a:r>
              <a:rPr lang="zh-CN" altLang="en-US" sz="2400" spc="-5" dirty="0">
                <a:solidFill>
                  <a:srgbClr val="003399"/>
                </a:solidFill>
                <a:latin typeface="Arial" panose="020B0604020202020204" pitchFamily="34" charset="0"/>
                <a:cs typeface="Arial" panose="020B0604020202020204" pitchFamily="34" charset="0"/>
              </a:rPr>
              <a:t> </a:t>
            </a:r>
            <a:endParaRPr sz="2400" dirty="0">
              <a:latin typeface="Arial" panose="020B0604020202020204" pitchFamily="34" charset="0"/>
              <a:cs typeface="Arial" panose="020B0604020202020204" pitchFamily="34" charset="0"/>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object 4"/>
          <p:cNvSpPr txBox="1"/>
          <p:nvPr/>
        </p:nvSpPr>
        <p:spPr>
          <a:xfrm>
            <a:off x="757529" y="3152498"/>
            <a:ext cx="8059897" cy="3705502"/>
          </a:xfrm>
          <a:prstGeom prst="rect">
            <a:avLst/>
          </a:prstGeom>
        </p:spPr>
        <p:txBody>
          <a:bodyPr vert="horz" wrap="square" lIns="0" tIns="12065" rIns="0" bIns="0" rtlCol="0">
            <a:spAutoFit/>
          </a:bodyPr>
          <a:lstStyle/>
          <a:p>
            <a:r>
              <a:rPr lang="en-US" sz="2400" dirty="0" err="1"/>
              <a:t>vsetdcfg</a:t>
            </a:r>
            <a:r>
              <a:rPr lang="en-US" sz="2400" dirty="0"/>
              <a:t> 	2*FP64 	# Enable 2 64b FP vector </a:t>
            </a:r>
            <a:r>
              <a:rPr lang="en-US" sz="2400" dirty="0" err="1"/>
              <a:t>regs</a:t>
            </a:r>
            <a:endParaRPr lang="en-US" sz="2400" dirty="0"/>
          </a:p>
          <a:p>
            <a:r>
              <a:rPr lang="en-US" sz="2400" dirty="0" err="1"/>
              <a:t>vsetpcfgi</a:t>
            </a:r>
            <a:r>
              <a:rPr lang="en-US" sz="2400" dirty="0"/>
              <a:t> 	1 		# Enable 1 predicate register</a:t>
            </a:r>
            <a:endParaRPr lang="en-US" sz="2400" dirty="0"/>
          </a:p>
          <a:p>
            <a:r>
              <a:rPr lang="en-US" sz="2400" dirty="0"/>
              <a:t>vld 		v0,x5 		# Load vector X into v0</a:t>
            </a:r>
            <a:endParaRPr lang="en-US" sz="2400" dirty="0"/>
          </a:p>
          <a:p>
            <a:r>
              <a:rPr lang="en-US" sz="2400" dirty="0"/>
              <a:t>vld 		v1,x6 		# Load vector Y into v1</a:t>
            </a:r>
            <a:endParaRPr lang="en-US" sz="2400" dirty="0"/>
          </a:p>
          <a:p>
            <a:r>
              <a:rPr lang="en-US" sz="2400" dirty="0" err="1"/>
              <a:t>fmv.d.x</a:t>
            </a:r>
            <a:r>
              <a:rPr lang="en-US" sz="2400" dirty="0"/>
              <a:t> 	f0,x0 		# Put (FP) zero into f0</a:t>
            </a:r>
            <a:endParaRPr lang="en-US" sz="2400" dirty="0"/>
          </a:p>
          <a:p>
            <a:r>
              <a:rPr lang="en-US" sz="2400" dirty="0" err="1"/>
              <a:t>vpne</a:t>
            </a:r>
            <a:r>
              <a:rPr lang="en-US" sz="2400" dirty="0"/>
              <a:t> 		p0,v0,f0 	# Set p0(</a:t>
            </a:r>
            <a:r>
              <a:rPr lang="en-US" sz="2400" dirty="0" err="1"/>
              <a:t>i</a:t>
            </a:r>
            <a:r>
              <a:rPr lang="en-US" sz="2400" dirty="0"/>
              <a:t>) to 1 if v0(</a:t>
            </a:r>
            <a:r>
              <a:rPr lang="en-US" sz="2400" dirty="0" err="1"/>
              <a:t>i</a:t>
            </a:r>
            <a:r>
              <a:rPr lang="en-US" sz="2400" dirty="0"/>
              <a:t>)!=f0</a:t>
            </a:r>
            <a:endParaRPr lang="en-US" sz="2400" dirty="0"/>
          </a:p>
          <a:p>
            <a:r>
              <a:rPr lang="en-US" sz="2400" dirty="0" err="1"/>
              <a:t>vsub</a:t>
            </a:r>
            <a:r>
              <a:rPr lang="en-US" sz="2400" dirty="0"/>
              <a:t> 		v0,v0,v1 	# Subtract under vector mask</a:t>
            </a:r>
            <a:endParaRPr lang="en-US" sz="2400" dirty="0"/>
          </a:p>
          <a:p>
            <a:r>
              <a:rPr lang="en-US" sz="2400" dirty="0" err="1"/>
              <a:t>vst</a:t>
            </a:r>
            <a:r>
              <a:rPr lang="en-US" sz="2400" dirty="0"/>
              <a:t> 		v0,x5		 # Store the result in X</a:t>
            </a:r>
            <a:endParaRPr lang="en-US" sz="2400" dirty="0"/>
          </a:p>
          <a:p>
            <a:r>
              <a:rPr lang="en-US" sz="2400" dirty="0" err="1"/>
              <a:t>vdisable</a:t>
            </a:r>
            <a:r>
              <a:rPr lang="en-US" sz="2400" dirty="0"/>
              <a:t> 			# Disable vector registers</a:t>
            </a:r>
            <a:endParaRPr lang="en-US" sz="2400" dirty="0"/>
          </a:p>
          <a:p>
            <a:r>
              <a:rPr lang="en-US" sz="2400" dirty="0" err="1"/>
              <a:t>vpdisable</a:t>
            </a:r>
            <a:r>
              <a:rPr lang="en-US" sz="2400" dirty="0"/>
              <a:t> 			# Disable predicate registers</a:t>
            </a:r>
            <a:endParaRPr sz="2400" dirty="0"/>
          </a:p>
        </p:txBody>
      </p:sp>
      <p:sp>
        <p:nvSpPr>
          <p:cNvPr id="2" name="TextBox 1"/>
          <p:cNvSpPr txBox="1"/>
          <p:nvPr/>
        </p:nvSpPr>
        <p:spPr>
          <a:xfrm>
            <a:off x="4007206" y="1108587"/>
            <a:ext cx="5284274" cy="1631216"/>
          </a:xfrm>
          <a:prstGeom prst="rect">
            <a:avLst/>
          </a:prstGeom>
          <a:noFill/>
        </p:spPr>
        <p:txBody>
          <a:bodyPr wrap="square" rtlCol="0">
            <a:spAutoFit/>
          </a:bodyPr>
          <a:lstStyle/>
          <a:p>
            <a:r>
              <a:rPr lang="en-US" sz="2000" dirty="0">
                <a:solidFill>
                  <a:srgbClr val="FF0000"/>
                </a:solidFill>
                <a:latin typeface="Arial" panose="020B0604020202020204" pitchFamily="34" charset="0"/>
                <a:cs typeface="Arial" panose="020B0604020202020204" pitchFamily="34" charset="0"/>
              </a:rPr>
              <a:t>When the </a:t>
            </a:r>
            <a:r>
              <a:rPr lang="en-US" sz="2000" b="1" dirty="0">
                <a:solidFill>
                  <a:srgbClr val="FF0000"/>
                </a:solidFill>
                <a:latin typeface="Arial" panose="020B0604020202020204" pitchFamily="34" charset="0"/>
                <a:cs typeface="Arial" panose="020B0604020202020204" pitchFamily="34" charset="0"/>
              </a:rPr>
              <a:t>predicate register p0 </a:t>
            </a:r>
            <a:r>
              <a:rPr lang="en-US" sz="2000" dirty="0">
                <a:solidFill>
                  <a:srgbClr val="FF0000"/>
                </a:solidFill>
                <a:latin typeface="Arial" panose="020B0604020202020204" pitchFamily="34" charset="0"/>
                <a:cs typeface="Arial" panose="020B0604020202020204" pitchFamily="34" charset="0"/>
              </a:rPr>
              <a:t>is set, all following vector</a:t>
            </a:r>
            <a:r>
              <a:rPr lang="zh-CN" altLang="en-US" sz="2000" dirty="0">
                <a:solidFill>
                  <a:srgbClr val="FF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instructions operate only on the vector elements whose corresponding entries in</a:t>
            </a:r>
            <a:r>
              <a:rPr lang="zh-CN" altLang="en-US" sz="2000" dirty="0">
                <a:solidFill>
                  <a:srgbClr val="FF0000"/>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the predicate register are 1.</a:t>
            </a:r>
            <a:endParaRPr lang="en-US" sz="2000" dirty="0">
              <a:solidFill>
                <a:srgbClr val="FF0000"/>
              </a:solidFill>
              <a:latin typeface="Arial" panose="020B0604020202020204" pitchFamily="34" charset="0"/>
              <a:cs typeface="Arial" panose="020B0604020202020204" pitchFamily="34" charset="0"/>
            </a:endParaRPr>
          </a:p>
          <a:p>
            <a:endParaRPr lang="en-US" sz="2000" dirty="0">
              <a:solidFill>
                <a:srgbClr val="FF0000"/>
              </a:solidFill>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5" name="Ink 4"/>
              <p14:cNvContentPartPr/>
              <p14:nvPr/>
            </p14:nvContentPartPr>
            <p14:xfrm>
              <a:off x="2386155" y="6276619"/>
              <a:ext cx="115193" cy="84695"/>
            </p14:xfrm>
          </p:contentPart>
        </mc:Choice>
        <mc:Fallback xmlns="">
          <p:pic>
            <p:nvPicPr>
              <p:cNvPr id="5" name="Ink 4"/>
            </p:nvPicPr>
            <p:blipFill>
              <a:blip r:embed="rId2"/>
            </p:blipFill>
            <p:spPr>
              <a:xfrm>
                <a:off x="2386155" y="6276619"/>
                <a:ext cx="115193" cy="846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Ink 5"/>
              <p14:cNvContentPartPr/>
              <p14:nvPr/>
            </p14:nvContentPartPr>
            <p14:xfrm>
              <a:off x="2341078" y="6279759"/>
              <a:ext cx="151162" cy="223197"/>
            </p14:xfrm>
          </p:contentPart>
        </mc:Choice>
        <mc:Fallback xmlns="">
          <p:pic>
            <p:nvPicPr>
              <p:cNvPr id="6" name="Ink 5"/>
            </p:nvPicPr>
            <p:blipFill>
              <a:blip r:embed="rId4"/>
            </p:blipFill>
            <p:spPr>
              <a:xfrm>
                <a:off x="2341078" y="6279759"/>
                <a:ext cx="151162" cy="22319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7" name="Ink 6"/>
              <p14:cNvContentPartPr/>
              <p14:nvPr/>
            </p14:nvContentPartPr>
            <p14:xfrm>
              <a:off x="2530566" y="6127199"/>
              <a:ext cx="10930" cy="60203"/>
            </p14:xfrm>
          </p:contentPart>
        </mc:Choice>
        <mc:Fallback xmlns="">
          <p:pic>
            <p:nvPicPr>
              <p:cNvPr id="7" name="Ink 6"/>
            </p:nvPicPr>
            <p:blipFill>
              <a:blip r:embed="rId6"/>
            </p:blipFill>
            <p:spPr>
              <a:xfrm>
                <a:off x="2530566" y="6127199"/>
                <a:ext cx="10930" cy="6020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8" name="Ink 7"/>
              <p14:cNvContentPartPr/>
              <p14:nvPr/>
            </p14:nvContentPartPr>
            <p14:xfrm>
              <a:off x="2481310" y="6220241"/>
              <a:ext cx="32825" cy="117669"/>
            </p14:xfrm>
          </p:contentPart>
        </mc:Choice>
        <mc:Fallback xmlns="">
          <p:pic>
            <p:nvPicPr>
              <p:cNvPr id="8" name="Ink 7"/>
            </p:nvPicPr>
            <p:blipFill>
              <a:blip r:embed="rId8"/>
            </p:blipFill>
            <p:spPr>
              <a:xfrm>
                <a:off x="2481310" y="6220241"/>
                <a:ext cx="32825" cy="11766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2503205" y="6195270"/>
              <a:ext cx="188809" cy="291267"/>
            </p14:xfrm>
          </p:contentPart>
        </mc:Choice>
        <mc:Fallback xmlns="">
          <p:pic>
            <p:nvPicPr>
              <p:cNvPr id="12" name="Ink 11"/>
            </p:nvPicPr>
            <p:blipFill>
              <a:blip r:embed="rId10"/>
            </p:blipFill>
            <p:spPr>
              <a:xfrm>
                <a:off x="2503205" y="6195270"/>
                <a:ext cx="188809" cy="29126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2694765" y="6138145"/>
              <a:ext cx="103977" cy="126564"/>
            </p14:xfrm>
          </p:contentPart>
        </mc:Choice>
        <mc:Fallback xmlns="">
          <p:pic>
            <p:nvPicPr>
              <p:cNvPr id="13" name="Ink 12"/>
            </p:nvPicPr>
            <p:blipFill>
              <a:blip r:embed="rId12"/>
            </p:blipFill>
            <p:spPr>
              <a:xfrm>
                <a:off x="2694765" y="6138145"/>
                <a:ext cx="103977" cy="12656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2678334" y="6222977"/>
              <a:ext cx="136839" cy="84832"/>
            </p14:xfrm>
          </p:contentPart>
        </mc:Choice>
        <mc:Fallback xmlns="">
          <p:pic>
            <p:nvPicPr>
              <p:cNvPr id="14" name="Ink 13"/>
            </p:nvPicPr>
            <p:blipFill>
              <a:blip r:embed="rId14"/>
            </p:blipFill>
            <p:spPr>
              <a:xfrm>
                <a:off x="2678334" y="6222977"/>
                <a:ext cx="136839" cy="84832"/>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2707588" y="6291390"/>
              <a:ext cx="41898" cy="79359"/>
            </p14:xfrm>
          </p:contentPart>
        </mc:Choice>
        <mc:Fallback xmlns="">
          <p:pic>
            <p:nvPicPr>
              <p:cNvPr id="15" name="Ink 14"/>
            </p:nvPicPr>
            <p:blipFill>
              <a:blip r:embed="rId16"/>
            </p:blipFill>
            <p:spPr>
              <a:xfrm>
                <a:off x="2707588" y="6291390"/>
                <a:ext cx="41898" cy="79359"/>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2716803" y="6280443"/>
              <a:ext cx="114765" cy="58323"/>
            </p14:xfrm>
          </p:contentPart>
        </mc:Choice>
        <mc:Fallback xmlns="">
          <p:pic>
            <p:nvPicPr>
              <p:cNvPr id="16" name="Ink 15"/>
            </p:nvPicPr>
            <p:blipFill>
              <a:blip r:embed="rId18"/>
            </p:blipFill>
            <p:spPr>
              <a:xfrm>
                <a:off x="2716803" y="6280443"/>
                <a:ext cx="114765" cy="5832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Ink 16"/>
              <p14:cNvContentPartPr/>
              <p14:nvPr/>
            </p14:nvContentPartPr>
            <p14:xfrm>
              <a:off x="2760416" y="6132672"/>
              <a:ext cx="158734" cy="257916"/>
            </p14:xfrm>
          </p:contentPart>
        </mc:Choice>
        <mc:Fallback xmlns="">
          <p:pic>
            <p:nvPicPr>
              <p:cNvPr id="17" name="Ink 16"/>
            </p:nvPicPr>
            <p:blipFill>
              <a:blip r:embed="rId20"/>
            </p:blipFill>
            <p:spPr>
              <a:xfrm>
                <a:off x="2760416" y="6132672"/>
                <a:ext cx="158734" cy="25791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2509349" y="6563502"/>
              <a:ext cx="272963" cy="317606"/>
            </p14:xfrm>
          </p:contentPart>
        </mc:Choice>
        <mc:Fallback xmlns="">
          <p:pic>
            <p:nvPicPr>
              <p:cNvPr id="18" name="Ink 17"/>
            </p:nvPicPr>
            <p:blipFill>
              <a:blip r:embed="rId22"/>
            </p:blipFill>
            <p:spPr>
              <a:xfrm>
                <a:off x="2509349" y="6563502"/>
                <a:ext cx="272963" cy="317606"/>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2787812" y="6481577"/>
              <a:ext cx="158699" cy="274165"/>
            </p14:xfrm>
          </p:contentPart>
        </mc:Choice>
        <mc:Fallback xmlns="">
          <p:pic>
            <p:nvPicPr>
              <p:cNvPr id="19" name="Ink 18"/>
            </p:nvPicPr>
            <p:blipFill>
              <a:blip r:embed="rId24"/>
            </p:blipFill>
            <p:spPr>
              <a:xfrm>
                <a:off x="2787812" y="6481577"/>
                <a:ext cx="158699" cy="27416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Ink 19"/>
              <p14:cNvContentPartPr/>
              <p14:nvPr/>
            </p14:nvContentPartPr>
            <p14:xfrm>
              <a:off x="2842533" y="6619771"/>
              <a:ext cx="54721" cy="143496"/>
            </p14:xfrm>
          </p:contentPart>
        </mc:Choice>
        <mc:Fallback xmlns="">
          <p:pic>
            <p:nvPicPr>
              <p:cNvPr id="20" name="Ink 19"/>
            </p:nvPicPr>
            <p:blipFill>
              <a:blip r:embed="rId26"/>
            </p:blipFill>
            <p:spPr>
              <a:xfrm>
                <a:off x="2842533" y="6619771"/>
                <a:ext cx="54721" cy="143496"/>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Ink 20"/>
              <p14:cNvContentPartPr/>
              <p14:nvPr/>
            </p14:nvContentPartPr>
            <p14:xfrm>
              <a:off x="2886324" y="6575987"/>
              <a:ext cx="149483" cy="264244"/>
            </p14:xfrm>
          </p:contentPart>
        </mc:Choice>
        <mc:Fallback xmlns="">
          <p:pic>
            <p:nvPicPr>
              <p:cNvPr id="21" name="Ink 20"/>
            </p:nvPicPr>
            <p:blipFill>
              <a:blip r:embed="rId28"/>
            </p:blipFill>
            <p:spPr>
              <a:xfrm>
                <a:off x="2886324" y="6575987"/>
                <a:ext cx="149483" cy="264244"/>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Ink 21"/>
              <p14:cNvContentPartPr/>
              <p14:nvPr/>
            </p14:nvContentPartPr>
            <p14:xfrm>
              <a:off x="2908184" y="6630717"/>
              <a:ext cx="65687" cy="81412"/>
            </p14:xfrm>
          </p:contentPart>
        </mc:Choice>
        <mc:Fallback xmlns="">
          <p:pic>
            <p:nvPicPr>
              <p:cNvPr id="22" name="Ink 21"/>
            </p:nvPicPr>
            <p:blipFill>
              <a:blip r:embed="rId30"/>
            </p:blipFill>
            <p:spPr>
              <a:xfrm>
                <a:off x="2908184" y="6630717"/>
                <a:ext cx="65687" cy="8141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Ink 22"/>
              <p14:cNvContentPartPr/>
              <p14:nvPr/>
            </p14:nvContentPartPr>
            <p14:xfrm>
              <a:off x="3094279" y="6534426"/>
              <a:ext cx="57472" cy="137339"/>
            </p14:xfrm>
          </p:contentPart>
        </mc:Choice>
        <mc:Fallback xmlns="">
          <p:pic>
            <p:nvPicPr>
              <p:cNvPr id="23" name="Ink 22"/>
            </p:nvPicPr>
            <p:blipFill>
              <a:blip r:embed="rId32"/>
            </p:blipFill>
            <p:spPr>
              <a:xfrm>
                <a:off x="3094279" y="6534426"/>
                <a:ext cx="57472" cy="137339"/>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Ink 23"/>
              <p14:cNvContentPartPr/>
              <p14:nvPr/>
            </p14:nvContentPartPr>
            <p14:xfrm>
              <a:off x="3159966" y="6370406"/>
              <a:ext cx="136803" cy="388927"/>
            </p14:xfrm>
          </p:contentPart>
        </mc:Choice>
        <mc:Fallback xmlns="">
          <p:pic>
            <p:nvPicPr>
              <p:cNvPr id="24" name="Ink 23"/>
            </p:nvPicPr>
            <p:blipFill>
              <a:blip r:embed="rId34"/>
            </p:blipFill>
            <p:spPr>
              <a:xfrm>
                <a:off x="3159966" y="6370406"/>
                <a:ext cx="136803" cy="38892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Ink 24"/>
              <p14:cNvContentPartPr/>
              <p14:nvPr/>
            </p14:nvContentPartPr>
            <p14:xfrm>
              <a:off x="3352169" y="6378958"/>
              <a:ext cx="93940" cy="145035"/>
            </p14:xfrm>
          </p:contentPart>
        </mc:Choice>
        <mc:Fallback xmlns="">
          <p:pic>
            <p:nvPicPr>
              <p:cNvPr id="25" name="Ink 24"/>
            </p:nvPicPr>
            <p:blipFill>
              <a:blip r:embed="rId36"/>
            </p:blipFill>
            <p:spPr>
              <a:xfrm>
                <a:off x="3352169" y="6378958"/>
                <a:ext cx="93940" cy="14503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Ink 25"/>
              <p14:cNvContentPartPr/>
              <p14:nvPr/>
            </p14:nvContentPartPr>
            <p14:xfrm>
              <a:off x="3362455" y="6395377"/>
              <a:ext cx="191560" cy="393887"/>
            </p14:xfrm>
          </p:contentPart>
        </mc:Choice>
        <mc:Fallback xmlns="">
          <p:pic>
            <p:nvPicPr>
              <p:cNvPr id="26" name="Ink 25"/>
            </p:nvPicPr>
            <p:blipFill>
              <a:blip r:embed="rId38"/>
            </p:blipFill>
            <p:spPr>
              <a:xfrm>
                <a:off x="3362455" y="6395377"/>
                <a:ext cx="191560" cy="39388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Ink 26"/>
              <p14:cNvContentPartPr/>
              <p14:nvPr/>
            </p14:nvContentPartPr>
            <p14:xfrm>
              <a:off x="3499294" y="6475420"/>
              <a:ext cx="93047" cy="115618"/>
            </p14:xfrm>
          </p:contentPart>
        </mc:Choice>
        <mc:Fallback xmlns="">
          <p:pic>
            <p:nvPicPr>
              <p:cNvPr id="27" name="Ink 26"/>
            </p:nvPicPr>
            <p:blipFill>
              <a:blip r:embed="rId40"/>
            </p:blipFill>
            <p:spPr>
              <a:xfrm>
                <a:off x="3499294" y="6475420"/>
                <a:ext cx="93047" cy="11561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Ink 27"/>
              <p14:cNvContentPartPr/>
              <p14:nvPr/>
            </p14:nvContentPartPr>
            <p14:xfrm>
              <a:off x="2902719" y="6264025"/>
              <a:ext cx="32862" cy="120407"/>
            </p14:xfrm>
          </p:contentPart>
        </mc:Choice>
        <mc:Fallback xmlns="">
          <p:pic>
            <p:nvPicPr>
              <p:cNvPr id="28" name="Ink 27"/>
            </p:nvPicPr>
            <p:blipFill>
              <a:blip r:embed="rId42"/>
            </p:blipFill>
            <p:spPr>
              <a:xfrm>
                <a:off x="2902719" y="6264025"/>
                <a:ext cx="32862" cy="120407"/>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Ink 28"/>
              <p14:cNvContentPartPr/>
              <p14:nvPr/>
            </p14:nvContentPartPr>
            <p14:xfrm>
              <a:off x="2945153" y="6160037"/>
              <a:ext cx="97120" cy="177874"/>
            </p14:xfrm>
          </p:contentPart>
        </mc:Choice>
        <mc:Fallback xmlns="">
          <p:pic>
            <p:nvPicPr>
              <p:cNvPr id="29" name="Ink 28"/>
            </p:nvPicPr>
            <p:blipFill>
              <a:blip r:embed="rId44"/>
            </p:blipFill>
            <p:spPr>
              <a:xfrm>
                <a:off x="2945153" y="6160037"/>
                <a:ext cx="97120" cy="17787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Ink 29"/>
              <p14:cNvContentPartPr/>
              <p14:nvPr/>
            </p14:nvContentPartPr>
            <p14:xfrm>
              <a:off x="3014591" y="6074350"/>
              <a:ext cx="105156" cy="145891"/>
            </p14:xfrm>
          </p:contentPart>
        </mc:Choice>
        <mc:Fallback xmlns="">
          <p:pic>
            <p:nvPicPr>
              <p:cNvPr id="30" name="Ink 29"/>
            </p:nvPicPr>
            <p:blipFill>
              <a:blip r:embed="rId46"/>
            </p:blipFill>
            <p:spPr>
              <a:xfrm>
                <a:off x="3014591" y="6074350"/>
                <a:ext cx="105156" cy="145891"/>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Ink 30"/>
              <p14:cNvContentPartPr/>
              <p14:nvPr/>
            </p14:nvContentPartPr>
            <p14:xfrm>
              <a:off x="3020377" y="6143618"/>
              <a:ext cx="112228" cy="117670"/>
            </p14:xfrm>
          </p:contentPart>
        </mc:Choice>
        <mc:Fallback xmlns="">
          <p:pic>
            <p:nvPicPr>
              <p:cNvPr id="31" name="Ink 30"/>
            </p:nvPicPr>
            <p:blipFill>
              <a:blip r:embed="rId48"/>
            </p:blipFill>
            <p:spPr>
              <a:xfrm>
                <a:off x="3020377" y="6143618"/>
                <a:ext cx="112228" cy="11767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Ink 31"/>
              <p14:cNvContentPartPr/>
              <p14:nvPr/>
            </p14:nvContentPartPr>
            <p14:xfrm>
              <a:off x="3045023" y="6253078"/>
              <a:ext cx="32826" cy="51994"/>
            </p14:xfrm>
          </p:contentPart>
        </mc:Choice>
        <mc:Fallback xmlns="">
          <p:pic>
            <p:nvPicPr>
              <p:cNvPr id="32" name="Ink 31"/>
            </p:nvPicPr>
            <p:blipFill>
              <a:blip r:embed="rId50"/>
            </p:blipFill>
            <p:spPr>
              <a:xfrm>
                <a:off x="3045023" y="6253078"/>
                <a:ext cx="32826" cy="51994"/>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Ink 32"/>
              <p14:cNvContentPartPr/>
              <p14:nvPr/>
            </p14:nvContentPartPr>
            <p14:xfrm>
              <a:off x="3088814" y="6170983"/>
              <a:ext cx="106728" cy="140930"/>
            </p14:xfrm>
          </p:contentPart>
        </mc:Choice>
        <mc:Fallback xmlns="">
          <p:pic>
            <p:nvPicPr>
              <p:cNvPr id="33" name="Ink 32"/>
            </p:nvPicPr>
            <p:blipFill>
              <a:blip r:embed="rId52"/>
            </p:blipFill>
            <p:spPr>
              <a:xfrm>
                <a:off x="3088814" y="6170983"/>
                <a:ext cx="106728" cy="14093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Ink 33"/>
              <p14:cNvContentPartPr/>
              <p14:nvPr/>
            </p14:nvContentPartPr>
            <p14:xfrm>
              <a:off x="3189398" y="6052629"/>
              <a:ext cx="219599" cy="292807"/>
            </p14:xfrm>
          </p:contentPart>
        </mc:Choice>
        <mc:Fallback xmlns="">
          <p:pic>
            <p:nvPicPr>
              <p:cNvPr id="34" name="Ink 33"/>
            </p:nvPicPr>
            <p:blipFill>
              <a:blip r:embed="rId54"/>
            </p:blipFill>
            <p:spPr>
              <a:xfrm>
                <a:off x="3189398" y="6052629"/>
                <a:ext cx="219599" cy="29280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Ink 34"/>
              <p14:cNvContentPartPr/>
              <p14:nvPr/>
            </p14:nvContentPartPr>
            <p14:xfrm>
              <a:off x="6693407" y="662940"/>
              <a:ext cx="36576" cy="20574"/>
            </p14:xfrm>
          </p:contentPart>
        </mc:Choice>
        <mc:Fallback xmlns="">
          <p:pic>
            <p:nvPicPr>
              <p:cNvPr id="35" name="Ink 34"/>
            </p:nvPicPr>
            <p:blipFill>
              <a:blip r:embed="rId56"/>
            </p:blipFill>
            <p:spPr>
              <a:xfrm>
                <a:off x="6693407" y="662940"/>
                <a:ext cx="36576" cy="20574"/>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Ink 35"/>
              <p14:cNvContentPartPr/>
              <p14:nvPr/>
            </p14:nvContentPartPr>
            <p14:xfrm>
              <a:off x="6644973" y="608075"/>
              <a:ext cx="218170" cy="219456"/>
            </p14:xfrm>
          </p:contentPart>
        </mc:Choice>
        <mc:Fallback xmlns="">
          <p:pic>
            <p:nvPicPr>
              <p:cNvPr id="36" name="Ink 35"/>
            </p:nvPicPr>
            <p:blipFill>
              <a:blip r:embed="rId58"/>
            </p:blipFill>
            <p:spPr>
              <a:xfrm>
                <a:off x="6644973" y="608075"/>
                <a:ext cx="218170" cy="219456"/>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Ink 36"/>
              <p14:cNvContentPartPr/>
              <p14:nvPr/>
            </p14:nvContentPartPr>
            <p14:xfrm>
              <a:off x="6745985" y="467344"/>
              <a:ext cx="87297" cy="463629"/>
            </p14:xfrm>
          </p:contentPart>
        </mc:Choice>
        <mc:Fallback xmlns="">
          <p:pic>
            <p:nvPicPr>
              <p:cNvPr id="37" name="Ink 36"/>
            </p:nvPicPr>
            <p:blipFill>
              <a:blip r:embed="rId60"/>
            </p:blipFill>
            <p:spPr>
              <a:xfrm>
                <a:off x="6745985" y="467344"/>
                <a:ext cx="87297" cy="463629"/>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8" name="Ink 37"/>
              <p14:cNvContentPartPr/>
              <p14:nvPr/>
            </p14:nvContentPartPr>
            <p14:xfrm>
              <a:off x="6934295" y="342900"/>
              <a:ext cx="229886" cy="609219"/>
            </p14:xfrm>
          </p:contentPart>
        </mc:Choice>
        <mc:Fallback xmlns="">
          <p:pic>
            <p:nvPicPr>
              <p:cNvPr id="38" name="Ink 37"/>
            </p:nvPicPr>
            <p:blipFill>
              <a:blip r:embed="rId62"/>
            </p:blipFill>
            <p:spPr>
              <a:xfrm>
                <a:off x="6934295" y="342900"/>
                <a:ext cx="229886" cy="609219"/>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9" name="Ink 38"/>
              <p14:cNvContentPartPr/>
              <p14:nvPr/>
            </p14:nvContentPartPr>
            <p14:xfrm>
              <a:off x="7234618" y="521207"/>
              <a:ext cx="71437" cy="156020"/>
            </p14:xfrm>
          </p:contentPart>
        </mc:Choice>
        <mc:Fallback xmlns="">
          <p:pic>
            <p:nvPicPr>
              <p:cNvPr id="39" name="Ink 38"/>
            </p:nvPicPr>
            <p:blipFill>
              <a:blip r:embed="rId64"/>
            </p:blipFill>
            <p:spPr>
              <a:xfrm>
                <a:off x="7234618" y="521207"/>
                <a:ext cx="71437" cy="156020"/>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0" name="Ink 39"/>
              <p14:cNvContentPartPr/>
              <p14:nvPr/>
            </p14:nvContentPartPr>
            <p14:xfrm>
              <a:off x="7287767" y="418337"/>
              <a:ext cx="103442" cy="220028"/>
            </p14:xfrm>
          </p:contentPart>
        </mc:Choice>
        <mc:Fallback xmlns="">
          <p:pic>
            <p:nvPicPr>
              <p:cNvPr id="40" name="Ink 39"/>
            </p:nvPicPr>
            <p:blipFill>
              <a:blip r:embed="rId66"/>
            </p:blipFill>
            <p:spPr>
              <a:xfrm>
                <a:off x="7287767" y="418337"/>
                <a:ext cx="103442" cy="22002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1" name="Ink 40"/>
              <p14:cNvContentPartPr/>
              <p14:nvPr/>
            </p14:nvContentPartPr>
            <p14:xfrm>
              <a:off x="7342632" y="585215"/>
              <a:ext cx="98298" cy="83725"/>
            </p14:xfrm>
          </p:contentPart>
        </mc:Choice>
        <mc:Fallback xmlns="">
          <p:pic>
            <p:nvPicPr>
              <p:cNvPr id="41" name="Ink 40"/>
            </p:nvPicPr>
            <p:blipFill>
              <a:blip r:embed="rId68"/>
            </p:blipFill>
            <p:spPr>
              <a:xfrm>
                <a:off x="7342632" y="585215"/>
                <a:ext cx="98298" cy="8372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2" name="Ink 41"/>
              <p14:cNvContentPartPr/>
              <p14:nvPr/>
            </p14:nvContentPartPr>
            <p14:xfrm>
              <a:off x="7449359" y="361187"/>
              <a:ext cx="158449" cy="350330"/>
            </p14:xfrm>
          </p:contentPart>
        </mc:Choice>
        <mc:Fallback xmlns="">
          <p:pic>
            <p:nvPicPr>
              <p:cNvPr id="42" name="Ink 41"/>
            </p:nvPicPr>
            <p:blipFill>
              <a:blip r:embed="rId70"/>
            </p:blipFill>
            <p:spPr>
              <a:xfrm>
                <a:off x="7449359" y="361187"/>
                <a:ext cx="158449" cy="35033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3" name="Ink 42"/>
              <p14:cNvContentPartPr/>
              <p14:nvPr/>
            </p14:nvContentPartPr>
            <p14:xfrm>
              <a:off x="7607236" y="395049"/>
              <a:ext cx="260033" cy="272320"/>
            </p14:xfrm>
          </p:contentPart>
        </mc:Choice>
        <mc:Fallback xmlns="">
          <p:pic>
            <p:nvPicPr>
              <p:cNvPr id="43" name="Ink 42"/>
            </p:nvPicPr>
            <p:blipFill>
              <a:blip r:embed="rId72"/>
            </p:blipFill>
            <p:spPr>
              <a:xfrm>
                <a:off x="7607236" y="395049"/>
                <a:ext cx="260033" cy="272320"/>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4" name="Ink 43"/>
              <p14:cNvContentPartPr/>
              <p14:nvPr/>
            </p14:nvContentPartPr>
            <p14:xfrm>
              <a:off x="7836407" y="379475"/>
              <a:ext cx="34290" cy="36576"/>
            </p14:xfrm>
          </p:contentPart>
        </mc:Choice>
        <mc:Fallback xmlns="">
          <p:pic>
            <p:nvPicPr>
              <p:cNvPr id="44" name="Ink 43"/>
            </p:nvPicPr>
            <p:blipFill>
              <a:blip r:embed="rId74"/>
            </p:blipFill>
            <p:spPr>
              <a:xfrm>
                <a:off x="7836407" y="379475"/>
                <a:ext cx="34290" cy="36576"/>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5" name="Ink 44"/>
              <p14:cNvContentPartPr/>
              <p14:nvPr/>
            </p14:nvContentPartPr>
            <p14:xfrm>
              <a:off x="7946707" y="386334"/>
              <a:ext cx="104585" cy="256746"/>
            </p14:xfrm>
          </p:contentPart>
        </mc:Choice>
        <mc:Fallback xmlns="">
          <p:pic>
            <p:nvPicPr>
              <p:cNvPr id="45" name="Ink 44"/>
            </p:nvPicPr>
            <p:blipFill>
              <a:blip r:embed="rId76"/>
            </p:blipFill>
            <p:spPr>
              <a:xfrm>
                <a:off x="7946707" y="386334"/>
                <a:ext cx="104585" cy="256746"/>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6" name="Ink 45"/>
              <p14:cNvContentPartPr/>
              <p14:nvPr/>
            </p14:nvContentPartPr>
            <p14:xfrm>
              <a:off x="8001000" y="425195"/>
              <a:ext cx="132587" cy="163450"/>
            </p14:xfrm>
          </p:contentPart>
        </mc:Choice>
        <mc:Fallback xmlns="">
          <p:pic>
            <p:nvPicPr>
              <p:cNvPr id="46" name="Ink 45"/>
            </p:nvPicPr>
            <p:blipFill>
              <a:blip r:embed="rId78"/>
            </p:blipFill>
            <p:spPr>
              <a:xfrm>
                <a:off x="8001000" y="425195"/>
                <a:ext cx="132587" cy="163450"/>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7" name="Ink 46"/>
              <p14:cNvContentPartPr/>
              <p14:nvPr/>
            </p14:nvContentPartPr>
            <p14:xfrm>
              <a:off x="8055864" y="416052"/>
              <a:ext cx="171450" cy="214883"/>
            </p14:xfrm>
          </p:contentPart>
        </mc:Choice>
        <mc:Fallback xmlns="">
          <p:pic>
            <p:nvPicPr>
              <p:cNvPr id="47" name="Ink 46"/>
            </p:nvPicPr>
            <p:blipFill>
              <a:blip r:embed="rId80"/>
            </p:blipFill>
            <p:spPr>
              <a:xfrm>
                <a:off x="8055864" y="416052"/>
                <a:ext cx="171450" cy="21488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8" name="Ink 47"/>
              <p14:cNvContentPartPr/>
              <p14:nvPr/>
            </p14:nvContentPartPr>
            <p14:xfrm>
              <a:off x="8270747" y="452627"/>
              <a:ext cx="9145" cy="11573"/>
            </p14:xfrm>
          </p:contentPart>
        </mc:Choice>
        <mc:Fallback xmlns="">
          <p:pic>
            <p:nvPicPr>
              <p:cNvPr id="48" name="Ink 47"/>
            </p:nvPicPr>
            <p:blipFill>
              <a:blip r:embed="rId82"/>
            </p:blipFill>
            <p:spPr>
              <a:xfrm>
                <a:off x="8270747" y="452627"/>
                <a:ext cx="9145" cy="11573"/>
              </a:xfrm>
              <a:prstGeom prst="rect"/>
            </p:spPr>
          </p:pic>
        </mc:Fallback>
      </mc:AlternateContent>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Date Placeholder 2"/>
          <p:cNvSpPr>
            <a:spLocks noGrp="1"/>
          </p:cNvSpPr>
          <p:nvPr>
            <p:ph type="dt" sz="half" idx="4294967295"/>
          </p:nvPr>
        </p:nvSpPr>
        <p:spPr/>
        <p:txBody>
          <a:bodyPr/>
          <a:lstStyle/>
          <a:p>
            <a:r>
              <a:rPr lang="en-US" altLang="en-US" dirty="0">
                <a:solidFill>
                  <a:srgbClr val="00AE00"/>
                </a:solidFill>
              </a:rPr>
              <a:t>   </a:t>
            </a:r>
            <a:endParaRPr lang="en-US" altLang="en-US" dirty="0">
              <a:solidFill>
                <a:srgbClr val="00AE00"/>
              </a:solidFill>
            </a:endParaRPr>
          </a:p>
        </p:txBody>
      </p:sp>
      <p:sp>
        <p:nvSpPr>
          <p:cNvPr id="84" name="Slide Number Placeholder 3"/>
          <p:cNvSpPr>
            <a:spLocks noGrp="1"/>
          </p:cNvSpPr>
          <p:nvPr>
            <p:ph type="sldNum" sz="quarter" idx="4294967295"/>
          </p:nvPr>
        </p:nvSpPr>
        <p:spPr/>
        <p:txBody>
          <a:bodyPr/>
          <a:lstStyle/>
          <a:p>
            <a:r>
              <a:rPr lang="en-US" altLang="en-US" dirty="0">
                <a:solidFill>
                  <a:srgbClr val="00AE00"/>
                </a:solidFill>
              </a:rPr>
              <a:t> </a:t>
            </a:r>
            <a:endParaRPr lang="en-US" altLang="en-US" b="0" dirty="0">
              <a:solidFill>
                <a:srgbClr val="FBBA03"/>
              </a:solidFill>
            </a:endParaRPr>
          </a:p>
        </p:txBody>
      </p:sp>
      <p:sp>
        <p:nvSpPr>
          <p:cNvPr id="1107970" name="Rectangle 2"/>
          <p:cNvSpPr>
            <a:spLocks noGrp="1" noChangeArrowheads="1"/>
          </p:cNvSpPr>
          <p:nvPr>
            <p:ph type="title"/>
          </p:nvPr>
        </p:nvSpPr>
        <p:spPr>
          <a:xfrm>
            <a:off x="685800" y="101600"/>
            <a:ext cx="7315200" cy="584200"/>
          </a:xfrm>
        </p:spPr>
        <p:txBody>
          <a:bodyPr>
            <a:normAutofit/>
          </a:bodyPr>
          <a:lstStyle/>
          <a:p>
            <a:pPr algn="ctr"/>
            <a:r>
              <a:rPr lang="en-US" altLang="en-US" sz="3600" dirty="0">
                <a:solidFill>
                  <a:schemeClr val="tx1"/>
                </a:solidFill>
              </a:rPr>
              <a:t>Masked Vector Instructions</a:t>
            </a:r>
            <a:endParaRPr lang="en-US" altLang="en-US" sz="3600" dirty="0">
              <a:solidFill>
                <a:schemeClr val="tx1"/>
              </a:solidFill>
            </a:endParaRPr>
          </a:p>
        </p:txBody>
      </p:sp>
      <p:grpSp>
        <p:nvGrpSpPr>
          <p:cNvPr id="1107971" name="Group 3"/>
          <p:cNvGrpSpPr/>
          <p:nvPr/>
        </p:nvGrpSpPr>
        <p:grpSpPr bwMode="auto">
          <a:xfrm>
            <a:off x="4267200" y="1066800"/>
            <a:ext cx="4724400" cy="4146550"/>
            <a:chOff x="2688" y="672"/>
            <a:chExt cx="2976" cy="2612"/>
          </a:xfrm>
        </p:grpSpPr>
        <p:grpSp>
          <p:nvGrpSpPr>
            <p:cNvPr id="1107972" name="Group 4"/>
            <p:cNvGrpSpPr/>
            <p:nvPr/>
          </p:nvGrpSpPr>
          <p:grpSpPr bwMode="auto">
            <a:xfrm>
              <a:off x="3079" y="1391"/>
              <a:ext cx="2370" cy="1893"/>
              <a:chOff x="3079" y="1391"/>
              <a:chExt cx="2370" cy="1893"/>
            </a:xfrm>
          </p:grpSpPr>
          <p:sp>
            <p:nvSpPr>
              <p:cNvPr id="1107973" name="Freeform 5"/>
              <p:cNvSpPr/>
              <p:nvPr/>
            </p:nvSpPr>
            <p:spPr bwMode="auto">
              <a:xfrm>
                <a:off x="4224" y="2016"/>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7974" name="Group 6"/>
              <p:cNvGrpSpPr/>
              <p:nvPr/>
            </p:nvGrpSpPr>
            <p:grpSpPr bwMode="auto">
              <a:xfrm>
                <a:off x="4224" y="2592"/>
                <a:ext cx="626" cy="48"/>
                <a:chOff x="1536" y="2256"/>
                <a:chExt cx="626" cy="48"/>
              </a:xfrm>
            </p:grpSpPr>
            <p:sp>
              <p:nvSpPr>
                <p:cNvPr id="1107975" name="Rectangle 7"/>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76" name="Freeform 8"/>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77" name="Line 9"/>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7978" name="Group 10"/>
              <p:cNvGrpSpPr/>
              <p:nvPr/>
            </p:nvGrpSpPr>
            <p:grpSpPr bwMode="auto">
              <a:xfrm>
                <a:off x="4224" y="2112"/>
                <a:ext cx="626" cy="48"/>
                <a:chOff x="1536" y="2256"/>
                <a:chExt cx="626" cy="48"/>
              </a:xfrm>
            </p:grpSpPr>
            <p:sp>
              <p:nvSpPr>
                <p:cNvPr id="1107979" name="Rectangle 11"/>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0" name="Freeform 12"/>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1" name="Line 13"/>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7982" name="Group 14"/>
              <p:cNvGrpSpPr/>
              <p:nvPr/>
            </p:nvGrpSpPr>
            <p:grpSpPr bwMode="auto">
              <a:xfrm>
                <a:off x="4224" y="2352"/>
                <a:ext cx="626" cy="48"/>
                <a:chOff x="1536" y="2256"/>
                <a:chExt cx="626" cy="48"/>
              </a:xfrm>
            </p:grpSpPr>
            <p:sp>
              <p:nvSpPr>
                <p:cNvPr id="1107983" name="Rectangle 15"/>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4" name="Freeform 16"/>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85" name="Line 17"/>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7986" name="Text Box 18"/>
              <p:cNvSpPr txBox="1">
                <a:spLocks noChangeArrowheads="1"/>
              </p:cNvSpPr>
              <p:nvPr/>
            </p:nvSpPr>
            <p:spPr bwMode="auto">
              <a:xfrm>
                <a:off x="4320" y="235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C[4]</a:t>
                </a:r>
                <a:endParaRPr lang="en-US" altLang="en-US" sz="1600" b="1">
                  <a:solidFill>
                    <a:srgbClr val="000000"/>
                  </a:solidFill>
                  <a:latin typeface="Arial" panose="020B0604020202020204" pitchFamily="34" charset="0"/>
                </a:endParaRPr>
              </a:p>
            </p:txBody>
          </p:sp>
          <p:sp>
            <p:nvSpPr>
              <p:cNvPr id="1107987" name="Text Box 19"/>
              <p:cNvSpPr txBox="1">
                <a:spLocks noChangeArrowheads="1"/>
              </p:cNvSpPr>
              <p:nvPr/>
            </p:nvSpPr>
            <p:spPr bwMode="auto">
              <a:xfrm>
                <a:off x="4320" y="211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C[5]</a:t>
                </a:r>
                <a:endParaRPr lang="en-US" altLang="en-US" sz="1600" b="1">
                  <a:solidFill>
                    <a:srgbClr val="000000"/>
                  </a:solidFill>
                  <a:latin typeface="Arial" panose="020B0604020202020204" pitchFamily="34" charset="0"/>
                </a:endParaRPr>
              </a:p>
            </p:txBody>
          </p:sp>
          <p:sp>
            <p:nvSpPr>
              <p:cNvPr id="1107988" name="Text Box 20"/>
              <p:cNvSpPr txBox="1">
                <a:spLocks noChangeArrowheads="1"/>
              </p:cNvSpPr>
              <p:nvPr/>
            </p:nvSpPr>
            <p:spPr bwMode="auto">
              <a:xfrm>
                <a:off x="4525" y="28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endParaRPr lang="en-US" altLang="en-US" sz="1600" b="1">
                  <a:solidFill>
                    <a:srgbClr val="000000"/>
                  </a:solidFill>
                  <a:latin typeface="Arial" panose="020B0604020202020204" pitchFamily="34" charset="0"/>
                </a:endParaRPr>
              </a:p>
            </p:txBody>
          </p:sp>
          <p:sp>
            <p:nvSpPr>
              <p:cNvPr id="1107989" name="Line 21"/>
              <p:cNvSpPr>
                <a:spLocks noChangeShapeType="1"/>
              </p:cNvSpPr>
              <p:nvPr/>
            </p:nvSpPr>
            <p:spPr bwMode="auto">
              <a:xfrm>
                <a:off x="4525" y="2688"/>
                <a:ext cx="0"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0" name="Line 22"/>
              <p:cNvSpPr>
                <a:spLocks noChangeShapeType="1"/>
              </p:cNvSpPr>
              <p:nvPr/>
            </p:nvSpPr>
            <p:spPr bwMode="auto">
              <a:xfrm>
                <a:off x="4704" y="1872"/>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1" name="Line 23"/>
              <p:cNvSpPr>
                <a:spLocks noChangeShapeType="1"/>
              </p:cNvSpPr>
              <p:nvPr/>
            </p:nvSpPr>
            <p:spPr bwMode="auto">
              <a:xfrm>
                <a:off x="4320" y="1872"/>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7992" name="Text Box 24"/>
              <p:cNvSpPr txBox="1">
                <a:spLocks noChangeArrowheads="1"/>
              </p:cNvSpPr>
              <p:nvPr/>
            </p:nvSpPr>
            <p:spPr bwMode="auto">
              <a:xfrm>
                <a:off x="4430" y="3072"/>
                <a:ext cx="10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data port</a:t>
                </a:r>
                <a:endParaRPr lang="en-US" altLang="en-US" sz="1600" b="1" i="1">
                  <a:solidFill>
                    <a:srgbClr val="000000"/>
                  </a:solidFill>
                  <a:latin typeface="Arial" panose="020B0604020202020204" pitchFamily="34" charset="0"/>
                </a:endParaRPr>
              </a:p>
            </p:txBody>
          </p:sp>
          <p:sp>
            <p:nvSpPr>
              <p:cNvPr id="1107993" name="Text Box 25"/>
              <p:cNvSpPr txBox="1">
                <a:spLocks noChangeArrowheads="1"/>
              </p:cNvSpPr>
              <p:nvPr/>
            </p:nvSpPr>
            <p:spPr bwMode="auto">
              <a:xfrm>
                <a:off x="4080" y="16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A[7]</a:t>
                </a:r>
                <a:endParaRPr lang="en-US" altLang="en-US" sz="1600" b="1">
                  <a:solidFill>
                    <a:srgbClr val="000000"/>
                  </a:solidFill>
                  <a:latin typeface="Arial" panose="020B0604020202020204" pitchFamily="34" charset="0"/>
                </a:endParaRPr>
              </a:p>
            </p:txBody>
          </p:sp>
          <p:sp>
            <p:nvSpPr>
              <p:cNvPr id="1107994" name="Text Box 26"/>
              <p:cNvSpPr txBox="1">
                <a:spLocks noChangeArrowheads="1"/>
              </p:cNvSpPr>
              <p:nvPr/>
            </p:nvSpPr>
            <p:spPr bwMode="auto">
              <a:xfrm>
                <a:off x="4512" y="163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B[7]</a:t>
                </a:r>
                <a:endParaRPr lang="en-US" altLang="en-US" sz="1600" b="1">
                  <a:solidFill>
                    <a:srgbClr val="000000"/>
                  </a:solidFill>
                  <a:latin typeface="Arial" panose="020B0604020202020204" pitchFamily="34" charset="0"/>
                </a:endParaRPr>
              </a:p>
            </p:txBody>
          </p:sp>
          <p:sp>
            <p:nvSpPr>
              <p:cNvPr id="1107995" name="Text Box 27"/>
              <p:cNvSpPr txBox="1">
                <a:spLocks noChangeArrowheads="1"/>
              </p:cNvSpPr>
              <p:nvPr/>
            </p:nvSpPr>
            <p:spPr bwMode="auto">
              <a:xfrm>
                <a:off x="3079" y="21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[3]=0</a:t>
                </a:r>
                <a:endParaRPr lang="en-US" altLang="en-US" sz="1600" b="1" dirty="0">
                  <a:solidFill>
                    <a:srgbClr val="000000"/>
                  </a:solidFill>
                  <a:latin typeface="Arial" panose="020B0604020202020204" pitchFamily="34" charset="0"/>
                </a:endParaRPr>
              </a:p>
            </p:txBody>
          </p:sp>
          <p:sp>
            <p:nvSpPr>
              <p:cNvPr id="1107996" name="Text Box 28"/>
              <p:cNvSpPr txBox="1">
                <a:spLocks noChangeArrowheads="1"/>
              </p:cNvSpPr>
              <p:nvPr/>
            </p:nvSpPr>
            <p:spPr bwMode="auto">
              <a:xfrm>
                <a:off x="3080" y="1967"/>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[4]=1</a:t>
                </a:r>
                <a:endParaRPr lang="en-US" altLang="en-US" sz="1600" b="1" dirty="0">
                  <a:solidFill>
                    <a:srgbClr val="000000"/>
                  </a:solidFill>
                  <a:latin typeface="Arial" panose="020B0604020202020204" pitchFamily="34" charset="0"/>
                </a:endParaRPr>
              </a:p>
            </p:txBody>
          </p:sp>
          <p:sp>
            <p:nvSpPr>
              <p:cNvPr id="1107997" name="Text Box 29"/>
              <p:cNvSpPr txBox="1">
                <a:spLocks noChangeArrowheads="1"/>
              </p:cNvSpPr>
              <p:nvPr/>
            </p:nvSpPr>
            <p:spPr bwMode="auto">
              <a:xfrm>
                <a:off x="3080" y="177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[5]=1</a:t>
                </a:r>
                <a:endParaRPr lang="en-US" altLang="en-US" sz="1600" b="1" dirty="0">
                  <a:solidFill>
                    <a:srgbClr val="000000"/>
                  </a:solidFill>
                  <a:latin typeface="Arial" panose="020B0604020202020204" pitchFamily="34" charset="0"/>
                </a:endParaRPr>
              </a:p>
            </p:txBody>
          </p:sp>
          <p:sp>
            <p:nvSpPr>
              <p:cNvPr id="1107998" name="Text Box 30"/>
              <p:cNvSpPr txBox="1">
                <a:spLocks noChangeArrowheads="1"/>
              </p:cNvSpPr>
              <p:nvPr/>
            </p:nvSpPr>
            <p:spPr bwMode="auto">
              <a:xfrm>
                <a:off x="3080" y="158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[6]=0</a:t>
                </a:r>
                <a:endParaRPr lang="en-US" altLang="en-US" sz="1600" b="1" dirty="0">
                  <a:solidFill>
                    <a:srgbClr val="000000"/>
                  </a:solidFill>
                  <a:latin typeface="Arial" panose="020B0604020202020204" pitchFamily="34" charset="0"/>
                </a:endParaRPr>
              </a:p>
            </p:txBody>
          </p:sp>
          <p:sp>
            <p:nvSpPr>
              <p:cNvPr id="1107999" name="Text Box 31"/>
              <p:cNvSpPr txBox="1">
                <a:spLocks noChangeArrowheads="1"/>
              </p:cNvSpPr>
              <p:nvPr/>
            </p:nvSpPr>
            <p:spPr bwMode="auto">
              <a:xfrm>
                <a:off x="3080" y="235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[2]=0</a:t>
                </a:r>
                <a:endParaRPr lang="en-US" altLang="en-US" sz="1600" b="1" dirty="0">
                  <a:solidFill>
                    <a:srgbClr val="000000"/>
                  </a:solidFill>
                  <a:latin typeface="Arial" panose="020B0604020202020204" pitchFamily="34" charset="0"/>
                </a:endParaRPr>
              </a:p>
            </p:txBody>
          </p:sp>
          <p:sp>
            <p:nvSpPr>
              <p:cNvPr id="1108000" name="Text Box 32"/>
              <p:cNvSpPr txBox="1">
                <a:spLocks noChangeArrowheads="1"/>
              </p:cNvSpPr>
              <p:nvPr/>
            </p:nvSpPr>
            <p:spPr bwMode="auto">
              <a:xfrm>
                <a:off x="3080" y="254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[1]=1</a:t>
                </a:r>
                <a:endParaRPr lang="en-US" altLang="en-US" sz="1600" b="1" dirty="0">
                  <a:solidFill>
                    <a:srgbClr val="000000"/>
                  </a:solidFill>
                  <a:latin typeface="Arial" panose="020B0604020202020204" pitchFamily="34" charset="0"/>
                </a:endParaRPr>
              </a:p>
            </p:txBody>
          </p:sp>
          <p:sp>
            <p:nvSpPr>
              <p:cNvPr id="1108001" name="Text Box 33"/>
              <p:cNvSpPr txBox="1">
                <a:spLocks noChangeArrowheads="1"/>
              </p:cNvSpPr>
              <p:nvPr/>
            </p:nvSpPr>
            <p:spPr bwMode="auto">
              <a:xfrm>
                <a:off x="3080" y="273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[0]=0</a:t>
                </a:r>
                <a:endParaRPr lang="en-US" altLang="en-US" sz="1600" b="1" dirty="0">
                  <a:solidFill>
                    <a:srgbClr val="000000"/>
                  </a:solidFill>
                  <a:latin typeface="Arial" panose="020B0604020202020204" pitchFamily="34" charset="0"/>
                </a:endParaRPr>
              </a:p>
            </p:txBody>
          </p:sp>
          <p:sp>
            <p:nvSpPr>
              <p:cNvPr id="1108002" name="Text Box 34"/>
              <p:cNvSpPr txBox="1">
                <a:spLocks noChangeArrowheads="1"/>
              </p:cNvSpPr>
              <p:nvPr/>
            </p:nvSpPr>
            <p:spPr bwMode="auto">
              <a:xfrm>
                <a:off x="3080" y="139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7]=1</a:t>
                </a:r>
                <a:endParaRPr lang="en-US" altLang="en-US" sz="1600" b="1" dirty="0">
                  <a:solidFill>
                    <a:srgbClr val="000000"/>
                  </a:solidFill>
                  <a:latin typeface="Arial" panose="020B0604020202020204" pitchFamily="34" charset="0"/>
                </a:endParaRPr>
              </a:p>
            </p:txBody>
          </p:sp>
          <p:sp>
            <p:nvSpPr>
              <p:cNvPr id="1108003" name="Line 35"/>
              <p:cNvSpPr>
                <a:spLocks noChangeShapeType="1"/>
              </p:cNvSpPr>
              <p:nvPr/>
            </p:nvSpPr>
            <p:spPr bwMode="auto">
              <a:xfrm>
                <a:off x="3600" y="2640"/>
                <a:ext cx="816" cy="240"/>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4" name="Line 36"/>
              <p:cNvSpPr>
                <a:spLocks noChangeShapeType="1"/>
              </p:cNvSpPr>
              <p:nvPr/>
            </p:nvSpPr>
            <p:spPr bwMode="auto">
              <a:xfrm>
                <a:off x="3552" y="2064"/>
                <a:ext cx="672"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5" name="Line 37"/>
              <p:cNvSpPr>
                <a:spLocks noChangeShapeType="1"/>
              </p:cNvSpPr>
              <p:nvPr/>
            </p:nvSpPr>
            <p:spPr bwMode="auto">
              <a:xfrm>
                <a:off x="3552" y="1872"/>
                <a:ext cx="576" cy="38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06" name="Line 38"/>
              <p:cNvSpPr>
                <a:spLocks noChangeShapeType="1"/>
              </p:cNvSpPr>
              <p:nvPr/>
            </p:nvSpPr>
            <p:spPr bwMode="auto">
              <a:xfrm>
                <a:off x="3600" y="1536"/>
                <a:ext cx="480" cy="19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8007" name="Rectangle 39"/>
            <p:cNvSpPr>
              <a:spLocks noChangeArrowheads="1"/>
            </p:cNvSpPr>
            <p:nvPr/>
          </p:nvSpPr>
          <p:spPr bwMode="auto">
            <a:xfrm>
              <a:off x="2688" y="672"/>
              <a:ext cx="2976"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lnSpc>
                  <a:spcPct val="90000"/>
                </a:lnSpc>
                <a:spcBef>
                  <a:spcPct val="30000"/>
                </a:spcBef>
                <a:buSzPct val="100000"/>
                <a:buChar char="•"/>
                <a:defRPr sz="2400" b="1">
                  <a:solidFill>
                    <a:schemeClr val="tx1"/>
                  </a:solidFill>
                  <a:latin typeface="Arial" panose="020B0604020202020204" pitchFamily="34" charset="0"/>
                </a:defRPr>
              </a:lvl1pPr>
              <a:lvl2pPr marL="685800" indent="-228600">
                <a:lnSpc>
                  <a:spcPct val="90000"/>
                </a:lnSpc>
                <a:spcBef>
                  <a:spcPct val="30000"/>
                </a:spcBef>
                <a:buSzPct val="100000"/>
                <a:buChar char="–"/>
                <a:defRPr b="1">
                  <a:solidFill>
                    <a:schemeClr val="tx1"/>
                  </a:solidFill>
                  <a:latin typeface="Arial" panose="020B0604020202020204" pitchFamily="34" charset="0"/>
                </a:defRPr>
              </a:lvl2pPr>
              <a:lvl3pPr marL="1143000" indent="-228600">
                <a:lnSpc>
                  <a:spcPct val="90000"/>
                </a:lnSpc>
                <a:spcBef>
                  <a:spcPct val="30000"/>
                </a:spcBef>
                <a:buSzPct val="100000"/>
                <a:buChar char="»"/>
                <a:defRPr b="1">
                  <a:solidFill>
                    <a:schemeClr val="tx1"/>
                  </a:solidFill>
                  <a:latin typeface="Arial" panose="020B0604020202020204" pitchFamily="34" charset="0"/>
                </a:defRPr>
              </a:lvl3pPr>
              <a:lvl4pPr marL="1543050" indent="-171450">
                <a:lnSpc>
                  <a:spcPct val="90000"/>
                </a:lnSpc>
                <a:spcBef>
                  <a:spcPct val="30000"/>
                </a:spcBef>
                <a:buSzPct val="100000"/>
                <a:buChar char="•"/>
                <a:defRPr sz="1400" b="1">
                  <a:solidFill>
                    <a:schemeClr val="tx1"/>
                  </a:solidFill>
                  <a:latin typeface="Arial" panose="020B0604020202020204" pitchFamily="34" charset="0"/>
                </a:defRPr>
              </a:lvl4pPr>
              <a:lvl5pPr marL="2000250" indent="-171450">
                <a:lnSpc>
                  <a:spcPct val="90000"/>
                </a:lnSpc>
                <a:spcBef>
                  <a:spcPct val="30000"/>
                </a:spcBef>
                <a:buSzPct val="100000"/>
                <a:buChar char="–"/>
                <a:defRPr sz="1400" b="1">
                  <a:solidFill>
                    <a:schemeClr val="tx1"/>
                  </a:solidFill>
                  <a:latin typeface="Arial" panose="020B0604020202020204" pitchFamily="34" charset="0"/>
                </a:defRPr>
              </a:lvl5pPr>
              <a:lvl6pPr marL="24574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6pPr>
              <a:lvl7pPr marL="29146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7pPr>
              <a:lvl8pPr marL="33718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8pPr>
              <a:lvl9pPr marL="3829050" indent="-171450" eaLnBrk="0" fontAlgn="base" hangingPunct="0">
                <a:lnSpc>
                  <a:spcPct val="90000"/>
                </a:lnSpc>
                <a:spcBef>
                  <a:spcPct val="30000"/>
                </a:spcBef>
                <a:spcAft>
                  <a:spcPct val="0"/>
                </a:spcAft>
                <a:buSzPct val="100000"/>
                <a:buChar char="–"/>
                <a:defRPr sz="1400" b="1">
                  <a:solidFill>
                    <a:schemeClr val="tx1"/>
                  </a:solidFill>
                  <a:latin typeface="Arial" panose="020B0604020202020204" pitchFamily="34" charset="0"/>
                </a:defRPr>
              </a:lvl9pPr>
            </a:lstStyle>
            <a:p>
              <a:pPr algn="ctr" eaLnBrk="0" hangingPunct="0">
                <a:buClrTx/>
                <a:buFontTx/>
                <a:buNone/>
              </a:pPr>
              <a:r>
                <a:rPr lang="en-US" altLang="en-US">
                  <a:solidFill>
                    <a:srgbClr val="000000"/>
                  </a:solidFill>
                </a:rPr>
                <a:t>Density-Time Implementation</a:t>
              </a:r>
              <a:endParaRPr lang="en-US" altLang="en-US">
                <a:solidFill>
                  <a:srgbClr val="000000"/>
                </a:solidFill>
              </a:endParaRPr>
            </a:p>
            <a:p>
              <a:pPr lvl="1" eaLnBrk="0" hangingPunct="0">
                <a:buClrTx/>
                <a:buFontTx/>
                <a:buChar char="–"/>
              </a:pPr>
              <a:r>
                <a:rPr lang="en-US" altLang="en-US" sz="1800">
                  <a:solidFill>
                    <a:srgbClr val="000000"/>
                  </a:solidFill>
                </a:rPr>
                <a:t>scan mask vector and only execute elements with non-zero masks</a:t>
              </a:r>
              <a:endParaRPr lang="en-US" altLang="en-US" sz="1800">
                <a:solidFill>
                  <a:srgbClr val="000000"/>
                </a:solidFill>
              </a:endParaRPr>
            </a:p>
          </p:txBody>
        </p:sp>
      </p:grpSp>
      <p:grpSp>
        <p:nvGrpSpPr>
          <p:cNvPr id="1108008" name="Group 40"/>
          <p:cNvGrpSpPr/>
          <p:nvPr/>
        </p:nvGrpSpPr>
        <p:grpSpPr bwMode="auto">
          <a:xfrm>
            <a:off x="-381000" y="1066800"/>
            <a:ext cx="4953000" cy="4984750"/>
            <a:chOff x="-240" y="672"/>
            <a:chExt cx="3120" cy="3140"/>
          </a:xfrm>
        </p:grpSpPr>
        <p:grpSp>
          <p:nvGrpSpPr>
            <p:cNvPr id="1108009" name="Group 41"/>
            <p:cNvGrpSpPr/>
            <p:nvPr/>
          </p:nvGrpSpPr>
          <p:grpSpPr bwMode="auto">
            <a:xfrm>
              <a:off x="336" y="1391"/>
              <a:ext cx="1932" cy="2421"/>
              <a:chOff x="336" y="1391"/>
              <a:chExt cx="1932" cy="2421"/>
            </a:xfrm>
          </p:grpSpPr>
          <p:sp>
            <p:nvSpPr>
              <p:cNvPr id="1108010" name="Freeform 42"/>
              <p:cNvSpPr/>
              <p:nvPr/>
            </p:nvSpPr>
            <p:spPr bwMode="auto">
              <a:xfrm>
                <a:off x="1043" y="2544"/>
                <a:ext cx="576" cy="672"/>
              </a:xfrm>
              <a:custGeom>
                <a:avLst/>
                <a:gdLst>
                  <a:gd name="T0" fmla="*/ 0 w 576"/>
                  <a:gd name="T1" fmla="*/ 0 h 672"/>
                  <a:gd name="T2" fmla="*/ 144 w 576"/>
                  <a:gd name="T3" fmla="*/ 672 h 672"/>
                  <a:gd name="T4" fmla="*/ 450 w 576"/>
                  <a:gd name="T5" fmla="*/ 672 h 672"/>
                  <a:gd name="T6" fmla="*/ 576 w 576"/>
                  <a:gd name="T7" fmla="*/ 0 h 672"/>
                  <a:gd name="T8" fmla="*/ 336 w 576"/>
                  <a:gd name="T9" fmla="*/ 0 h 672"/>
                  <a:gd name="T10" fmla="*/ 288 w 576"/>
                  <a:gd name="T11" fmla="*/ 96 h 672"/>
                  <a:gd name="T12" fmla="*/ 240 w 576"/>
                  <a:gd name="T13" fmla="*/ 0 h 672"/>
                  <a:gd name="T14" fmla="*/ 0 w 576"/>
                  <a:gd name="T15" fmla="*/ 0 h 6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6" h="672">
                    <a:moveTo>
                      <a:pt x="0" y="0"/>
                    </a:moveTo>
                    <a:lnTo>
                      <a:pt x="144" y="672"/>
                    </a:lnTo>
                    <a:lnTo>
                      <a:pt x="450" y="672"/>
                    </a:lnTo>
                    <a:lnTo>
                      <a:pt x="576" y="0"/>
                    </a:lnTo>
                    <a:lnTo>
                      <a:pt x="336" y="0"/>
                    </a:lnTo>
                    <a:lnTo>
                      <a:pt x="288" y="96"/>
                    </a:lnTo>
                    <a:lnTo>
                      <a:pt x="240" y="0"/>
                    </a:lnTo>
                    <a:lnTo>
                      <a:pt x="0" y="0"/>
                    </a:lnTo>
                    <a:close/>
                  </a:path>
                </a:pathLst>
              </a:custGeom>
              <a:noFill/>
              <a:ln w="31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nvGrpSpPr>
              <p:cNvPr id="1108011" name="Group 43"/>
              <p:cNvGrpSpPr/>
              <p:nvPr/>
            </p:nvGrpSpPr>
            <p:grpSpPr bwMode="auto">
              <a:xfrm>
                <a:off x="1043" y="3120"/>
                <a:ext cx="626" cy="48"/>
                <a:chOff x="1536" y="2256"/>
                <a:chExt cx="626" cy="48"/>
              </a:xfrm>
            </p:grpSpPr>
            <p:sp>
              <p:nvSpPr>
                <p:cNvPr id="1108012" name="Rectangle 44"/>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3" name="Freeform 45"/>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4" name="Line 46"/>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8015" name="Group 47"/>
              <p:cNvGrpSpPr/>
              <p:nvPr/>
            </p:nvGrpSpPr>
            <p:grpSpPr bwMode="auto">
              <a:xfrm>
                <a:off x="1043" y="2640"/>
                <a:ext cx="626" cy="48"/>
                <a:chOff x="1536" y="2256"/>
                <a:chExt cx="626" cy="48"/>
              </a:xfrm>
            </p:grpSpPr>
            <p:sp>
              <p:nvSpPr>
                <p:cNvPr id="1108016" name="Rectangle 48"/>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7" name="Freeform 49"/>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18" name="Line 50"/>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grpSp>
            <p:nvGrpSpPr>
              <p:cNvPr id="1108019" name="Group 51"/>
              <p:cNvGrpSpPr/>
              <p:nvPr/>
            </p:nvGrpSpPr>
            <p:grpSpPr bwMode="auto">
              <a:xfrm>
                <a:off x="1043" y="2880"/>
                <a:ext cx="626" cy="48"/>
                <a:chOff x="1536" y="2256"/>
                <a:chExt cx="626" cy="48"/>
              </a:xfrm>
            </p:grpSpPr>
            <p:sp>
              <p:nvSpPr>
                <p:cNvPr id="1108020" name="Rectangle 52"/>
                <p:cNvSpPr>
                  <a:spLocks noChangeArrowheads="1"/>
                </p:cNvSpPr>
                <p:nvPr/>
              </p:nvSpPr>
              <p:spPr bwMode="auto">
                <a:xfrm>
                  <a:off x="1536" y="2256"/>
                  <a:ext cx="576" cy="48"/>
                </a:xfrm>
                <a:prstGeom prst="rect">
                  <a:avLst/>
                </a:prstGeom>
                <a:solidFill>
                  <a:schemeClr val="bg1"/>
                </a:solidFill>
                <a:ln w="31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1" name="Freeform 53"/>
                <p:cNvSpPr/>
                <p:nvPr/>
              </p:nvSpPr>
              <p:spPr bwMode="auto">
                <a:xfrm>
                  <a:off x="2064" y="2256"/>
                  <a:ext cx="48" cy="48"/>
                </a:xfrm>
                <a:custGeom>
                  <a:avLst/>
                  <a:gdLst>
                    <a:gd name="T0" fmla="*/ 48 w 48"/>
                    <a:gd name="T1" fmla="*/ 96 h 96"/>
                    <a:gd name="T2" fmla="*/ 0 w 48"/>
                    <a:gd name="T3" fmla="*/ 48 h 96"/>
                    <a:gd name="T4" fmla="*/ 48 w 48"/>
                    <a:gd name="T5" fmla="*/ 0 h 96"/>
                    <a:gd name="T6" fmla="*/ 48 w 48"/>
                    <a:gd name="T7" fmla="*/ 96 h 96"/>
                  </a:gdLst>
                  <a:ahLst/>
                  <a:cxnLst>
                    <a:cxn ang="0">
                      <a:pos x="T0" y="T1"/>
                    </a:cxn>
                    <a:cxn ang="0">
                      <a:pos x="T2" y="T3"/>
                    </a:cxn>
                    <a:cxn ang="0">
                      <a:pos x="T4" y="T5"/>
                    </a:cxn>
                    <a:cxn ang="0">
                      <a:pos x="T6" y="T7"/>
                    </a:cxn>
                  </a:cxnLst>
                  <a:rect l="0" t="0" r="r" b="b"/>
                  <a:pathLst>
                    <a:path w="48" h="96">
                      <a:moveTo>
                        <a:pt x="48" y="96"/>
                      </a:moveTo>
                      <a:lnTo>
                        <a:pt x="0" y="48"/>
                      </a:lnTo>
                      <a:lnTo>
                        <a:pt x="48" y="0"/>
                      </a:lnTo>
                      <a:lnTo>
                        <a:pt x="48" y="96"/>
                      </a:lnTo>
                      <a:close/>
                    </a:path>
                  </a:pathLst>
                </a:custGeom>
                <a:solidFill>
                  <a:schemeClr val="bg1"/>
                </a:solidFill>
                <a:ln w="3175" cap="flat" cmpd="sng">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2" name="Line 54"/>
                <p:cNvSpPr>
                  <a:spLocks noChangeShapeType="1"/>
                </p:cNvSpPr>
                <p:nvPr/>
              </p:nvSpPr>
              <p:spPr bwMode="auto">
                <a:xfrm>
                  <a:off x="2114" y="2280"/>
                  <a:ext cx="48" cy="0"/>
                </a:xfrm>
                <a:prstGeom prst="line">
                  <a:avLst/>
                </a:prstGeom>
                <a:noFill/>
                <a:ln w="31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grpSp>
          <p:sp>
            <p:nvSpPr>
              <p:cNvPr id="1108023" name="Text Box 55"/>
              <p:cNvSpPr txBox="1">
                <a:spLocks noChangeArrowheads="1"/>
              </p:cNvSpPr>
              <p:nvPr/>
            </p:nvSpPr>
            <p:spPr bwMode="auto">
              <a:xfrm>
                <a:off x="1139" y="288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C[1]</a:t>
                </a:r>
                <a:endParaRPr lang="en-US" altLang="en-US" sz="1600" b="1">
                  <a:solidFill>
                    <a:srgbClr val="000000"/>
                  </a:solidFill>
                  <a:latin typeface="Arial" panose="020B0604020202020204" pitchFamily="34" charset="0"/>
                </a:endParaRPr>
              </a:p>
            </p:txBody>
          </p:sp>
          <p:sp>
            <p:nvSpPr>
              <p:cNvPr id="1108024" name="Text Box 56"/>
              <p:cNvSpPr txBox="1">
                <a:spLocks noChangeArrowheads="1"/>
              </p:cNvSpPr>
              <p:nvPr/>
            </p:nvSpPr>
            <p:spPr bwMode="auto">
              <a:xfrm>
                <a:off x="1139" y="264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C[2]</a:t>
                </a:r>
                <a:endParaRPr lang="en-US" altLang="en-US" sz="1600" b="1">
                  <a:solidFill>
                    <a:srgbClr val="000000"/>
                  </a:solidFill>
                  <a:latin typeface="Arial" panose="020B0604020202020204" pitchFamily="34" charset="0"/>
                </a:endParaRPr>
              </a:p>
            </p:txBody>
          </p:sp>
          <p:sp>
            <p:nvSpPr>
              <p:cNvPr id="1108025" name="Text Box 57"/>
              <p:cNvSpPr txBox="1">
                <a:spLocks noChangeArrowheads="1"/>
              </p:cNvSpPr>
              <p:nvPr/>
            </p:nvSpPr>
            <p:spPr bwMode="auto">
              <a:xfrm>
                <a:off x="1344" y="33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C[0]</a:t>
                </a:r>
                <a:endParaRPr lang="en-US" altLang="en-US" sz="1600" b="1">
                  <a:solidFill>
                    <a:srgbClr val="000000"/>
                  </a:solidFill>
                  <a:latin typeface="Arial" panose="020B0604020202020204" pitchFamily="34" charset="0"/>
                </a:endParaRPr>
              </a:p>
            </p:txBody>
          </p:sp>
          <p:sp>
            <p:nvSpPr>
              <p:cNvPr id="1108026" name="Line 58"/>
              <p:cNvSpPr>
                <a:spLocks noChangeShapeType="1"/>
              </p:cNvSpPr>
              <p:nvPr/>
            </p:nvSpPr>
            <p:spPr bwMode="auto">
              <a:xfrm>
                <a:off x="1344" y="3216"/>
                <a:ext cx="0" cy="432"/>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7" name="Line 59"/>
              <p:cNvSpPr>
                <a:spLocks noChangeShapeType="1"/>
              </p:cNvSpPr>
              <p:nvPr/>
            </p:nvSpPr>
            <p:spPr bwMode="auto">
              <a:xfrm>
                <a:off x="1523" y="240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8" name="Line 60"/>
              <p:cNvSpPr>
                <a:spLocks noChangeShapeType="1"/>
              </p:cNvSpPr>
              <p:nvPr/>
            </p:nvSpPr>
            <p:spPr bwMode="auto">
              <a:xfrm>
                <a:off x="1139" y="2400"/>
                <a:ext cx="0" cy="144"/>
              </a:xfrm>
              <a:prstGeom prst="line">
                <a:avLst/>
              </a:prstGeom>
              <a:noFill/>
              <a:ln w="31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29" name="Text Box 61"/>
              <p:cNvSpPr txBox="1">
                <a:spLocks noChangeArrowheads="1"/>
              </p:cNvSpPr>
              <p:nvPr/>
            </p:nvSpPr>
            <p:spPr bwMode="auto">
              <a:xfrm>
                <a:off x="899" y="21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A[3]</a:t>
                </a:r>
                <a:endParaRPr lang="en-US" altLang="en-US" sz="1600" b="1">
                  <a:solidFill>
                    <a:srgbClr val="000000"/>
                  </a:solidFill>
                  <a:latin typeface="Arial" panose="020B0604020202020204" pitchFamily="34" charset="0"/>
                </a:endParaRPr>
              </a:p>
            </p:txBody>
          </p:sp>
          <p:sp>
            <p:nvSpPr>
              <p:cNvPr id="1108030" name="Text Box 62"/>
              <p:cNvSpPr txBox="1">
                <a:spLocks noChangeArrowheads="1"/>
              </p:cNvSpPr>
              <p:nvPr/>
            </p:nvSpPr>
            <p:spPr bwMode="auto">
              <a:xfrm>
                <a:off x="1331" y="2160"/>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B[3]</a:t>
                </a:r>
                <a:endParaRPr lang="en-US" altLang="en-US" sz="1600" b="1">
                  <a:solidFill>
                    <a:srgbClr val="000000"/>
                  </a:solidFill>
                  <a:latin typeface="Arial" panose="020B0604020202020204" pitchFamily="34" charset="0"/>
                </a:endParaRPr>
              </a:p>
            </p:txBody>
          </p:sp>
          <p:sp>
            <p:nvSpPr>
              <p:cNvPr id="1108031" name="Text Box 63"/>
              <p:cNvSpPr txBox="1">
                <a:spLocks noChangeArrowheads="1"/>
              </p:cNvSpPr>
              <p:nvPr/>
            </p:nvSpPr>
            <p:spPr bwMode="auto">
              <a:xfrm>
                <a:off x="899"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A[4]</a:t>
                </a:r>
                <a:endParaRPr lang="en-US" altLang="en-US" sz="1600" b="1">
                  <a:solidFill>
                    <a:srgbClr val="000000"/>
                  </a:solidFill>
                  <a:latin typeface="Arial" panose="020B0604020202020204" pitchFamily="34" charset="0"/>
                </a:endParaRPr>
              </a:p>
            </p:txBody>
          </p:sp>
          <p:sp>
            <p:nvSpPr>
              <p:cNvPr id="1108032" name="Text Box 64"/>
              <p:cNvSpPr txBox="1">
                <a:spLocks noChangeArrowheads="1"/>
              </p:cNvSpPr>
              <p:nvPr/>
            </p:nvSpPr>
            <p:spPr bwMode="auto">
              <a:xfrm>
                <a:off x="1331" y="1968"/>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B[4]</a:t>
                </a:r>
                <a:endParaRPr lang="en-US" altLang="en-US" sz="1600" b="1">
                  <a:solidFill>
                    <a:srgbClr val="000000"/>
                  </a:solidFill>
                  <a:latin typeface="Arial" panose="020B0604020202020204" pitchFamily="34" charset="0"/>
                </a:endParaRPr>
              </a:p>
            </p:txBody>
          </p:sp>
          <p:sp>
            <p:nvSpPr>
              <p:cNvPr id="1108033" name="Text Box 65"/>
              <p:cNvSpPr txBox="1">
                <a:spLocks noChangeArrowheads="1"/>
              </p:cNvSpPr>
              <p:nvPr/>
            </p:nvSpPr>
            <p:spPr bwMode="auto">
              <a:xfrm>
                <a:off x="899"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A[5]</a:t>
                </a:r>
                <a:endParaRPr lang="en-US" altLang="en-US" sz="1600" b="1">
                  <a:solidFill>
                    <a:srgbClr val="000000"/>
                  </a:solidFill>
                  <a:latin typeface="Arial" panose="020B0604020202020204" pitchFamily="34" charset="0"/>
                </a:endParaRPr>
              </a:p>
            </p:txBody>
          </p:sp>
          <p:sp>
            <p:nvSpPr>
              <p:cNvPr id="1108034" name="Text Box 66"/>
              <p:cNvSpPr txBox="1">
                <a:spLocks noChangeArrowheads="1"/>
              </p:cNvSpPr>
              <p:nvPr/>
            </p:nvSpPr>
            <p:spPr bwMode="auto">
              <a:xfrm>
                <a:off x="1331" y="1776"/>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B[5]</a:t>
                </a:r>
                <a:endParaRPr lang="en-US" altLang="en-US" sz="1600" b="1">
                  <a:solidFill>
                    <a:srgbClr val="000000"/>
                  </a:solidFill>
                  <a:latin typeface="Arial" panose="020B0604020202020204" pitchFamily="34" charset="0"/>
                </a:endParaRPr>
              </a:p>
            </p:txBody>
          </p:sp>
          <p:sp>
            <p:nvSpPr>
              <p:cNvPr id="1108035" name="Text Box 67"/>
              <p:cNvSpPr txBox="1">
                <a:spLocks noChangeArrowheads="1"/>
              </p:cNvSpPr>
              <p:nvPr/>
            </p:nvSpPr>
            <p:spPr bwMode="auto">
              <a:xfrm>
                <a:off x="899"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A[6]</a:t>
                </a:r>
                <a:endParaRPr lang="en-US" altLang="en-US" sz="1600" b="1">
                  <a:solidFill>
                    <a:srgbClr val="000000"/>
                  </a:solidFill>
                  <a:latin typeface="Arial" panose="020B0604020202020204" pitchFamily="34" charset="0"/>
                </a:endParaRPr>
              </a:p>
            </p:txBody>
          </p:sp>
          <p:sp>
            <p:nvSpPr>
              <p:cNvPr id="1108036" name="Text Box 68"/>
              <p:cNvSpPr txBox="1">
                <a:spLocks noChangeArrowheads="1"/>
              </p:cNvSpPr>
              <p:nvPr/>
            </p:nvSpPr>
            <p:spPr bwMode="auto">
              <a:xfrm>
                <a:off x="1331" y="1584"/>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B[6]</a:t>
                </a:r>
                <a:endParaRPr lang="en-US" altLang="en-US" sz="1600" b="1">
                  <a:solidFill>
                    <a:srgbClr val="000000"/>
                  </a:solidFill>
                  <a:latin typeface="Arial" panose="020B0604020202020204" pitchFamily="34" charset="0"/>
                </a:endParaRPr>
              </a:p>
            </p:txBody>
          </p:sp>
          <p:sp>
            <p:nvSpPr>
              <p:cNvPr id="1108037" name="Text Box 69"/>
              <p:cNvSpPr txBox="1">
                <a:spLocks noChangeArrowheads="1"/>
              </p:cNvSpPr>
              <p:nvPr/>
            </p:nvSpPr>
            <p:spPr bwMode="auto">
              <a:xfrm>
                <a:off x="392" y="21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[3]=0</a:t>
                </a:r>
                <a:endParaRPr lang="en-US" altLang="en-US" sz="1600" b="1" dirty="0">
                  <a:solidFill>
                    <a:srgbClr val="000000"/>
                  </a:solidFill>
                  <a:latin typeface="Arial" panose="020B0604020202020204" pitchFamily="34" charset="0"/>
                </a:endParaRPr>
              </a:p>
            </p:txBody>
          </p:sp>
          <p:sp>
            <p:nvSpPr>
              <p:cNvPr id="1108038" name="Text Box 70"/>
              <p:cNvSpPr txBox="1">
                <a:spLocks noChangeArrowheads="1"/>
              </p:cNvSpPr>
              <p:nvPr/>
            </p:nvSpPr>
            <p:spPr bwMode="auto">
              <a:xfrm>
                <a:off x="392" y="1967"/>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[4]=1</a:t>
                </a:r>
                <a:endParaRPr lang="en-US" altLang="en-US" sz="1600" b="1" dirty="0">
                  <a:solidFill>
                    <a:srgbClr val="000000"/>
                  </a:solidFill>
                  <a:latin typeface="Arial" panose="020B0604020202020204" pitchFamily="34" charset="0"/>
                </a:endParaRPr>
              </a:p>
            </p:txBody>
          </p:sp>
          <p:sp>
            <p:nvSpPr>
              <p:cNvPr id="1108039" name="Text Box 71"/>
              <p:cNvSpPr txBox="1">
                <a:spLocks noChangeArrowheads="1"/>
              </p:cNvSpPr>
              <p:nvPr/>
            </p:nvSpPr>
            <p:spPr bwMode="auto">
              <a:xfrm>
                <a:off x="392" y="1775"/>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[5]=1</a:t>
                </a:r>
                <a:endParaRPr lang="en-US" altLang="en-US" sz="1600" b="1" dirty="0">
                  <a:solidFill>
                    <a:srgbClr val="000000"/>
                  </a:solidFill>
                  <a:latin typeface="Arial" panose="020B0604020202020204" pitchFamily="34" charset="0"/>
                </a:endParaRPr>
              </a:p>
            </p:txBody>
          </p:sp>
          <p:sp>
            <p:nvSpPr>
              <p:cNvPr id="1108040" name="Text Box 72"/>
              <p:cNvSpPr txBox="1">
                <a:spLocks noChangeArrowheads="1"/>
              </p:cNvSpPr>
              <p:nvPr/>
            </p:nvSpPr>
            <p:spPr bwMode="auto">
              <a:xfrm>
                <a:off x="392" y="1583"/>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[6]=0</a:t>
                </a:r>
                <a:endParaRPr lang="en-US" altLang="en-US" sz="1600" b="1" dirty="0">
                  <a:solidFill>
                    <a:srgbClr val="000000"/>
                  </a:solidFill>
                  <a:latin typeface="Arial" panose="020B0604020202020204" pitchFamily="34" charset="0"/>
                </a:endParaRPr>
              </a:p>
            </p:txBody>
          </p:sp>
          <p:sp>
            <p:nvSpPr>
              <p:cNvPr id="1108041" name="Text Box 73"/>
              <p:cNvSpPr txBox="1">
                <a:spLocks noChangeArrowheads="1"/>
              </p:cNvSpPr>
              <p:nvPr/>
            </p:nvSpPr>
            <p:spPr bwMode="auto">
              <a:xfrm>
                <a:off x="392" y="263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[2]=0</a:t>
                </a:r>
                <a:endParaRPr lang="en-US" altLang="en-US" sz="1600" b="1" dirty="0">
                  <a:solidFill>
                    <a:srgbClr val="000000"/>
                  </a:solidFill>
                  <a:latin typeface="Arial" panose="020B0604020202020204" pitchFamily="34" charset="0"/>
                </a:endParaRPr>
              </a:p>
            </p:txBody>
          </p:sp>
          <p:sp>
            <p:nvSpPr>
              <p:cNvPr id="1108042" name="Text Box 74"/>
              <p:cNvSpPr txBox="1">
                <a:spLocks noChangeArrowheads="1"/>
              </p:cNvSpPr>
              <p:nvPr/>
            </p:nvSpPr>
            <p:spPr bwMode="auto">
              <a:xfrm>
                <a:off x="392" y="287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[1]=1</a:t>
                </a:r>
                <a:endParaRPr lang="en-US" altLang="en-US" sz="1600" b="1" dirty="0">
                  <a:solidFill>
                    <a:srgbClr val="000000"/>
                  </a:solidFill>
                  <a:latin typeface="Arial" panose="020B0604020202020204" pitchFamily="34" charset="0"/>
                </a:endParaRPr>
              </a:p>
            </p:txBody>
          </p:sp>
          <p:sp>
            <p:nvSpPr>
              <p:cNvPr id="1108043" name="Text Box 75"/>
              <p:cNvSpPr txBox="1">
                <a:spLocks noChangeArrowheads="1"/>
              </p:cNvSpPr>
              <p:nvPr/>
            </p:nvSpPr>
            <p:spPr bwMode="auto">
              <a:xfrm>
                <a:off x="392" y="3359"/>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[0]=0</a:t>
                </a:r>
                <a:endParaRPr lang="en-US" altLang="en-US" sz="1600" b="1" dirty="0">
                  <a:solidFill>
                    <a:srgbClr val="000000"/>
                  </a:solidFill>
                  <a:latin typeface="Arial" panose="020B0604020202020204" pitchFamily="34" charset="0"/>
                </a:endParaRPr>
              </a:p>
            </p:txBody>
          </p:sp>
          <p:sp>
            <p:nvSpPr>
              <p:cNvPr id="1108044" name="Freeform 76"/>
              <p:cNvSpPr/>
              <p:nvPr/>
            </p:nvSpPr>
            <p:spPr bwMode="auto">
              <a:xfrm>
                <a:off x="912" y="3456"/>
                <a:ext cx="96" cy="192"/>
              </a:xfrm>
              <a:custGeom>
                <a:avLst/>
                <a:gdLst>
                  <a:gd name="T0" fmla="*/ 0 w 240"/>
                  <a:gd name="T1" fmla="*/ 0 h 192"/>
                  <a:gd name="T2" fmla="*/ 240 w 240"/>
                  <a:gd name="T3" fmla="*/ 0 h 192"/>
                  <a:gd name="T4" fmla="*/ 240 w 240"/>
                  <a:gd name="T5" fmla="*/ 192 h 192"/>
                </a:gdLst>
                <a:ahLst/>
                <a:cxnLst>
                  <a:cxn ang="0">
                    <a:pos x="T0" y="T1"/>
                  </a:cxn>
                  <a:cxn ang="0">
                    <a:pos x="T2" y="T3"/>
                  </a:cxn>
                  <a:cxn ang="0">
                    <a:pos x="T4" y="T5"/>
                  </a:cxn>
                </a:cxnLst>
                <a:rect l="0" t="0" r="r" b="b"/>
                <a:pathLst>
                  <a:path w="240" h="192">
                    <a:moveTo>
                      <a:pt x="0" y="0"/>
                    </a:moveTo>
                    <a:lnTo>
                      <a:pt x="240" y="0"/>
                    </a:lnTo>
                    <a:lnTo>
                      <a:pt x="240" y="192"/>
                    </a:lnTo>
                  </a:path>
                </a:pathLst>
              </a:custGeom>
              <a:noFill/>
              <a:ln w="31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08045" name="Text Box 77"/>
              <p:cNvSpPr txBox="1">
                <a:spLocks noChangeArrowheads="1"/>
              </p:cNvSpPr>
              <p:nvPr/>
            </p:nvSpPr>
            <p:spPr bwMode="auto">
              <a:xfrm>
                <a:off x="1249" y="3600"/>
                <a:ext cx="1019"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data port</a:t>
                </a:r>
                <a:endParaRPr lang="en-US" altLang="en-US" sz="1600" b="1" i="1">
                  <a:solidFill>
                    <a:srgbClr val="000000"/>
                  </a:solidFill>
                  <a:latin typeface="Arial" panose="020B0604020202020204" pitchFamily="34" charset="0"/>
                </a:endParaRPr>
              </a:p>
            </p:txBody>
          </p:sp>
          <p:sp>
            <p:nvSpPr>
              <p:cNvPr id="1108046" name="Text Box 78"/>
              <p:cNvSpPr txBox="1">
                <a:spLocks noChangeArrowheads="1"/>
              </p:cNvSpPr>
              <p:nvPr/>
            </p:nvSpPr>
            <p:spPr bwMode="auto">
              <a:xfrm>
                <a:off x="336" y="3600"/>
                <a:ext cx="891"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i="1">
                    <a:solidFill>
                      <a:srgbClr val="000000"/>
                    </a:solidFill>
                    <a:latin typeface="Arial" panose="020B0604020202020204" pitchFamily="34" charset="0"/>
                  </a:rPr>
                  <a:t>Write Enable</a:t>
                </a:r>
                <a:endParaRPr lang="en-US" altLang="en-US" sz="1600" b="1" i="1">
                  <a:solidFill>
                    <a:srgbClr val="000000"/>
                  </a:solidFill>
                  <a:latin typeface="Arial" panose="020B0604020202020204" pitchFamily="34" charset="0"/>
                </a:endParaRPr>
              </a:p>
            </p:txBody>
          </p:sp>
          <p:sp>
            <p:nvSpPr>
              <p:cNvPr id="1108047" name="Text Box 79"/>
              <p:cNvSpPr txBox="1">
                <a:spLocks noChangeArrowheads="1"/>
              </p:cNvSpPr>
              <p:nvPr/>
            </p:nvSpPr>
            <p:spPr bwMode="auto">
              <a:xfrm>
                <a:off x="899"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A[7]</a:t>
                </a:r>
                <a:endParaRPr lang="en-US" altLang="en-US" sz="1600" b="1">
                  <a:solidFill>
                    <a:srgbClr val="000000"/>
                  </a:solidFill>
                  <a:latin typeface="Arial" panose="020B0604020202020204" pitchFamily="34" charset="0"/>
                </a:endParaRPr>
              </a:p>
            </p:txBody>
          </p:sp>
          <p:sp>
            <p:nvSpPr>
              <p:cNvPr id="1108048" name="Text Box 80"/>
              <p:cNvSpPr txBox="1">
                <a:spLocks noChangeArrowheads="1"/>
              </p:cNvSpPr>
              <p:nvPr/>
            </p:nvSpPr>
            <p:spPr bwMode="auto">
              <a:xfrm>
                <a:off x="1331" y="1392"/>
                <a:ext cx="365" cy="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en-US" sz="1600" b="1">
                    <a:solidFill>
                      <a:srgbClr val="000000"/>
                    </a:solidFill>
                    <a:latin typeface="Arial" panose="020B0604020202020204" pitchFamily="34" charset="0"/>
                  </a:rPr>
                  <a:t>B[7]</a:t>
                </a:r>
                <a:endParaRPr lang="en-US" altLang="en-US" sz="1600" b="1">
                  <a:solidFill>
                    <a:srgbClr val="000000"/>
                  </a:solidFill>
                  <a:latin typeface="Arial" panose="020B0604020202020204" pitchFamily="34" charset="0"/>
                </a:endParaRPr>
              </a:p>
            </p:txBody>
          </p:sp>
          <p:sp>
            <p:nvSpPr>
              <p:cNvPr id="1108049" name="Text Box 81"/>
              <p:cNvSpPr txBox="1">
                <a:spLocks noChangeArrowheads="1"/>
              </p:cNvSpPr>
              <p:nvPr/>
            </p:nvSpPr>
            <p:spPr bwMode="auto">
              <a:xfrm>
                <a:off x="392" y="1391"/>
                <a:ext cx="508" cy="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algn="ctr" eaLnBrk="0" hangingPunct="0">
                  <a:spcBef>
                    <a:spcPct val="50000"/>
                  </a:spcBef>
                  <a:buClrTx/>
                  <a:buSzTx/>
                  <a:buFontTx/>
                  <a:buNone/>
                </a:pPr>
                <a:r>
                  <a:rPr lang="en-US" altLang="zh-CN" sz="1600" b="1" dirty="0">
                    <a:solidFill>
                      <a:srgbClr val="000000"/>
                    </a:solidFill>
                    <a:latin typeface="Arial" panose="020B0604020202020204" pitchFamily="34" charset="0"/>
                  </a:rPr>
                  <a:t>P</a:t>
                </a:r>
                <a:r>
                  <a:rPr lang="en-US" altLang="en-US" sz="1600" b="1" dirty="0">
                    <a:solidFill>
                      <a:srgbClr val="000000"/>
                    </a:solidFill>
                    <a:latin typeface="Arial" panose="020B0604020202020204" pitchFamily="34" charset="0"/>
                  </a:rPr>
                  <a:t>[7]=1</a:t>
                </a:r>
                <a:endParaRPr lang="en-US" altLang="en-US" sz="1600" b="1" dirty="0">
                  <a:solidFill>
                    <a:srgbClr val="000000"/>
                  </a:solidFill>
                  <a:latin typeface="Arial" panose="020B0604020202020204" pitchFamily="34" charset="0"/>
                </a:endParaRPr>
              </a:p>
            </p:txBody>
          </p:sp>
        </p:grpSp>
        <p:sp>
          <p:nvSpPr>
            <p:cNvPr id="1108050" name="Rectangle 82"/>
            <p:cNvSpPr>
              <a:spLocks noChangeArrowheads="1"/>
            </p:cNvSpPr>
            <p:nvPr/>
          </p:nvSpPr>
          <p:spPr bwMode="auto">
            <a:xfrm>
              <a:off x="-240" y="672"/>
              <a:ext cx="3120" cy="6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285750" indent="-285750">
                <a:spcBef>
                  <a:spcPct val="0"/>
                </a:spcBef>
                <a:defRPr sz="2400">
                  <a:solidFill>
                    <a:schemeClr val="tx1"/>
                  </a:solidFill>
                  <a:latin typeface="Times New Roman" panose="02020603050405020304" pitchFamily="18" charset="0"/>
                </a:defRPr>
              </a:lvl1pPr>
              <a:lvl2pPr marL="685800" indent="-228600">
                <a:spcBef>
                  <a:spcPct val="0"/>
                </a:spcBef>
                <a:defRPr sz="2400">
                  <a:solidFill>
                    <a:schemeClr val="tx1"/>
                  </a:solidFill>
                  <a:latin typeface="Times New Roman" panose="02020603050405020304" pitchFamily="18" charset="0"/>
                </a:defRPr>
              </a:lvl2pPr>
              <a:lvl3pPr marL="1143000" indent="-228600">
                <a:spcBef>
                  <a:spcPct val="0"/>
                </a:spcBef>
                <a:defRPr sz="2400">
                  <a:solidFill>
                    <a:schemeClr val="tx1"/>
                  </a:solidFill>
                  <a:latin typeface="Times New Roman" panose="02020603050405020304" pitchFamily="18" charset="0"/>
                </a:defRPr>
              </a:lvl3pPr>
              <a:lvl4pPr marL="1543050" indent="-171450">
                <a:spcBef>
                  <a:spcPct val="0"/>
                </a:spcBef>
                <a:defRPr sz="2400">
                  <a:solidFill>
                    <a:schemeClr val="tx1"/>
                  </a:solidFill>
                  <a:latin typeface="Times New Roman" panose="02020603050405020304" pitchFamily="18" charset="0"/>
                </a:defRPr>
              </a:lvl4pPr>
              <a:lvl5pPr marL="2000250" indent="-171450">
                <a:spcBef>
                  <a:spcPct val="0"/>
                </a:spcBef>
                <a:defRPr sz="2400">
                  <a:solidFill>
                    <a:schemeClr val="tx1"/>
                  </a:solidFill>
                  <a:latin typeface="Times New Roman" panose="02020603050405020304" pitchFamily="18" charset="0"/>
                </a:defRPr>
              </a:lvl5pPr>
              <a:lvl6pPr marL="2457450" indent="-171450" eaLnBrk="0" fontAlgn="base" hangingPunct="0">
                <a:spcBef>
                  <a:spcPct val="0"/>
                </a:spcBef>
                <a:spcAft>
                  <a:spcPct val="0"/>
                </a:spcAft>
                <a:defRPr sz="2400">
                  <a:solidFill>
                    <a:schemeClr val="tx1"/>
                  </a:solidFill>
                  <a:latin typeface="Times New Roman" panose="02020603050405020304" pitchFamily="18" charset="0"/>
                </a:defRPr>
              </a:lvl6pPr>
              <a:lvl7pPr marL="2914650" indent="-171450" eaLnBrk="0" fontAlgn="base" hangingPunct="0">
                <a:spcBef>
                  <a:spcPct val="0"/>
                </a:spcBef>
                <a:spcAft>
                  <a:spcPct val="0"/>
                </a:spcAft>
                <a:defRPr sz="2400">
                  <a:solidFill>
                    <a:schemeClr val="tx1"/>
                  </a:solidFill>
                  <a:latin typeface="Times New Roman" panose="02020603050405020304" pitchFamily="18" charset="0"/>
                </a:defRPr>
              </a:lvl7pPr>
              <a:lvl8pPr marL="3371850" indent="-171450" eaLnBrk="0" fontAlgn="base" hangingPunct="0">
                <a:spcBef>
                  <a:spcPct val="0"/>
                </a:spcBef>
                <a:spcAft>
                  <a:spcPct val="0"/>
                </a:spcAft>
                <a:defRPr sz="2400">
                  <a:solidFill>
                    <a:schemeClr val="tx1"/>
                  </a:solidFill>
                  <a:latin typeface="Times New Roman" panose="02020603050405020304" pitchFamily="18" charset="0"/>
                </a:defRPr>
              </a:lvl8pPr>
              <a:lvl9pPr marL="3829050" indent="-17145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0" hangingPunct="0">
                <a:lnSpc>
                  <a:spcPct val="90000"/>
                </a:lnSpc>
                <a:spcBef>
                  <a:spcPct val="30000"/>
                </a:spcBef>
                <a:buClrTx/>
                <a:buSzPct val="100000"/>
                <a:buFontTx/>
                <a:buNone/>
              </a:pPr>
              <a:r>
                <a:rPr lang="en-US" altLang="en-US" b="1" dirty="0">
                  <a:solidFill>
                    <a:srgbClr val="000000"/>
                  </a:solidFill>
                  <a:latin typeface="Arial" panose="020B0604020202020204" pitchFamily="34" charset="0"/>
                </a:rPr>
                <a:t>Simple Implementation</a:t>
              </a:r>
              <a:endParaRPr lang="en-US" altLang="en-US" b="1" dirty="0">
                <a:solidFill>
                  <a:srgbClr val="000000"/>
                </a:solidFill>
                <a:latin typeface="Arial" panose="020B0604020202020204" pitchFamily="34" charset="0"/>
              </a:endParaRPr>
            </a:p>
            <a:p>
              <a:pPr lvl="1" eaLnBrk="0" hangingPunct="0">
                <a:lnSpc>
                  <a:spcPct val="90000"/>
                </a:lnSpc>
                <a:spcBef>
                  <a:spcPct val="30000"/>
                </a:spcBef>
                <a:buClrTx/>
                <a:buSzPct val="100000"/>
                <a:buFontTx/>
                <a:buChar char="–"/>
              </a:pPr>
              <a:r>
                <a:rPr lang="en-US" altLang="en-US" sz="1800" b="1" dirty="0">
                  <a:solidFill>
                    <a:srgbClr val="000000"/>
                  </a:solidFill>
                  <a:latin typeface="Arial" panose="020B0604020202020204" pitchFamily="34" charset="0"/>
                </a:rPr>
                <a:t>execute all N operations, turn off result </a:t>
              </a:r>
              <a:r>
                <a:rPr lang="en-US" altLang="en-US" sz="1800" b="1" dirty="0" err="1">
                  <a:solidFill>
                    <a:srgbClr val="000000"/>
                  </a:solidFill>
                  <a:latin typeface="Arial" panose="020B0604020202020204" pitchFamily="34" charset="0"/>
                </a:rPr>
                <a:t>writeback</a:t>
              </a:r>
              <a:r>
                <a:rPr lang="en-US" altLang="en-US" sz="1800" b="1" dirty="0">
                  <a:solidFill>
                    <a:srgbClr val="000000"/>
                  </a:solidFill>
                  <a:latin typeface="Arial" panose="020B0604020202020204" pitchFamily="34" charset="0"/>
                </a:rPr>
                <a:t> according to mask</a:t>
              </a:r>
              <a:endParaRPr lang="en-US" altLang="en-US" sz="1800" b="1" dirty="0">
                <a:solidFill>
                  <a:srgbClr val="000000"/>
                </a:solidFill>
                <a:latin typeface="Arial" panose="020B0604020202020204" pitchFamily="34" charset="0"/>
              </a:endParaRPr>
            </a:p>
          </p:txBody>
        </p:sp>
      </p:gr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294893" y="5270087"/>
              <a:ext cx="1639062" cy="952404"/>
            </p14:xfrm>
          </p:contentPart>
        </mc:Choice>
        <mc:Fallback xmlns="">
          <p:pic>
            <p:nvPicPr>
              <p:cNvPr id="2" name="Ink 1"/>
            </p:nvPicPr>
            <p:blipFill>
              <a:blip r:embed="rId2"/>
            </p:blipFill>
            <p:spPr>
              <a:xfrm>
                <a:off x="294893" y="5270087"/>
                <a:ext cx="1639062" cy="952404"/>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1901951" y="6249924"/>
              <a:ext cx="25147" cy="84582"/>
            </p14:xfrm>
          </p:contentPart>
        </mc:Choice>
        <mc:Fallback xmlns="">
          <p:pic>
            <p:nvPicPr>
              <p:cNvPr id="3" name="Ink 2"/>
            </p:nvPicPr>
            <p:blipFill>
              <a:blip r:embed="rId4"/>
            </p:blipFill>
            <p:spPr>
              <a:xfrm>
                <a:off x="1901951" y="6249924"/>
                <a:ext cx="25147" cy="8458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1825371" y="6185915"/>
              <a:ext cx="382905" cy="338328"/>
            </p14:xfrm>
          </p:contentPart>
        </mc:Choice>
        <mc:Fallback xmlns="">
          <p:pic>
            <p:nvPicPr>
              <p:cNvPr id="4" name="Ink 3"/>
            </p:nvPicPr>
            <p:blipFill>
              <a:blip r:embed="rId6"/>
            </p:blipFill>
            <p:spPr>
              <a:xfrm>
                <a:off x="1825371" y="6185915"/>
                <a:ext cx="382905" cy="338328"/>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2147125" y="6172200"/>
              <a:ext cx="211884" cy="224599"/>
            </p14:xfrm>
          </p:contentPart>
        </mc:Choice>
        <mc:Fallback xmlns="">
          <p:pic>
            <p:nvPicPr>
              <p:cNvPr id="5" name="Ink 4"/>
            </p:nvPicPr>
            <p:blipFill>
              <a:blip r:embed="rId8"/>
            </p:blipFill>
            <p:spPr>
              <a:xfrm>
                <a:off x="2147125" y="6172200"/>
                <a:ext cx="211884" cy="22459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2226563" y="6332220"/>
              <a:ext cx="240030" cy="143160"/>
            </p14:xfrm>
          </p:contentPart>
        </mc:Choice>
        <mc:Fallback xmlns="">
          <p:pic>
            <p:nvPicPr>
              <p:cNvPr id="6" name="Ink 5"/>
            </p:nvPicPr>
            <p:blipFill>
              <a:blip r:embed="rId10"/>
            </p:blipFill>
            <p:spPr>
              <a:xfrm>
                <a:off x="2226563" y="6332220"/>
                <a:ext cx="240030" cy="14316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9" name="Ink 8"/>
              <p14:cNvContentPartPr/>
              <p14:nvPr/>
            </p14:nvContentPartPr>
            <p14:xfrm>
              <a:off x="2592323" y="6222492"/>
              <a:ext cx="59437" cy="89725"/>
            </p14:xfrm>
          </p:contentPart>
        </mc:Choice>
        <mc:Fallback xmlns="">
          <p:pic>
            <p:nvPicPr>
              <p:cNvPr id="9" name="Ink 8"/>
            </p:nvPicPr>
            <p:blipFill>
              <a:blip r:embed="rId12"/>
            </p:blipFill>
            <p:spPr>
              <a:xfrm>
                <a:off x="2592323" y="6222492"/>
                <a:ext cx="59437" cy="89725"/>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0" name="Ink 9"/>
              <p14:cNvContentPartPr/>
              <p14:nvPr/>
            </p14:nvContentPartPr>
            <p14:xfrm>
              <a:off x="2577465" y="6169485"/>
              <a:ext cx="197738" cy="280035"/>
            </p14:xfrm>
          </p:contentPart>
        </mc:Choice>
        <mc:Fallback xmlns="">
          <p:pic>
            <p:nvPicPr>
              <p:cNvPr id="10" name="Ink 9"/>
            </p:nvPicPr>
            <p:blipFill>
              <a:blip r:embed="rId14"/>
            </p:blipFill>
            <p:spPr>
              <a:xfrm>
                <a:off x="2577465" y="6169485"/>
                <a:ext cx="197738" cy="28003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1" name="Ink 10"/>
              <p14:cNvContentPartPr/>
              <p14:nvPr/>
            </p14:nvContentPartPr>
            <p14:xfrm>
              <a:off x="2741771" y="6208775"/>
              <a:ext cx="33432" cy="25860"/>
            </p14:xfrm>
          </p:contentPart>
        </mc:Choice>
        <mc:Fallback xmlns="">
          <p:pic>
            <p:nvPicPr>
              <p:cNvPr id="11" name="Ink 10"/>
            </p:nvPicPr>
            <p:blipFill>
              <a:blip r:embed="rId16"/>
            </p:blipFill>
            <p:spPr>
              <a:xfrm>
                <a:off x="2741771" y="6208775"/>
                <a:ext cx="33432" cy="2586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2" name="Ink 11"/>
              <p14:cNvContentPartPr/>
              <p14:nvPr/>
            </p14:nvContentPartPr>
            <p14:xfrm>
              <a:off x="2922651" y="6163055"/>
              <a:ext cx="168021" cy="378905"/>
            </p14:xfrm>
          </p:contentPart>
        </mc:Choice>
        <mc:Fallback xmlns="">
          <p:pic>
            <p:nvPicPr>
              <p:cNvPr id="12" name="Ink 11"/>
            </p:nvPicPr>
            <p:blipFill>
              <a:blip r:embed="rId18"/>
            </p:blipFill>
            <p:spPr>
              <a:xfrm>
                <a:off x="2922651" y="6163055"/>
                <a:ext cx="168021" cy="378905"/>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3" name="Ink 12"/>
              <p14:cNvContentPartPr/>
              <p14:nvPr/>
            </p14:nvContentPartPr>
            <p14:xfrm>
              <a:off x="2948940" y="6272784"/>
              <a:ext cx="123443" cy="128016"/>
            </p14:xfrm>
          </p:contentPart>
        </mc:Choice>
        <mc:Fallback xmlns="">
          <p:pic>
            <p:nvPicPr>
              <p:cNvPr id="13" name="Ink 12"/>
            </p:nvPicPr>
            <p:blipFill>
              <a:blip r:embed="rId20"/>
            </p:blipFill>
            <p:spPr>
              <a:xfrm>
                <a:off x="2948940" y="6272784"/>
                <a:ext cx="123443" cy="12801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4" name="Ink 13"/>
              <p14:cNvContentPartPr/>
              <p14:nvPr/>
            </p14:nvContentPartPr>
            <p14:xfrm>
              <a:off x="3274695" y="6125337"/>
              <a:ext cx="124015" cy="213740"/>
            </p14:xfrm>
          </p:contentPart>
        </mc:Choice>
        <mc:Fallback xmlns="">
          <p:pic>
            <p:nvPicPr>
              <p:cNvPr id="14" name="Ink 13"/>
            </p:nvPicPr>
            <p:blipFill>
              <a:blip r:embed="rId22"/>
            </p:blipFill>
            <p:spPr>
              <a:xfrm>
                <a:off x="3274695" y="6125337"/>
                <a:ext cx="124015" cy="2137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5" name="Ink 14"/>
              <p14:cNvContentPartPr/>
              <p14:nvPr/>
            </p14:nvContentPartPr>
            <p14:xfrm>
              <a:off x="3387852" y="6165342"/>
              <a:ext cx="45720" cy="443484"/>
            </p14:xfrm>
          </p:contentPart>
        </mc:Choice>
        <mc:Fallback xmlns="">
          <p:pic>
            <p:nvPicPr>
              <p:cNvPr id="15" name="Ink 14"/>
            </p:nvPicPr>
            <p:blipFill>
              <a:blip r:embed="rId24"/>
            </p:blipFill>
            <p:spPr>
              <a:xfrm>
                <a:off x="3387852" y="6165342"/>
                <a:ext cx="45720" cy="44348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6" name="Ink 15"/>
              <p14:cNvContentPartPr/>
              <p14:nvPr/>
            </p14:nvContentPartPr>
            <p14:xfrm>
              <a:off x="3319272" y="6199632"/>
              <a:ext cx="217170" cy="202882"/>
            </p14:xfrm>
          </p:contentPart>
        </mc:Choice>
        <mc:Fallback xmlns="">
          <p:pic>
            <p:nvPicPr>
              <p:cNvPr id="16" name="Ink 15"/>
            </p:nvPicPr>
            <p:blipFill>
              <a:blip r:embed="rId26"/>
            </p:blipFill>
            <p:spPr>
              <a:xfrm>
                <a:off x="3319272" y="6199632"/>
                <a:ext cx="217170" cy="202882"/>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7" name="Ink 16"/>
              <p14:cNvContentPartPr/>
              <p14:nvPr/>
            </p14:nvContentPartPr>
            <p14:xfrm>
              <a:off x="3639312" y="6128051"/>
              <a:ext cx="195453" cy="215027"/>
            </p14:xfrm>
          </p:contentPart>
        </mc:Choice>
        <mc:Fallback xmlns="">
          <p:pic>
            <p:nvPicPr>
              <p:cNvPr id="17" name="Ink 16"/>
            </p:nvPicPr>
            <p:blipFill>
              <a:blip r:embed="rId28"/>
            </p:blipFill>
            <p:spPr>
              <a:xfrm>
                <a:off x="3639312" y="6128051"/>
                <a:ext cx="195453" cy="21502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8" name="Ink 17"/>
              <p14:cNvContentPartPr/>
              <p14:nvPr/>
            </p14:nvContentPartPr>
            <p14:xfrm>
              <a:off x="3716321" y="6076187"/>
              <a:ext cx="149305" cy="228458"/>
            </p14:xfrm>
          </p:contentPart>
        </mc:Choice>
        <mc:Fallback xmlns="">
          <p:pic>
            <p:nvPicPr>
              <p:cNvPr id="18" name="Ink 17"/>
            </p:nvPicPr>
            <p:blipFill>
              <a:blip r:embed="rId30"/>
            </p:blipFill>
            <p:spPr>
              <a:xfrm>
                <a:off x="3716321" y="6076187"/>
                <a:ext cx="149305" cy="228458"/>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9" name="Ink 18"/>
              <p14:cNvContentPartPr/>
              <p14:nvPr/>
            </p14:nvContentPartPr>
            <p14:xfrm>
              <a:off x="3817620" y="5993892"/>
              <a:ext cx="286892" cy="441626"/>
            </p14:xfrm>
          </p:contentPart>
        </mc:Choice>
        <mc:Fallback xmlns="">
          <p:pic>
            <p:nvPicPr>
              <p:cNvPr id="19" name="Ink 18"/>
            </p:nvPicPr>
            <p:blipFill>
              <a:blip r:embed="rId32"/>
            </p:blipFill>
            <p:spPr>
              <a:xfrm>
                <a:off x="3817620" y="5993892"/>
                <a:ext cx="286892" cy="441626"/>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0" name="Ink 19"/>
              <p14:cNvContentPartPr/>
              <p14:nvPr/>
            </p14:nvContentPartPr>
            <p14:xfrm>
              <a:off x="4245102" y="6158484"/>
              <a:ext cx="14430" cy="229457"/>
            </p14:xfrm>
          </p:contentPart>
        </mc:Choice>
        <mc:Fallback xmlns="">
          <p:pic>
            <p:nvPicPr>
              <p:cNvPr id="20" name="Ink 19"/>
            </p:nvPicPr>
            <p:blipFill>
              <a:blip r:embed="rId34"/>
            </p:blipFill>
            <p:spPr>
              <a:xfrm>
                <a:off x="4245102" y="6158484"/>
                <a:ext cx="14430" cy="229457"/>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1" name="Ink 20"/>
              <p14:cNvContentPartPr/>
              <p14:nvPr/>
            </p14:nvContentPartPr>
            <p14:xfrm>
              <a:off x="4223099" y="5946743"/>
              <a:ext cx="172307" cy="374047"/>
            </p14:xfrm>
          </p:contentPart>
        </mc:Choice>
        <mc:Fallback xmlns="">
          <p:pic>
            <p:nvPicPr>
              <p:cNvPr id="21" name="Ink 20"/>
            </p:nvPicPr>
            <p:blipFill>
              <a:blip r:embed="rId36"/>
            </p:blipFill>
            <p:spPr>
              <a:xfrm>
                <a:off x="4223099" y="5946743"/>
                <a:ext cx="172307" cy="37404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2" name="Ink 21"/>
              <p14:cNvContentPartPr/>
              <p14:nvPr/>
            </p14:nvContentPartPr>
            <p14:xfrm>
              <a:off x="4313682" y="6288357"/>
              <a:ext cx="109728" cy="62722"/>
            </p14:xfrm>
          </p:contentPart>
        </mc:Choice>
        <mc:Fallback xmlns="">
          <p:pic>
            <p:nvPicPr>
              <p:cNvPr id="22" name="Ink 21"/>
            </p:nvPicPr>
            <p:blipFill>
              <a:blip r:embed="rId38"/>
            </p:blipFill>
            <p:spPr>
              <a:xfrm>
                <a:off x="4313682" y="6288357"/>
                <a:ext cx="109728" cy="62722"/>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3" name="Ink 22"/>
              <p14:cNvContentPartPr/>
              <p14:nvPr/>
            </p14:nvContentPartPr>
            <p14:xfrm>
              <a:off x="6848855" y="656081"/>
              <a:ext cx="102870" cy="41863"/>
            </p14:xfrm>
          </p:contentPart>
        </mc:Choice>
        <mc:Fallback xmlns="">
          <p:pic>
            <p:nvPicPr>
              <p:cNvPr id="23" name="Ink 22"/>
            </p:nvPicPr>
            <p:blipFill>
              <a:blip r:embed="rId40"/>
            </p:blipFill>
            <p:spPr>
              <a:xfrm>
                <a:off x="6848855" y="656081"/>
                <a:ext cx="102870" cy="41863"/>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4" name="Ink 23"/>
              <p14:cNvContentPartPr/>
              <p14:nvPr/>
            </p14:nvContentPartPr>
            <p14:xfrm>
              <a:off x="6757415" y="745235"/>
              <a:ext cx="38862" cy="169165"/>
            </p14:xfrm>
          </p:contentPart>
        </mc:Choice>
        <mc:Fallback xmlns="">
          <p:pic>
            <p:nvPicPr>
              <p:cNvPr id="24" name="Ink 23"/>
            </p:nvPicPr>
            <p:blipFill>
              <a:blip r:embed="rId42"/>
            </p:blipFill>
            <p:spPr>
              <a:xfrm>
                <a:off x="6757415" y="745235"/>
                <a:ext cx="38862" cy="169165"/>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5" name="Ink 24"/>
              <p14:cNvContentPartPr/>
              <p14:nvPr/>
            </p14:nvContentPartPr>
            <p14:xfrm>
              <a:off x="6739271" y="724661"/>
              <a:ext cx="287893" cy="226886"/>
            </p14:xfrm>
          </p:contentPart>
        </mc:Choice>
        <mc:Fallback xmlns="">
          <p:pic>
            <p:nvPicPr>
              <p:cNvPr id="25" name="Ink 24"/>
            </p:nvPicPr>
            <p:blipFill>
              <a:blip r:embed="rId44"/>
            </p:blipFill>
            <p:spPr>
              <a:xfrm>
                <a:off x="6739271" y="724661"/>
                <a:ext cx="287893" cy="226886"/>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6" name="Ink 25"/>
              <p14:cNvContentPartPr/>
              <p14:nvPr/>
            </p14:nvContentPartPr>
            <p14:xfrm>
              <a:off x="7033450" y="649224"/>
              <a:ext cx="217742" cy="298322"/>
            </p14:xfrm>
          </p:contentPart>
        </mc:Choice>
        <mc:Fallback xmlns="">
          <p:pic>
            <p:nvPicPr>
              <p:cNvPr id="26" name="Ink 25"/>
            </p:nvPicPr>
            <p:blipFill>
              <a:blip r:embed="rId46"/>
            </p:blipFill>
            <p:spPr>
              <a:xfrm>
                <a:off x="7033450" y="649224"/>
                <a:ext cx="217742" cy="298322"/>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7" name="Ink 26"/>
              <p14:cNvContentPartPr/>
              <p14:nvPr/>
            </p14:nvContentPartPr>
            <p14:xfrm>
              <a:off x="7246620" y="699515"/>
              <a:ext cx="18287" cy="94870"/>
            </p14:xfrm>
          </p:contentPart>
        </mc:Choice>
        <mc:Fallback xmlns="">
          <p:pic>
            <p:nvPicPr>
              <p:cNvPr id="27" name="Ink 26"/>
            </p:nvPicPr>
            <p:blipFill>
              <a:blip r:embed="rId48"/>
            </p:blipFill>
            <p:spPr>
              <a:xfrm>
                <a:off x="7246620" y="699515"/>
                <a:ext cx="18287" cy="94870"/>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8" name="Ink 27"/>
              <p14:cNvContentPartPr/>
              <p14:nvPr/>
            </p14:nvContentPartPr>
            <p14:xfrm>
              <a:off x="7214330" y="676655"/>
              <a:ext cx="178594" cy="164593"/>
            </p14:xfrm>
          </p:contentPart>
        </mc:Choice>
        <mc:Fallback xmlns="">
          <p:pic>
            <p:nvPicPr>
              <p:cNvPr id="28" name="Ink 27"/>
            </p:nvPicPr>
            <p:blipFill>
              <a:blip r:embed="rId50"/>
            </p:blipFill>
            <p:spPr>
              <a:xfrm>
                <a:off x="7214330" y="676655"/>
                <a:ext cx="178594" cy="164593"/>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9" name="Ink 28"/>
              <p14:cNvContentPartPr/>
              <p14:nvPr/>
            </p14:nvContentPartPr>
            <p14:xfrm>
              <a:off x="7306055" y="579643"/>
              <a:ext cx="41148" cy="484490"/>
            </p14:xfrm>
          </p:contentPart>
        </mc:Choice>
        <mc:Fallback xmlns="">
          <p:pic>
            <p:nvPicPr>
              <p:cNvPr id="29" name="Ink 28"/>
            </p:nvPicPr>
            <p:blipFill>
              <a:blip r:embed="rId52"/>
            </p:blipFill>
            <p:spPr>
              <a:xfrm>
                <a:off x="7306055" y="579643"/>
                <a:ext cx="41148" cy="484490"/>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0" name="Ink 29"/>
              <p14:cNvContentPartPr/>
              <p14:nvPr/>
            </p14:nvContentPartPr>
            <p14:xfrm>
              <a:off x="7392352" y="594502"/>
              <a:ext cx="156020" cy="310182"/>
            </p14:xfrm>
          </p:contentPart>
        </mc:Choice>
        <mc:Fallback xmlns="">
          <p:pic>
            <p:nvPicPr>
              <p:cNvPr id="30" name="Ink 29"/>
            </p:nvPicPr>
            <p:blipFill>
              <a:blip r:embed="rId54"/>
            </p:blipFill>
            <p:spPr>
              <a:xfrm>
                <a:off x="7392352" y="594502"/>
                <a:ext cx="156020" cy="31018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1" name="Ink 30"/>
              <p14:cNvContentPartPr/>
              <p14:nvPr/>
            </p14:nvContentPartPr>
            <p14:xfrm>
              <a:off x="7645527" y="658368"/>
              <a:ext cx="120443" cy="194310"/>
            </p14:xfrm>
          </p:contentPart>
        </mc:Choice>
        <mc:Fallback xmlns="">
          <p:pic>
            <p:nvPicPr>
              <p:cNvPr id="31" name="Ink 30"/>
            </p:nvPicPr>
            <p:blipFill>
              <a:blip r:embed="rId56"/>
            </p:blipFill>
            <p:spPr>
              <a:xfrm>
                <a:off x="7645527" y="658368"/>
                <a:ext cx="120443" cy="19431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2" name="Ink 31"/>
              <p14:cNvContentPartPr/>
              <p14:nvPr/>
            </p14:nvContentPartPr>
            <p14:xfrm>
              <a:off x="7642669" y="457200"/>
              <a:ext cx="219599" cy="586359"/>
            </p14:xfrm>
          </p:contentPart>
        </mc:Choice>
        <mc:Fallback xmlns="">
          <p:pic>
            <p:nvPicPr>
              <p:cNvPr id="32" name="Ink 31"/>
            </p:nvPicPr>
            <p:blipFill>
              <a:blip r:embed="rId58"/>
            </p:blipFill>
            <p:spPr>
              <a:xfrm>
                <a:off x="7642669" y="457200"/>
                <a:ext cx="219599" cy="586359"/>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3" name="Ink 32"/>
              <p14:cNvContentPartPr/>
              <p14:nvPr/>
            </p14:nvContentPartPr>
            <p14:xfrm>
              <a:off x="7920990" y="841248"/>
              <a:ext cx="20574" cy="10858"/>
            </p14:xfrm>
          </p:contentPart>
        </mc:Choice>
        <mc:Fallback xmlns="">
          <p:pic>
            <p:nvPicPr>
              <p:cNvPr id="33" name="Ink 32"/>
            </p:nvPicPr>
            <p:blipFill>
              <a:blip r:embed="rId60"/>
            </p:blipFill>
            <p:spPr>
              <a:xfrm>
                <a:off x="7920990" y="841248"/>
                <a:ext cx="20574" cy="1085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4" name="Ink 33"/>
              <p14:cNvContentPartPr/>
              <p14:nvPr/>
            </p14:nvContentPartPr>
            <p14:xfrm>
              <a:off x="6061329" y="2172843"/>
              <a:ext cx="193167" cy="184451"/>
            </p14:xfrm>
          </p:contentPart>
        </mc:Choice>
        <mc:Fallback xmlns="">
          <p:pic>
            <p:nvPicPr>
              <p:cNvPr id="34" name="Ink 33"/>
            </p:nvPicPr>
            <p:blipFill>
              <a:blip r:embed="rId62"/>
            </p:blipFill>
            <p:spPr>
              <a:xfrm>
                <a:off x="6061329" y="2172843"/>
                <a:ext cx="193167" cy="184451"/>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Ink 34"/>
              <p14:cNvContentPartPr/>
              <p14:nvPr/>
            </p14:nvContentPartPr>
            <p14:xfrm>
              <a:off x="6131052" y="2185416"/>
              <a:ext cx="75438" cy="62865"/>
            </p14:xfrm>
          </p:contentPart>
        </mc:Choice>
        <mc:Fallback xmlns="">
          <p:pic>
            <p:nvPicPr>
              <p:cNvPr id="35" name="Ink 34"/>
            </p:nvPicPr>
            <p:blipFill>
              <a:blip r:embed="rId64"/>
            </p:blipFill>
            <p:spPr>
              <a:xfrm>
                <a:off x="6131052" y="2185416"/>
                <a:ext cx="75438" cy="62865"/>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Ink 35"/>
              <p14:cNvContentPartPr/>
              <p14:nvPr/>
            </p14:nvContentPartPr>
            <p14:xfrm>
              <a:off x="6313932" y="2116836"/>
              <a:ext cx="13715" cy="286893"/>
            </p14:xfrm>
          </p:contentPart>
        </mc:Choice>
        <mc:Fallback xmlns="">
          <p:pic>
            <p:nvPicPr>
              <p:cNvPr id="36" name="Ink 35"/>
            </p:nvPicPr>
            <p:blipFill>
              <a:blip r:embed="rId66"/>
            </p:blipFill>
            <p:spPr>
              <a:xfrm>
                <a:off x="6313932" y="2116836"/>
                <a:ext cx="13715" cy="28689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Ink 36"/>
              <p14:cNvContentPartPr/>
              <p14:nvPr/>
            </p14:nvContentPartPr>
            <p14:xfrm>
              <a:off x="6477095" y="2118407"/>
              <a:ext cx="58579" cy="30433"/>
            </p14:xfrm>
          </p:contentPart>
        </mc:Choice>
        <mc:Fallback xmlns="">
          <p:pic>
            <p:nvPicPr>
              <p:cNvPr id="37" name="Ink 36"/>
            </p:nvPicPr>
            <p:blipFill>
              <a:blip r:embed="rId68"/>
            </p:blipFill>
            <p:spPr>
              <a:xfrm>
                <a:off x="6477095" y="2118407"/>
                <a:ext cx="58579" cy="30433"/>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8" name="Ink 37"/>
              <p14:cNvContentPartPr/>
              <p14:nvPr/>
            </p14:nvContentPartPr>
            <p14:xfrm>
              <a:off x="6386512" y="2100262"/>
              <a:ext cx="159448" cy="308039"/>
            </p14:xfrm>
          </p:contentPart>
        </mc:Choice>
        <mc:Fallback xmlns="">
          <p:pic>
            <p:nvPicPr>
              <p:cNvPr id="38" name="Ink 37"/>
            </p:nvPicPr>
            <p:blipFill>
              <a:blip r:embed="rId70"/>
            </p:blipFill>
            <p:spPr>
              <a:xfrm>
                <a:off x="6386512" y="2100262"/>
                <a:ext cx="159448" cy="308039"/>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9" name="Ink 38"/>
              <p14:cNvContentPartPr/>
              <p14:nvPr/>
            </p14:nvContentPartPr>
            <p14:xfrm>
              <a:off x="6572821" y="2107691"/>
              <a:ext cx="301181" cy="246603"/>
            </p14:xfrm>
          </p:contentPart>
        </mc:Choice>
        <mc:Fallback xmlns="">
          <p:pic>
            <p:nvPicPr>
              <p:cNvPr id="39" name="Ink 38"/>
            </p:nvPicPr>
            <p:blipFill>
              <a:blip r:embed="rId72"/>
            </p:blipFill>
            <p:spPr>
              <a:xfrm>
                <a:off x="6572821" y="2107691"/>
                <a:ext cx="301181" cy="246603"/>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0" name="Ink 39"/>
              <p14:cNvContentPartPr/>
              <p14:nvPr/>
            </p14:nvContentPartPr>
            <p14:xfrm>
              <a:off x="6869430" y="2185416"/>
              <a:ext cx="73580" cy="107870"/>
            </p14:xfrm>
          </p:contentPart>
        </mc:Choice>
        <mc:Fallback xmlns="">
          <p:pic>
            <p:nvPicPr>
              <p:cNvPr id="40" name="Ink 39"/>
            </p:nvPicPr>
            <p:blipFill>
              <a:blip r:embed="rId74"/>
            </p:blipFill>
            <p:spPr>
              <a:xfrm>
                <a:off x="6869430" y="2185416"/>
                <a:ext cx="73580" cy="107870"/>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1" name="Ink 40"/>
              <p14:cNvContentPartPr/>
              <p14:nvPr/>
            </p14:nvContentPartPr>
            <p14:xfrm>
              <a:off x="6876287" y="2125980"/>
              <a:ext cx="190881" cy="233171"/>
            </p14:xfrm>
          </p:contentPart>
        </mc:Choice>
        <mc:Fallback xmlns="">
          <p:pic>
            <p:nvPicPr>
              <p:cNvPr id="41" name="Ink 40"/>
            </p:nvPicPr>
            <p:blipFill>
              <a:blip r:embed="rId76"/>
            </p:blipFill>
            <p:spPr>
              <a:xfrm>
                <a:off x="6876287" y="2125980"/>
                <a:ext cx="190881" cy="233171"/>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2" name="Ink 41"/>
              <p14:cNvContentPartPr/>
              <p14:nvPr/>
            </p14:nvContentPartPr>
            <p14:xfrm>
              <a:off x="7083742" y="2019823"/>
              <a:ext cx="184595" cy="273749"/>
            </p14:xfrm>
          </p:contentPart>
        </mc:Choice>
        <mc:Fallback xmlns="">
          <p:pic>
            <p:nvPicPr>
              <p:cNvPr id="42" name="Ink 41"/>
            </p:nvPicPr>
            <p:blipFill>
              <a:blip r:embed="rId78"/>
            </p:blipFill>
            <p:spPr>
              <a:xfrm>
                <a:off x="7083742" y="2019823"/>
                <a:ext cx="184595" cy="273749"/>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3" name="Ink 42"/>
              <p14:cNvContentPartPr/>
              <p14:nvPr/>
            </p14:nvContentPartPr>
            <p14:xfrm>
              <a:off x="7159752" y="2167128"/>
              <a:ext cx="201168" cy="148875"/>
            </p14:xfrm>
          </p:contentPart>
        </mc:Choice>
        <mc:Fallback xmlns="">
          <p:pic>
            <p:nvPicPr>
              <p:cNvPr id="43" name="Ink 42"/>
            </p:nvPicPr>
            <p:blipFill>
              <a:blip r:embed="rId80"/>
            </p:blipFill>
            <p:spPr>
              <a:xfrm>
                <a:off x="7159752" y="2167128"/>
                <a:ext cx="201168" cy="148875"/>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4" name="Ink 43"/>
              <p14:cNvContentPartPr/>
              <p14:nvPr/>
            </p14:nvContentPartPr>
            <p14:xfrm>
              <a:off x="7404925" y="2055971"/>
              <a:ext cx="257747" cy="255746"/>
            </p14:xfrm>
          </p:contentPart>
        </mc:Choice>
        <mc:Fallback xmlns="">
          <p:pic>
            <p:nvPicPr>
              <p:cNvPr id="44" name="Ink 43"/>
            </p:nvPicPr>
            <p:blipFill>
              <a:blip r:embed="rId82"/>
            </p:blipFill>
            <p:spPr>
              <a:xfrm>
                <a:off x="7404925" y="2055971"/>
                <a:ext cx="257747" cy="255746"/>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5" name="Ink 44"/>
              <p14:cNvContentPartPr/>
              <p14:nvPr/>
            </p14:nvContentPartPr>
            <p14:xfrm>
              <a:off x="7671815" y="2075688"/>
              <a:ext cx="43435" cy="89868"/>
            </p14:xfrm>
          </p:contentPart>
        </mc:Choice>
        <mc:Fallback xmlns="">
          <p:pic>
            <p:nvPicPr>
              <p:cNvPr id="45" name="Ink 44"/>
            </p:nvPicPr>
            <p:blipFill>
              <a:blip r:embed="rId84"/>
            </p:blipFill>
            <p:spPr>
              <a:xfrm>
                <a:off x="7671815" y="2075688"/>
                <a:ext cx="43435" cy="89868"/>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6" name="Ink 45"/>
              <p14:cNvContentPartPr/>
              <p14:nvPr/>
            </p14:nvContentPartPr>
            <p14:xfrm>
              <a:off x="7667244" y="2039111"/>
              <a:ext cx="178308" cy="233172"/>
            </p14:xfrm>
          </p:contentPart>
        </mc:Choice>
        <mc:Fallback xmlns="">
          <p:pic>
            <p:nvPicPr>
              <p:cNvPr id="46" name="Ink 45"/>
            </p:nvPicPr>
            <p:blipFill>
              <a:blip r:embed="rId86"/>
            </p:blipFill>
            <p:spPr>
              <a:xfrm>
                <a:off x="7667244" y="2039111"/>
                <a:ext cx="178308" cy="233172"/>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7" name="Ink 46"/>
              <p14:cNvContentPartPr/>
              <p14:nvPr/>
            </p14:nvContentPartPr>
            <p14:xfrm>
              <a:off x="7767827" y="2091690"/>
              <a:ext cx="91440" cy="20573"/>
            </p14:xfrm>
          </p:contentPart>
        </mc:Choice>
        <mc:Fallback xmlns="">
          <p:pic>
            <p:nvPicPr>
              <p:cNvPr id="47" name="Ink 46"/>
            </p:nvPicPr>
            <p:blipFill>
              <a:blip r:embed="rId88"/>
            </p:blipFill>
            <p:spPr>
              <a:xfrm>
                <a:off x="7767827" y="2091690"/>
                <a:ext cx="91440" cy="20573"/>
              </a:xfrm>
              <a:prstGeom prst="rect"/>
            </p:spPr>
          </p:pic>
        </mc:Fallback>
      </mc:AlternateContent>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FF0000"/>
                </a:solidFill>
                <a:uFill>
                  <a:solidFill>
                    <a:srgbClr val="003399"/>
                  </a:solidFill>
                </a:uFill>
                <a:latin typeface="Arial" panose="020B0604020202020204" pitchFamily="34" charset="0"/>
                <a:cs typeface="Arial" panose="020B0604020202020204" pitchFamily="34" charset="0"/>
              </a:rPr>
              <a:t>Banks</a:t>
            </a:r>
            <a:r>
              <a:rPr sz="2000" i="1" dirty="0">
                <a:solidFill>
                  <a:srgbClr val="FF0000"/>
                </a:solidFill>
                <a:latin typeface="Arial" panose="020B0604020202020204" pitchFamily="34" charset="0"/>
                <a:cs typeface="Arial" panose="020B0604020202020204" pitchFamily="34" charset="0"/>
              </a:rPr>
              <a:t> </a:t>
            </a:r>
            <a:r>
              <a:rPr lang="zh-CN" altLang="en-US" sz="2000" i="1" dirty="0">
                <a:solidFill>
                  <a:srgbClr val="FF0000"/>
                </a:solidFill>
                <a:latin typeface="Arial" panose="020B0604020202020204" pitchFamily="34" charset="0"/>
                <a:cs typeface="Arial" panose="020B0604020202020204" pitchFamily="34" charset="0"/>
              </a:rPr>
              <a:t>（内存组）</a:t>
            </a:r>
            <a:r>
              <a:rPr sz="2000" dirty="0">
                <a:solidFill>
                  <a:srgbClr val="FF0000"/>
                </a:solidFill>
                <a:latin typeface="Wingdings" panose="05000000000000000000" pitchFamily="2" charset="2"/>
                <a:cs typeface="Wingdings" panose="05000000000000000000" pitchFamily="2" charset="2"/>
              </a:rPr>
              <a:t></a:t>
            </a:r>
            <a:r>
              <a:rPr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memory system optimizations to support</a:t>
            </a:r>
            <a:r>
              <a:rPr sz="2000" spc="-100"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vector  processors</a:t>
            </a:r>
            <a:endParaRPr sz="2000" dirty="0">
              <a:solidFill>
                <a:srgbClr val="FF0000"/>
              </a:solidFill>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46861" y="13789"/>
            <a:ext cx="5091231" cy="628377"/>
          </a:xfrm>
          <a:prstGeom prst="rect">
            <a:avLst/>
          </a:prstGeom>
        </p:spPr>
        <p:txBody>
          <a:bodyPr vert="horz" wrap="square" lIns="0" tIns="12700" rIns="0" bIns="0" rtlCol="0">
            <a:spAutoFit/>
          </a:bodyPr>
          <a:lstStyle/>
          <a:p>
            <a:pPr marL="12700">
              <a:lnSpc>
                <a:spcPct val="100000"/>
              </a:lnSpc>
              <a:spcBef>
                <a:spcPts val="100"/>
              </a:spcBef>
            </a:pPr>
            <a:r>
              <a:rPr dirty="0"/>
              <a:t>4. Memory</a:t>
            </a:r>
            <a:r>
              <a:rPr spc="-95" dirty="0"/>
              <a:t> </a:t>
            </a:r>
            <a:r>
              <a:rPr spc="-5" dirty="0"/>
              <a:t>banks</a:t>
            </a:r>
            <a:endParaRPr spc="-5" dirty="0"/>
          </a:p>
        </p:txBody>
      </p:sp>
      <p:sp>
        <p:nvSpPr>
          <p:cNvPr id="4" name="object 4"/>
          <p:cNvSpPr txBox="1"/>
          <p:nvPr/>
        </p:nvSpPr>
        <p:spPr>
          <a:xfrm>
            <a:off x="330200" y="718184"/>
            <a:ext cx="8040077" cy="5765681"/>
          </a:xfrm>
          <a:prstGeom prst="rect">
            <a:avLst/>
          </a:prstGeom>
        </p:spPr>
        <p:txBody>
          <a:bodyPr vert="horz" wrap="square" lIns="0" tIns="12700" rIns="0" bIns="0" rtlCol="0">
            <a:spAutoFit/>
          </a:bodyPr>
          <a:lstStyle/>
          <a:p>
            <a:pPr marL="355600" marR="635000" indent="-343535" defTabSz="0">
              <a:lnSpc>
                <a:spcPct val="90000"/>
              </a:lnSpc>
              <a:spcBef>
                <a:spcPts val="100"/>
              </a:spcBef>
              <a:buClr>
                <a:srgbClr val="0033CC"/>
              </a:buClr>
              <a:buSzPct val="60000"/>
              <a:buFont typeface="Wingdings" panose="05000000000000000000" pitchFamily="2" charset="2"/>
              <a:buChar char=""/>
              <a:tabLst>
                <a:tab pos="355600" algn="l"/>
                <a:tab pos="356235" algn="l"/>
              </a:tabLst>
            </a:pPr>
            <a:r>
              <a:rPr sz="2400" dirty="0">
                <a:solidFill>
                  <a:srgbClr val="003399"/>
                </a:solidFill>
                <a:latin typeface="Arial" panose="020B0604020202020204" pitchFamily="34" charset="0"/>
                <a:cs typeface="Arial" panose="020B0604020202020204" pitchFamily="34" charset="0"/>
              </a:rPr>
              <a:t>Memory system must </a:t>
            </a:r>
            <a:r>
              <a:rPr sz="2400" spc="-5" dirty="0">
                <a:solidFill>
                  <a:srgbClr val="003399"/>
                </a:solidFill>
                <a:latin typeface="Arial" panose="020B0604020202020204" pitchFamily="34" charset="0"/>
                <a:cs typeface="Arial" panose="020B0604020202020204" pitchFamily="34" charset="0"/>
              </a:rPr>
              <a:t>be designed </a:t>
            </a:r>
            <a:r>
              <a:rPr sz="2400" dirty="0">
                <a:solidFill>
                  <a:srgbClr val="003399"/>
                </a:solidFill>
                <a:latin typeface="Arial" panose="020B0604020202020204" pitchFamily="34" charset="0"/>
                <a:cs typeface="Arial" panose="020B0604020202020204" pitchFamily="34" charset="0"/>
              </a:rPr>
              <a:t>to </a:t>
            </a:r>
            <a:r>
              <a:rPr sz="2400" spc="-5" dirty="0">
                <a:solidFill>
                  <a:srgbClr val="003399"/>
                </a:solidFill>
                <a:latin typeface="Arial" panose="020B0604020202020204" pitchFamily="34" charset="0"/>
                <a:cs typeface="Arial" panose="020B0604020202020204" pitchFamily="34" charset="0"/>
              </a:rPr>
              <a:t>support high  bandwidth </a:t>
            </a:r>
            <a:r>
              <a:rPr sz="2400" dirty="0">
                <a:solidFill>
                  <a:srgbClr val="003399"/>
                </a:solidFill>
                <a:latin typeface="Arial" panose="020B0604020202020204" pitchFamily="34" charset="0"/>
                <a:cs typeface="Arial" panose="020B0604020202020204" pitchFamily="34" charset="0"/>
              </a:rPr>
              <a:t>for vector </a:t>
            </a:r>
            <a:r>
              <a:rPr sz="2400" spc="-5" dirty="0">
                <a:solidFill>
                  <a:srgbClr val="003399"/>
                </a:solidFill>
                <a:latin typeface="Arial" panose="020B0604020202020204" pitchFamily="34" charset="0"/>
                <a:cs typeface="Arial" panose="020B0604020202020204" pitchFamily="34" charset="0"/>
              </a:rPr>
              <a:t>loads and</a:t>
            </a:r>
            <a:r>
              <a:rPr sz="2400" spc="3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stores</a:t>
            </a:r>
            <a:endParaRPr lang="en-US" sz="2400" dirty="0">
              <a:solidFill>
                <a:srgbClr val="003399"/>
              </a:solidFill>
              <a:latin typeface="Arial" panose="020B0604020202020204" pitchFamily="34" charset="0"/>
              <a:cs typeface="Arial" panose="020B0604020202020204" pitchFamily="34" charset="0"/>
            </a:endParaRPr>
          </a:p>
          <a:p>
            <a:pPr marL="812800" marR="635000" lvl="1" indent="-343535" defTabSz="0">
              <a:lnSpc>
                <a:spcPct val="90000"/>
              </a:lnSpc>
              <a:spcBef>
                <a:spcPts val="100"/>
              </a:spcBef>
              <a:buClr>
                <a:srgbClr val="0033CC"/>
              </a:buClr>
              <a:buSzPct val="60000"/>
              <a:buFont typeface="Wingdings" panose="05000000000000000000" pitchFamily="2" charset="2"/>
              <a:buChar char=""/>
              <a:tabLst>
                <a:tab pos="355600" algn="l"/>
                <a:tab pos="356235" algn="l"/>
              </a:tabLst>
            </a:pPr>
            <a:r>
              <a:rPr lang="en-US" sz="2000" dirty="0">
                <a:latin typeface="Arial" panose="020B0604020202020204" pitchFamily="34" charset="0"/>
                <a:cs typeface="Arial" panose="020B0604020202020204" pitchFamily="34" charset="0"/>
              </a:rPr>
              <a:t>Memory start-up time: get the first word from memory in to a register</a:t>
            </a:r>
            <a:endParaRPr sz="2000" dirty="0">
              <a:latin typeface="Arial" panose="020B0604020202020204" pitchFamily="34" charset="0"/>
              <a:cs typeface="Arial" panose="020B0604020202020204" pitchFamily="34" charset="0"/>
            </a:endParaRPr>
          </a:p>
          <a:p>
            <a:pPr marL="355600" indent="-343535" defTabSz="0">
              <a:lnSpc>
                <a:spcPct val="90000"/>
              </a:lnSpc>
              <a:spcBef>
                <a:spcPts val="58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Spread accesses across multiple</a:t>
            </a:r>
            <a:r>
              <a:rPr sz="2400" spc="6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banks</a:t>
            </a:r>
            <a:endParaRPr sz="2400" dirty="0">
              <a:latin typeface="Arial" panose="020B0604020202020204" pitchFamily="34" charset="0"/>
              <a:cs typeface="Arial" panose="020B0604020202020204" pitchFamily="34" charset="0"/>
            </a:endParaRPr>
          </a:p>
          <a:p>
            <a:pPr marL="756285" lvl="1" indent="-287020" defTabSz="0">
              <a:lnSpc>
                <a:spcPct val="9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Control bank addresses</a:t>
            </a:r>
            <a:r>
              <a:rPr sz="2000" spc="-9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independently</a:t>
            </a:r>
            <a:endParaRPr sz="2000" dirty="0">
              <a:latin typeface="Arial" panose="020B0604020202020204" pitchFamily="34" charset="0"/>
              <a:cs typeface="Arial" panose="020B0604020202020204" pitchFamily="34" charset="0"/>
            </a:endParaRPr>
          </a:p>
          <a:p>
            <a:pPr marL="756285" lvl="1" indent="-287020" defTabSz="0">
              <a:lnSpc>
                <a:spcPct val="9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Load or store non-sequential</a:t>
            </a:r>
            <a:r>
              <a:rPr sz="2000" spc="-1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words</a:t>
            </a:r>
            <a:endParaRPr sz="2000" dirty="0">
              <a:latin typeface="Arial" panose="020B0604020202020204" pitchFamily="34" charset="0"/>
              <a:cs typeface="Arial" panose="020B0604020202020204" pitchFamily="34" charset="0"/>
            </a:endParaRPr>
          </a:p>
          <a:p>
            <a:pPr marL="756285" lvl="1" indent="-287020" defTabSz="0">
              <a:lnSpc>
                <a:spcPct val="9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Support multiple vector processors sharing the same</a:t>
            </a:r>
            <a:r>
              <a:rPr sz="2000" spc="-2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memory</a:t>
            </a:r>
            <a:endParaRPr sz="3000" dirty="0">
              <a:latin typeface="Arial" panose="020B0604020202020204" pitchFamily="34" charset="0"/>
              <a:cs typeface="Arial" panose="020B0604020202020204" pitchFamily="34" charset="0"/>
            </a:endParaRPr>
          </a:p>
          <a:p>
            <a:pPr marL="355600" indent="-343535" defTabSz="0">
              <a:lnSpc>
                <a:spcPct val="90000"/>
              </a:lnSpc>
              <a:spcBef>
                <a:spcPts val="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Example:</a:t>
            </a:r>
            <a:endParaRPr sz="2400" dirty="0">
              <a:latin typeface="Arial" panose="020B0604020202020204" pitchFamily="34" charset="0"/>
              <a:cs typeface="Arial" panose="020B0604020202020204" pitchFamily="34" charset="0"/>
            </a:endParaRPr>
          </a:p>
          <a:p>
            <a:pPr marL="756285" lvl="1" indent="-287020" defTabSz="0">
              <a:lnSpc>
                <a:spcPct val="9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32 processors, each generating 4 loads and 2</a:t>
            </a:r>
            <a:r>
              <a:rPr sz="2000" spc="-18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stores/cycle</a:t>
            </a:r>
            <a:endParaRPr sz="2000" dirty="0">
              <a:latin typeface="Arial" panose="020B0604020202020204" pitchFamily="34" charset="0"/>
              <a:cs typeface="Arial" panose="020B0604020202020204" pitchFamily="34" charset="0"/>
            </a:endParaRPr>
          </a:p>
          <a:p>
            <a:pPr marL="756285" lvl="1" indent="-287020" defTabSz="0">
              <a:lnSpc>
                <a:spcPct val="9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Processor cycle </a:t>
            </a:r>
            <a:r>
              <a:rPr sz="2000" spc="-5" dirty="0">
                <a:solidFill>
                  <a:srgbClr val="0033CC"/>
                </a:solidFill>
                <a:latin typeface="Arial" panose="020B0604020202020204" pitchFamily="34" charset="0"/>
                <a:cs typeface="Arial" panose="020B0604020202020204" pitchFamily="34" charset="0"/>
              </a:rPr>
              <a:t>time </a:t>
            </a:r>
            <a:r>
              <a:rPr sz="2000" dirty="0">
                <a:solidFill>
                  <a:srgbClr val="0033CC"/>
                </a:solidFill>
                <a:latin typeface="Arial" panose="020B0604020202020204" pitchFamily="34" charset="0"/>
                <a:cs typeface="Arial" panose="020B0604020202020204" pitchFamily="34" charset="0"/>
              </a:rPr>
              <a:t>is 2.167 ns, </a:t>
            </a:r>
            <a:r>
              <a:rPr lang="en-US" sz="2000" dirty="0">
                <a:solidFill>
                  <a:srgbClr val="0033CC"/>
                </a:solidFill>
                <a:latin typeface="Arial" panose="020B0604020202020204" pitchFamily="34" charset="0"/>
                <a:cs typeface="Arial" panose="020B0604020202020204" pitchFamily="34" charset="0"/>
              </a:rPr>
              <a:t>D</a:t>
            </a:r>
            <a:r>
              <a:rPr sz="2000" dirty="0">
                <a:solidFill>
                  <a:srgbClr val="0033CC"/>
                </a:solidFill>
                <a:latin typeface="Arial" panose="020B0604020202020204" pitchFamily="34" charset="0"/>
                <a:cs typeface="Arial" panose="020B0604020202020204" pitchFamily="34" charset="0"/>
              </a:rPr>
              <a:t>RAM </a:t>
            </a:r>
            <a:r>
              <a:rPr lang="en-US" altLang="zh-CN" sz="2000" dirty="0">
                <a:solidFill>
                  <a:srgbClr val="FF0000"/>
                </a:solidFill>
                <a:latin typeface="Arial" panose="020B0604020202020204" pitchFamily="34" charset="0"/>
                <a:cs typeface="Arial" panose="020B0604020202020204" pitchFamily="34" charset="0"/>
              </a:rPr>
              <a:t>bank</a:t>
            </a:r>
            <a:r>
              <a:rPr lang="zh-CN" altLang="en-US" sz="2000" dirty="0">
                <a:solidFill>
                  <a:srgbClr val="FF0000"/>
                </a:solidFill>
                <a:latin typeface="Arial" panose="020B0604020202020204" pitchFamily="34" charset="0"/>
                <a:cs typeface="Arial" panose="020B0604020202020204" pitchFamily="34" charset="0"/>
              </a:rPr>
              <a:t> </a:t>
            </a:r>
            <a:r>
              <a:rPr lang="en-US" altLang="zh-CN" sz="2000" dirty="0">
                <a:solidFill>
                  <a:srgbClr val="FF0000"/>
                </a:solidFill>
                <a:latin typeface="Arial" panose="020B0604020202020204" pitchFamily="34" charset="0"/>
                <a:cs typeface="Arial" panose="020B0604020202020204" pitchFamily="34" charset="0"/>
              </a:rPr>
              <a:t>busy</a:t>
            </a:r>
            <a:r>
              <a:rPr sz="2000" dirty="0">
                <a:solidFill>
                  <a:srgbClr val="FF0000"/>
                </a:solidFill>
                <a:latin typeface="Arial" panose="020B0604020202020204" pitchFamily="34" charset="0"/>
                <a:cs typeface="Arial" panose="020B0604020202020204" pitchFamily="34" charset="0"/>
              </a:rPr>
              <a:t> </a:t>
            </a:r>
            <a:r>
              <a:rPr sz="2000" spc="-5" dirty="0">
                <a:solidFill>
                  <a:srgbClr val="FF0000"/>
                </a:solidFill>
                <a:latin typeface="Arial" panose="020B0604020202020204" pitchFamily="34" charset="0"/>
                <a:cs typeface="Arial" panose="020B0604020202020204" pitchFamily="34" charset="0"/>
              </a:rPr>
              <a:t>time</a:t>
            </a:r>
            <a:r>
              <a:rPr lang="en-US" sz="2000" spc="-5" dirty="0">
                <a:solidFill>
                  <a:srgbClr val="FF0000"/>
                </a:solidFill>
                <a:latin typeface="Arial" panose="020B0604020202020204" pitchFamily="34" charset="0"/>
                <a:cs typeface="Arial" panose="020B0604020202020204" pitchFamily="34" charset="0"/>
              </a:rPr>
              <a:t> (bank latency)</a:t>
            </a:r>
            <a:r>
              <a:rPr sz="2000" spc="-5" dirty="0">
                <a:solidFill>
                  <a:srgbClr val="FF0000"/>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is 15</a:t>
            </a:r>
            <a:r>
              <a:rPr sz="2000" spc="-15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ns</a:t>
            </a:r>
            <a:endParaRPr sz="2000" dirty="0">
              <a:latin typeface="Arial" panose="020B0604020202020204" pitchFamily="34" charset="0"/>
              <a:cs typeface="Arial" panose="020B0604020202020204" pitchFamily="34" charset="0"/>
            </a:endParaRPr>
          </a:p>
          <a:p>
            <a:pPr marL="756285" lvl="1" indent="-287020" defTabSz="0">
              <a:lnSpc>
                <a:spcPct val="9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How many</a:t>
            </a:r>
            <a:r>
              <a:rPr lang="en-US" sz="2000" dirty="0">
                <a:solidFill>
                  <a:srgbClr val="0033CC"/>
                </a:solidFill>
                <a:latin typeface="Arial" panose="020B0604020202020204" pitchFamily="34" charset="0"/>
                <a:cs typeface="Arial" panose="020B0604020202020204" pitchFamily="34" charset="0"/>
              </a:rPr>
              <a:t> minimum</a:t>
            </a:r>
            <a:r>
              <a:rPr sz="2000" dirty="0">
                <a:solidFill>
                  <a:srgbClr val="0033CC"/>
                </a:solidFill>
                <a:latin typeface="Arial" panose="020B0604020202020204" pitchFamily="34" charset="0"/>
                <a:cs typeface="Arial" panose="020B0604020202020204" pitchFamily="34" charset="0"/>
              </a:rPr>
              <a:t> memory banks</a:t>
            </a:r>
            <a:r>
              <a:rPr sz="2000" spc="-1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needed</a:t>
            </a:r>
            <a:r>
              <a:rPr lang="en-US" sz="2000" dirty="0">
                <a:solidFill>
                  <a:srgbClr val="0033CC"/>
                </a:solidFill>
                <a:latin typeface="Arial" panose="020B0604020202020204" pitchFamily="34" charset="0"/>
                <a:cs typeface="Arial" panose="020B0604020202020204" pitchFamily="34" charset="0"/>
              </a:rPr>
              <a:t> to allow all processors to run at the full memory bandwidth (no bank conflicts)</a:t>
            </a:r>
            <a:r>
              <a:rPr sz="2000" dirty="0">
                <a:solidFill>
                  <a:srgbClr val="0033CC"/>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1155700" lvl="2" indent="-229235" defTabSz="0">
              <a:lnSpc>
                <a:spcPct val="90000"/>
              </a:lnSpc>
              <a:spcBef>
                <a:spcPts val="440"/>
              </a:spcBef>
              <a:buClr>
                <a:srgbClr val="0033CC"/>
              </a:buClr>
              <a:buSzPct val="50000"/>
              <a:buFont typeface="Wingdings" panose="05000000000000000000" pitchFamily="2" charset="2"/>
              <a:buChar char=""/>
              <a:tabLst>
                <a:tab pos="1155700" algn="l"/>
                <a:tab pos="1156335" algn="l"/>
              </a:tabLst>
            </a:pPr>
            <a:r>
              <a:rPr sz="1800" spc="-5" dirty="0">
                <a:solidFill>
                  <a:srgbClr val="000066"/>
                </a:solidFill>
                <a:latin typeface="Arial" panose="020B0604020202020204" pitchFamily="34" charset="0"/>
                <a:cs typeface="Arial" panose="020B0604020202020204" pitchFamily="34" charset="0"/>
              </a:rPr>
              <a:t>32 processors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6 =192</a:t>
            </a:r>
            <a:r>
              <a:rPr sz="1800" spc="10" dirty="0">
                <a:solidFill>
                  <a:srgbClr val="000066"/>
                </a:solidFill>
                <a:latin typeface="Arial" panose="020B0604020202020204" pitchFamily="34" charset="0"/>
                <a:cs typeface="Arial" panose="020B0604020202020204" pitchFamily="34" charset="0"/>
              </a:rPr>
              <a:t> </a:t>
            </a:r>
            <a:r>
              <a:rPr lang="en-US" altLang="zh-CN" sz="1800" spc="10" dirty="0">
                <a:solidFill>
                  <a:srgbClr val="000066"/>
                </a:solidFill>
                <a:latin typeface="Arial" panose="020B0604020202020204" pitchFamily="34" charset="0"/>
                <a:cs typeface="Arial" panose="020B0604020202020204" pitchFamily="34" charset="0"/>
              </a:rPr>
              <a:t>memory</a:t>
            </a:r>
            <a:r>
              <a:rPr lang="zh-CN" altLang="en-US" sz="1800" spc="1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accesses,</a:t>
            </a:r>
            <a:endParaRPr sz="1800" dirty="0">
              <a:latin typeface="Arial" panose="020B0604020202020204" pitchFamily="34" charset="0"/>
              <a:cs typeface="Arial" panose="020B0604020202020204" pitchFamily="34" charset="0"/>
            </a:endParaRPr>
          </a:p>
          <a:p>
            <a:pPr marL="1155700" lvl="2" indent="-229235" defTabSz="0">
              <a:lnSpc>
                <a:spcPct val="90000"/>
              </a:lnSpc>
              <a:spcBef>
                <a:spcPts val="430"/>
              </a:spcBef>
              <a:buClr>
                <a:srgbClr val="0033CC"/>
              </a:buClr>
              <a:buSzPct val="50000"/>
              <a:buFont typeface="Wingdings" panose="05000000000000000000" pitchFamily="2" charset="2"/>
              <a:buChar char=""/>
              <a:tabLst>
                <a:tab pos="1155700" algn="l"/>
                <a:tab pos="1156335" algn="l"/>
              </a:tabLst>
            </a:pPr>
            <a:r>
              <a:rPr sz="1800" spc="-5" dirty="0">
                <a:solidFill>
                  <a:srgbClr val="000066"/>
                </a:solidFill>
                <a:latin typeface="Arial" panose="020B0604020202020204" pitchFamily="34" charset="0"/>
                <a:cs typeface="Arial" panose="020B0604020202020204" pitchFamily="34" charset="0"/>
              </a:rPr>
              <a:t>15ns DRAM cycle /2.167ns processor cycle≈7 processor</a:t>
            </a:r>
            <a:r>
              <a:rPr sz="1800" spc="110" dirty="0">
                <a:solidFill>
                  <a:srgbClr val="000066"/>
                </a:solidFill>
                <a:latin typeface="Arial" panose="020B0604020202020204" pitchFamily="34" charset="0"/>
                <a:cs typeface="Arial" panose="020B0604020202020204" pitchFamily="34" charset="0"/>
              </a:rPr>
              <a:t> </a:t>
            </a:r>
            <a:r>
              <a:rPr sz="1800" spc="-10" dirty="0">
                <a:solidFill>
                  <a:srgbClr val="000066"/>
                </a:solidFill>
                <a:latin typeface="Arial" panose="020B0604020202020204" pitchFamily="34" charset="0"/>
                <a:cs typeface="Arial" panose="020B0604020202020204" pitchFamily="34" charset="0"/>
              </a:rPr>
              <a:t>cycles</a:t>
            </a:r>
            <a:endParaRPr sz="1800" dirty="0">
              <a:latin typeface="Arial" panose="020B0604020202020204" pitchFamily="34" charset="0"/>
              <a:cs typeface="Arial" panose="020B0604020202020204" pitchFamily="34" charset="0"/>
            </a:endParaRPr>
          </a:p>
          <a:p>
            <a:pPr marL="1155700" lvl="2" indent="-229235" defTabSz="0">
              <a:lnSpc>
                <a:spcPct val="90000"/>
              </a:lnSpc>
              <a:spcBef>
                <a:spcPts val="435"/>
              </a:spcBef>
              <a:buClr>
                <a:srgbClr val="0033CC"/>
              </a:buClr>
              <a:buSzPct val="50000"/>
              <a:buFont typeface="Wingdings" panose="05000000000000000000" pitchFamily="2" charset="2"/>
              <a:buChar char=""/>
              <a:tabLst>
                <a:tab pos="1155700" algn="l"/>
                <a:tab pos="1156335" algn="l"/>
              </a:tabLst>
            </a:pPr>
            <a:r>
              <a:rPr sz="1800" spc="-5" dirty="0">
                <a:solidFill>
                  <a:srgbClr val="000066"/>
                </a:solidFill>
                <a:latin typeface="Arial" panose="020B0604020202020204" pitchFamily="34" charset="0"/>
                <a:cs typeface="Arial" panose="020B0604020202020204" pitchFamily="34" charset="0"/>
              </a:rPr>
              <a:t>7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192 </a:t>
            </a:r>
            <a:r>
              <a:rPr sz="1800" spc="-5" dirty="0">
                <a:solidFill>
                  <a:srgbClr val="000066"/>
                </a:solidFill>
                <a:latin typeface="Wingdings" panose="05000000000000000000" pitchFamily="2" charset="2"/>
                <a:cs typeface="Wingdings" panose="05000000000000000000" pitchFamily="2" charset="2"/>
              </a:rPr>
              <a:t></a:t>
            </a:r>
            <a:r>
              <a:rPr sz="1800" spc="-5" dirty="0">
                <a:solidFill>
                  <a:srgbClr val="000066"/>
                </a:solidFill>
                <a:latin typeface="Arial" panose="020B0604020202020204" pitchFamily="34" charset="0"/>
                <a:cs typeface="Arial" panose="020B0604020202020204" pitchFamily="34" charset="0"/>
              </a:rPr>
              <a:t>1344!</a:t>
            </a:r>
            <a:endParaRPr sz="18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4882896" y="1011983"/>
              <a:ext cx="3182112" cy="39577"/>
            </p14:xfrm>
          </p:contentPart>
        </mc:Choice>
        <mc:Fallback xmlns="">
          <p:pic>
            <p:nvPicPr>
              <p:cNvPr id="2" name="Ink 1"/>
            </p:nvPicPr>
            <p:blipFill>
              <a:blip r:embed="rId2"/>
            </p:blipFill>
            <p:spPr>
              <a:xfrm>
                <a:off x="4882896" y="1011983"/>
                <a:ext cx="3182112" cy="3957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738378" y="1316736"/>
              <a:ext cx="4855464" cy="96012"/>
            </p14:xfrm>
          </p:contentPart>
        </mc:Choice>
        <mc:Fallback xmlns="">
          <p:pic>
            <p:nvPicPr>
              <p:cNvPr id="5" name="Ink 4"/>
            </p:nvPicPr>
            <p:blipFill>
              <a:blip r:embed="rId4"/>
            </p:blipFill>
            <p:spPr>
              <a:xfrm>
                <a:off x="738378" y="1316736"/>
                <a:ext cx="4855464" cy="96012"/>
              </a:xfrm>
              <a:prstGeom prst="rect"/>
            </p:spPr>
          </p:pic>
        </mc:Fallback>
      </mc:AlternateContent>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Theoretical Memory Bandwidth</a:t>
            </a:r>
            <a:endParaRPr lang="en-US" dirty="0"/>
          </a:p>
        </p:txBody>
      </p:sp>
      <p:sp>
        <p:nvSpPr>
          <p:cNvPr id="3" name="内容占位符 2"/>
          <p:cNvSpPr>
            <a:spLocks noGrp="1"/>
          </p:cNvSpPr>
          <p:nvPr>
            <p:ph idx="1"/>
          </p:nvPr>
        </p:nvSpPr>
        <p:spPr/>
        <p:txBody>
          <a:bodyPr>
            <a:normAutofit fontScale="62500" lnSpcReduction="20000"/>
          </a:bodyPr>
          <a:lstStyle/>
          <a:p>
            <a:r>
              <a:rPr lang="en-US" b="1" dirty="0"/>
              <a:t>DRAM clock frequency </a:t>
            </a:r>
            <a:endParaRPr lang="en-US" b="1" dirty="0"/>
          </a:p>
          <a:p>
            <a:r>
              <a:rPr lang="en-US" b="1" dirty="0"/>
              <a:t>Number of data transfers per clock</a:t>
            </a:r>
            <a:r>
              <a:rPr lang="en-US" dirty="0"/>
              <a:t>: Two, in the case of "double data rate" (DDR, DDR2, DDR3, DDR4) memory.</a:t>
            </a:r>
            <a:endParaRPr lang="en-US" dirty="0"/>
          </a:p>
          <a:p>
            <a:r>
              <a:rPr lang="en-US" b="1" dirty="0"/>
              <a:t>Memory bus (interface) width</a:t>
            </a:r>
            <a:r>
              <a:rPr lang="en-US" dirty="0"/>
              <a:t>: Each DDR, DDR2, or DDR3 memory interface is 64 bits wide. Those 64 bits are sometimes referred to as a "line."</a:t>
            </a:r>
            <a:endParaRPr lang="en-US" dirty="0"/>
          </a:p>
          <a:p>
            <a:r>
              <a:rPr lang="en-US" b="1" dirty="0"/>
              <a:t>Number of interfaces</a:t>
            </a:r>
            <a:r>
              <a:rPr lang="en-US" dirty="0"/>
              <a:t>: Modern personal computers typically use two memory interfaces (dual-channel mode) for an effective 128-bit bus width.</a:t>
            </a:r>
            <a:endParaRPr lang="en-US" dirty="0"/>
          </a:p>
          <a:p>
            <a:r>
              <a:rPr lang="en-US" dirty="0"/>
              <a:t>For example, a computer with dual-channel memory and one DDR2-800 module per channel running at 400 MHz would have a theoretical maximum memory bandwidth of:</a:t>
            </a:r>
            <a:endParaRPr lang="en-US" dirty="0"/>
          </a:p>
          <a:p>
            <a:r>
              <a:rPr lang="en-US" dirty="0"/>
              <a:t>400,000,000 clocks per second × 2 transfers per clock × 64 bits per line × 2 interfaces = 102,400,000,000 (102.4 billion) bits per second (in bytes, 12,800 MB/s or 12.8 GB/s)</a:t>
            </a:r>
            <a:endParaRPr lang="en-US" dirty="0"/>
          </a:p>
        </p:txBody>
      </p:sp>
      <mc:AlternateContent xmlns:mc="http://schemas.openxmlformats.org/markup-compatibility/2006" xmlns:p14="http://schemas.microsoft.com/office/powerpoint/2010/main">
        <mc:Choice Requires="p14">
          <p:contentPart r:id="rId1" p14:bwMode="auto">
            <p14:nvContentPartPr>
              <p14:cNvPr id="4" name="Ink 3"/>
              <p14:cNvContentPartPr/>
              <p14:nvPr/>
            </p14:nvContentPartPr>
            <p14:xfrm>
              <a:off x="7674673" y="5811012"/>
              <a:ext cx="220027" cy="519493"/>
            </p14:xfrm>
          </p:contentPart>
        </mc:Choice>
        <mc:Fallback xmlns="">
          <p:pic>
            <p:nvPicPr>
              <p:cNvPr id="4" name="Ink 3"/>
            </p:nvPicPr>
            <p:blipFill>
              <a:blip r:embed="rId2"/>
            </p:blipFill>
            <p:spPr>
              <a:xfrm>
                <a:off x="7674673" y="5811012"/>
                <a:ext cx="220027" cy="519493"/>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7822692" y="6099047"/>
              <a:ext cx="153733" cy="312611"/>
            </p14:xfrm>
          </p:contentPart>
        </mc:Choice>
        <mc:Fallback xmlns="">
          <p:pic>
            <p:nvPicPr>
              <p:cNvPr id="5" name="Ink 4"/>
            </p:nvPicPr>
            <p:blipFill>
              <a:blip r:embed="rId4"/>
            </p:blipFill>
            <p:spPr>
              <a:xfrm>
                <a:off x="7822692" y="6099047"/>
                <a:ext cx="153733" cy="312611"/>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6" name="Ink 5"/>
              <p14:cNvContentPartPr/>
              <p14:nvPr/>
            </p14:nvContentPartPr>
            <p14:xfrm>
              <a:off x="8032289" y="5843015"/>
              <a:ext cx="149733" cy="148019"/>
            </p14:xfrm>
          </p:contentPart>
        </mc:Choice>
        <mc:Fallback xmlns="">
          <p:pic>
            <p:nvPicPr>
              <p:cNvPr id="6" name="Ink 5"/>
            </p:nvPicPr>
            <p:blipFill>
              <a:blip r:embed="rId6"/>
            </p:blipFill>
            <p:spPr>
              <a:xfrm>
                <a:off x="8032289" y="5843015"/>
                <a:ext cx="149733" cy="148019"/>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7" name="Ink 6"/>
              <p14:cNvContentPartPr/>
              <p14:nvPr/>
            </p14:nvContentPartPr>
            <p14:xfrm>
              <a:off x="7964424" y="5911595"/>
              <a:ext cx="318182" cy="477203"/>
            </p14:xfrm>
          </p:contentPart>
        </mc:Choice>
        <mc:Fallback xmlns="">
          <p:pic>
            <p:nvPicPr>
              <p:cNvPr id="7" name="Ink 6"/>
            </p:nvPicPr>
            <p:blipFill>
              <a:blip r:embed="rId8"/>
            </p:blipFill>
            <p:spPr>
              <a:xfrm>
                <a:off x="7964424" y="5911595"/>
                <a:ext cx="318182" cy="477203"/>
              </a:xfrm>
              <a:prstGeom prst="rect"/>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2437" y="13789"/>
            <a:ext cx="3184825" cy="628377"/>
          </a:xfrm>
          <a:prstGeom prst="rect">
            <a:avLst/>
          </a:prstGeom>
        </p:spPr>
        <p:txBody>
          <a:bodyPr vert="horz" wrap="square" lIns="0" tIns="12700" rIns="0" bIns="0" rtlCol="0">
            <a:spAutoFit/>
          </a:bodyPr>
          <a:lstStyle/>
          <a:p>
            <a:pPr marL="12700">
              <a:lnSpc>
                <a:spcPct val="100000"/>
              </a:lnSpc>
              <a:spcBef>
                <a:spcPts val="100"/>
              </a:spcBef>
            </a:pPr>
            <a:r>
              <a:rPr dirty="0"/>
              <a:t>Contents</a:t>
            </a:r>
            <a:endParaRPr dirty="0"/>
          </a:p>
        </p:txBody>
      </p:sp>
      <p:sp>
        <p:nvSpPr>
          <p:cNvPr id="5" name="object 5"/>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sp>
        <p:nvSpPr>
          <p:cNvPr id="4" name="object 4"/>
          <p:cNvSpPr txBox="1"/>
          <p:nvPr/>
        </p:nvSpPr>
        <p:spPr>
          <a:xfrm>
            <a:off x="474370" y="789177"/>
            <a:ext cx="7812405" cy="4147820"/>
          </a:xfrm>
          <a:prstGeom prst="rect">
            <a:avLst/>
          </a:prstGeom>
        </p:spPr>
        <p:txBody>
          <a:bodyPr vert="horz" wrap="square" lIns="0" tIns="85725" rIns="0" bIns="0" rtlCol="0">
            <a:spAutoFit/>
          </a:bodyPr>
          <a:lstStyle/>
          <a:p>
            <a:pPr marL="469900" indent="-457200" algn="just" defTabSz="0">
              <a:lnSpc>
                <a:spcPct val="100000"/>
              </a:lnSpc>
              <a:spcBef>
                <a:spcPts val="675"/>
              </a:spcBef>
              <a:buClr>
                <a:srgbClr val="0033CC"/>
              </a:buClr>
              <a:buSzPct val="60000"/>
              <a:buAutoNum type="arabicPeriod"/>
              <a:tabLst>
                <a:tab pos="469900" algn="l"/>
              </a:tabLst>
            </a:pPr>
            <a:r>
              <a:rPr sz="2400" dirty="0">
                <a:solidFill>
                  <a:srgbClr val="003399"/>
                </a:solidFill>
                <a:latin typeface="Arial" panose="020B0604020202020204" pitchFamily="34" charset="0"/>
                <a:cs typeface="Arial" panose="020B0604020202020204" pitchFamily="34" charset="0"/>
              </a:rPr>
              <a:t>SIMD</a:t>
            </a:r>
            <a:r>
              <a:rPr sz="2400" spc="-5" dirty="0">
                <a:solidFill>
                  <a:srgbClr val="003399"/>
                </a:solidFill>
                <a:latin typeface="Arial" panose="020B0604020202020204" pitchFamily="34" charset="0"/>
                <a:cs typeface="Arial" panose="020B0604020202020204" pitchFamily="34" charset="0"/>
              </a:rPr>
              <a:t> architecture</a:t>
            </a:r>
            <a:endParaRPr sz="2400" dirty="0">
              <a:latin typeface="Arial" panose="020B0604020202020204" pitchFamily="34" charset="0"/>
              <a:cs typeface="Arial" panose="020B0604020202020204" pitchFamily="34" charset="0"/>
            </a:endParaRPr>
          </a:p>
          <a:p>
            <a:pPr marL="469900" marR="5080" indent="-457200" algn="just" defTabSz="0">
              <a:lnSpc>
                <a:spcPct val="100000"/>
              </a:lnSpc>
              <a:spcBef>
                <a:spcPts val="575"/>
              </a:spcBef>
              <a:buClr>
                <a:srgbClr val="0033CC"/>
              </a:buClr>
              <a:buSzPct val="60000"/>
              <a:buAutoNum type="arabicPeriod"/>
              <a:tabLst>
                <a:tab pos="469900" algn="l"/>
              </a:tabLst>
            </a:pPr>
            <a:r>
              <a:rPr sz="2400" spc="-5" dirty="0">
                <a:solidFill>
                  <a:srgbClr val="003399"/>
                </a:solidFill>
                <a:latin typeface="Arial" panose="020B0604020202020204" pitchFamily="34" charset="0"/>
                <a:cs typeface="Arial" panose="020B0604020202020204" pitchFamily="34" charset="0"/>
              </a:rPr>
              <a:t>Vector architectures optimizations: </a:t>
            </a:r>
            <a:r>
              <a:rPr sz="2000" i="1" dirty="0">
                <a:solidFill>
                  <a:srgbClr val="003399"/>
                </a:solidFill>
                <a:latin typeface="Arial" panose="020B0604020202020204" pitchFamily="34" charset="0"/>
                <a:cs typeface="Arial" panose="020B0604020202020204" pitchFamily="34" charset="0"/>
              </a:rPr>
              <a:t>Multiple Lanes</a:t>
            </a:r>
            <a:r>
              <a:rPr sz="2000"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Vector  Length Registers</a:t>
            </a:r>
            <a:r>
              <a:rPr sz="2000"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Vector Mask Registers</a:t>
            </a:r>
            <a:r>
              <a:rPr sz="2000" dirty="0">
                <a:solidFill>
                  <a:srgbClr val="003399"/>
                </a:solidFill>
                <a:latin typeface="Arial" panose="020B0604020202020204" pitchFamily="34" charset="0"/>
                <a:cs typeface="Arial" panose="020B0604020202020204" pitchFamily="34" charset="0"/>
              </a:rPr>
              <a:t>, </a:t>
            </a:r>
            <a:r>
              <a:rPr sz="2000" i="1" spc="-5" dirty="0">
                <a:solidFill>
                  <a:srgbClr val="003399"/>
                </a:solidFill>
                <a:latin typeface="Arial" panose="020B0604020202020204" pitchFamily="34" charset="0"/>
                <a:cs typeface="Arial" panose="020B0604020202020204" pitchFamily="34" charset="0"/>
              </a:rPr>
              <a:t>Memory </a:t>
            </a:r>
            <a:r>
              <a:rPr sz="2000" i="1" dirty="0">
                <a:solidFill>
                  <a:srgbClr val="003399"/>
                </a:solidFill>
                <a:latin typeface="Arial" panose="020B0604020202020204" pitchFamily="34" charset="0"/>
                <a:cs typeface="Arial" panose="020B0604020202020204" pitchFamily="34" charset="0"/>
              </a:rPr>
              <a:t>Banks,</a:t>
            </a:r>
            <a:r>
              <a:rPr sz="2000" i="1" spc="-175"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Stride</a:t>
            </a:r>
            <a:r>
              <a:rPr sz="2000"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Scatter-Gather</a:t>
            </a:r>
            <a:r>
              <a:rPr sz="2000" dirty="0">
                <a:solidFill>
                  <a:srgbClr val="003399"/>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469900" indent="-457200" algn="just" defTabSz="0">
              <a:lnSpc>
                <a:spcPct val="100000"/>
              </a:lnSpc>
              <a:spcBef>
                <a:spcPts val="580"/>
              </a:spcBef>
              <a:buClr>
                <a:srgbClr val="0033CC"/>
              </a:buClr>
              <a:buSzPct val="60000"/>
              <a:buAutoNum type="arabicPeriod"/>
              <a:tabLst>
                <a:tab pos="469900" algn="l"/>
              </a:tabLst>
            </a:pPr>
            <a:r>
              <a:rPr sz="2400" spc="-5" dirty="0">
                <a:solidFill>
                  <a:srgbClr val="003399"/>
                </a:solidFill>
                <a:latin typeface="Arial" panose="020B0604020202020204" pitchFamily="34" charset="0"/>
                <a:cs typeface="Arial" panose="020B0604020202020204" pitchFamily="34" charset="0"/>
              </a:rPr>
              <a:t>Programming Vector</a:t>
            </a:r>
            <a:r>
              <a:rPr sz="2400" spc="3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Architectures</a:t>
            </a:r>
            <a:endParaRPr sz="2400" dirty="0">
              <a:latin typeface="Arial" panose="020B0604020202020204" pitchFamily="34" charset="0"/>
              <a:cs typeface="Arial" panose="020B0604020202020204" pitchFamily="34" charset="0"/>
            </a:endParaRPr>
          </a:p>
          <a:p>
            <a:pPr marL="469900" indent="-457200" algn="just" defTabSz="0">
              <a:lnSpc>
                <a:spcPct val="100000"/>
              </a:lnSpc>
              <a:spcBef>
                <a:spcPts val="580"/>
              </a:spcBef>
              <a:buClr>
                <a:srgbClr val="0033CC"/>
              </a:buClr>
              <a:buSzPct val="60000"/>
              <a:buAutoNum type="arabicPeriod"/>
              <a:tabLst>
                <a:tab pos="469900" algn="l"/>
              </a:tabLst>
            </a:pPr>
            <a:r>
              <a:rPr sz="2400" dirty="0">
                <a:solidFill>
                  <a:srgbClr val="003399"/>
                </a:solidFill>
                <a:latin typeface="Arial" panose="020B0604020202020204" pitchFamily="34" charset="0"/>
                <a:cs typeface="Arial" panose="020B0604020202020204" pitchFamily="34" charset="0"/>
              </a:rPr>
              <a:t>SIMD </a:t>
            </a:r>
            <a:r>
              <a:rPr sz="2400" spc="-5" dirty="0">
                <a:solidFill>
                  <a:srgbClr val="003399"/>
                </a:solidFill>
                <a:latin typeface="Arial" panose="020B0604020202020204" pitchFamily="34" charset="0"/>
                <a:cs typeface="Arial" panose="020B0604020202020204" pitchFamily="34" charset="0"/>
              </a:rPr>
              <a:t>extensions </a:t>
            </a:r>
            <a:r>
              <a:rPr sz="2400" dirty="0">
                <a:solidFill>
                  <a:srgbClr val="003399"/>
                </a:solidFill>
                <a:latin typeface="Arial" panose="020B0604020202020204" pitchFamily="34" charset="0"/>
                <a:cs typeface="Arial" panose="020B0604020202020204" pitchFamily="34" charset="0"/>
              </a:rPr>
              <a:t>for </a:t>
            </a:r>
            <a:r>
              <a:rPr sz="2400" spc="-5" dirty="0">
                <a:solidFill>
                  <a:srgbClr val="003399"/>
                </a:solidFill>
                <a:latin typeface="Arial" panose="020B0604020202020204" pitchFamily="34" charset="0"/>
                <a:cs typeface="Arial" panose="020B0604020202020204" pitchFamily="34" charset="0"/>
              </a:rPr>
              <a:t>media</a:t>
            </a:r>
            <a:r>
              <a:rPr sz="2400" spc="2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apps</a:t>
            </a:r>
            <a:endParaRPr sz="2400" dirty="0">
              <a:latin typeface="Arial" panose="020B0604020202020204" pitchFamily="34" charset="0"/>
              <a:cs typeface="Arial" panose="020B0604020202020204" pitchFamily="34" charset="0"/>
            </a:endParaRPr>
          </a:p>
          <a:p>
            <a:pPr marL="469900" indent="-457200" algn="just" defTabSz="0">
              <a:lnSpc>
                <a:spcPct val="100000"/>
              </a:lnSpc>
              <a:spcBef>
                <a:spcPts val="575"/>
              </a:spcBef>
              <a:buClr>
                <a:srgbClr val="0033CC"/>
              </a:buClr>
              <a:buSzPct val="60000"/>
              <a:buAutoNum type="arabicPeriod"/>
              <a:tabLst>
                <a:tab pos="469900" algn="l"/>
              </a:tabLst>
            </a:pPr>
            <a:r>
              <a:rPr sz="2400" dirty="0">
                <a:solidFill>
                  <a:srgbClr val="003399"/>
                </a:solidFill>
                <a:latin typeface="Arial" panose="020B0604020202020204" pitchFamily="34" charset="0"/>
                <a:cs typeface="Arial" panose="020B0604020202020204" pitchFamily="34" charset="0"/>
              </a:rPr>
              <a:t>GPUs – </a:t>
            </a:r>
            <a:r>
              <a:rPr sz="2400" spc="-5" dirty="0">
                <a:solidFill>
                  <a:srgbClr val="003399"/>
                </a:solidFill>
                <a:latin typeface="Arial" panose="020B0604020202020204" pitchFamily="34" charset="0"/>
                <a:cs typeface="Arial" panose="020B0604020202020204" pitchFamily="34" charset="0"/>
              </a:rPr>
              <a:t>Graphical Processing</a:t>
            </a:r>
            <a:r>
              <a:rPr sz="2400" spc="3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Units</a:t>
            </a:r>
            <a:endParaRPr sz="2400" dirty="0">
              <a:latin typeface="Arial" panose="020B0604020202020204" pitchFamily="34" charset="0"/>
              <a:cs typeface="Arial" panose="020B0604020202020204" pitchFamily="34" charset="0"/>
            </a:endParaRPr>
          </a:p>
          <a:p>
            <a:pPr marL="469900" indent="-457200" algn="just" defTabSz="0">
              <a:lnSpc>
                <a:spcPct val="100000"/>
              </a:lnSpc>
              <a:spcBef>
                <a:spcPts val="575"/>
              </a:spcBef>
              <a:buClr>
                <a:srgbClr val="0033CC"/>
              </a:buClr>
              <a:buSzPct val="60000"/>
              <a:buAutoNum type="arabicPeriod"/>
              <a:tabLst>
                <a:tab pos="469900" algn="l"/>
              </a:tabLst>
            </a:pPr>
            <a:r>
              <a:rPr sz="2400" dirty="0">
                <a:solidFill>
                  <a:srgbClr val="003399"/>
                </a:solidFill>
                <a:latin typeface="Arial" panose="020B0604020202020204" pitchFamily="34" charset="0"/>
                <a:cs typeface="Arial" panose="020B0604020202020204" pitchFamily="34" charset="0"/>
              </a:rPr>
              <a:t>Fermi </a:t>
            </a:r>
            <a:r>
              <a:rPr sz="2400" spc="-5" dirty="0">
                <a:solidFill>
                  <a:srgbClr val="003399"/>
                </a:solidFill>
                <a:latin typeface="Arial" panose="020B0604020202020204" pitchFamily="34" charset="0"/>
                <a:cs typeface="Arial" panose="020B0604020202020204" pitchFamily="34" charset="0"/>
              </a:rPr>
              <a:t>architecture</a:t>
            </a:r>
            <a:r>
              <a:rPr sz="24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innovations</a:t>
            </a:r>
            <a:endParaRPr sz="2400" dirty="0">
              <a:latin typeface="Arial" panose="020B0604020202020204" pitchFamily="34" charset="0"/>
              <a:cs typeface="Arial" panose="020B0604020202020204" pitchFamily="34" charset="0"/>
            </a:endParaRPr>
          </a:p>
          <a:p>
            <a:pPr marL="469900" indent="-457200" algn="just" defTabSz="0">
              <a:lnSpc>
                <a:spcPct val="100000"/>
              </a:lnSpc>
              <a:spcBef>
                <a:spcPts val="580"/>
              </a:spcBef>
              <a:buClr>
                <a:srgbClr val="0033CC"/>
              </a:buClr>
              <a:buSzPct val="60000"/>
              <a:buAutoNum type="arabicPeriod"/>
              <a:tabLst>
                <a:tab pos="469900" algn="l"/>
              </a:tabLst>
            </a:pPr>
            <a:r>
              <a:rPr sz="2400" spc="-5" dirty="0">
                <a:solidFill>
                  <a:srgbClr val="003399"/>
                </a:solidFill>
                <a:latin typeface="Arial" panose="020B0604020202020204" pitchFamily="34" charset="0"/>
                <a:cs typeface="Arial" panose="020B0604020202020204" pitchFamily="34" charset="0"/>
              </a:rPr>
              <a:t>Examples </a:t>
            </a:r>
            <a:r>
              <a:rPr sz="2400" dirty="0">
                <a:solidFill>
                  <a:srgbClr val="003399"/>
                </a:solidFill>
                <a:latin typeface="Arial" panose="020B0604020202020204" pitchFamily="34" charset="0"/>
                <a:cs typeface="Arial" panose="020B0604020202020204" pitchFamily="34" charset="0"/>
              </a:rPr>
              <a:t>of </a:t>
            </a:r>
            <a:r>
              <a:rPr sz="2400" spc="-5" dirty="0">
                <a:solidFill>
                  <a:srgbClr val="003399"/>
                </a:solidFill>
                <a:latin typeface="Arial" panose="020B0604020202020204" pitchFamily="34" charset="0"/>
                <a:cs typeface="Arial" panose="020B0604020202020204" pitchFamily="34" charset="0"/>
              </a:rPr>
              <a:t>loop-level</a:t>
            </a:r>
            <a:r>
              <a:rPr sz="2400" spc="5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parallelism</a:t>
            </a:r>
            <a:endParaRPr sz="2400" dirty="0">
              <a:latin typeface="Arial" panose="020B0604020202020204" pitchFamily="34" charset="0"/>
              <a:cs typeface="Arial" panose="020B0604020202020204" pitchFamily="34" charset="0"/>
            </a:endParaRPr>
          </a:p>
          <a:p>
            <a:pPr marL="469900" indent="-457200" algn="just" defTabSz="0">
              <a:lnSpc>
                <a:spcPct val="100000"/>
              </a:lnSpc>
              <a:spcBef>
                <a:spcPts val="575"/>
              </a:spcBef>
              <a:buClr>
                <a:srgbClr val="0033CC"/>
              </a:buClr>
              <a:buSzPct val="60000"/>
              <a:buAutoNum type="arabicPeriod"/>
              <a:tabLst>
                <a:tab pos="469900" algn="l"/>
              </a:tabLst>
            </a:pPr>
            <a:r>
              <a:rPr sz="2400" spc="-5" dirty="0">
                <a:solidFill>
                  <a:srgbClr val="003399"/>
                </a:solidFill>
                <a:latin typeface="Arial" panose="020B0604020202020204" pitchFamily="34" charset="0"/>
                <a:cs typeface="Arial" panose="020B0604020202020204" pitchFamily="34" charset="0"/>
              </a:rPr>
              <a:t>Fallacies</a:t>
            </a:r>
            <a:endParaRPr sz="2400" dirty="0">
              <a:latin typeface="Arial" panose="020B0604020202020204" pitchFamily="34" charset="0"/>
              <a:cs typeface="Arial" panose="020B0604020202020204" pitchFamily="3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t>Memory Banks &amp; Full Memory Bandwidth</a:t>
            </a:r>
            <a:endParaRPr lang="en-US" dirty="0"/>
          </a:p>
        </p:txBody>
      </p:sp>
      <p:sp>
        <p:nvSpPr>
          <p:cNvPr id="3" name="内容占位符 2"/>
          <p:cNvSpPr>
            <a:spLocks noGrp="1"/>
          </p:cNvSpPr>
          <p:nvPr>
            <p:ph idx="1"/>
          </p:nvPr>
        </p:nvSpPr>
        <p:spPr>
          <a:xfrm>
            <a:off x="501160" y="1250269"/>
            <a:ext cx="8014189" cy="841095"/>
          </a:xfrm>
        </p:spPr>
        <p:txBody>
          <a:bodyPr>
            <a:normAutofit fontScale="85000" lnSpcReduction="20000"/>
          </a:bodyPr>
          <a:lstStyle/>
          <a:p>
            <a:r>
              <a:rPr lang="en-US" dirty="0"/>
              <a:t>No bank conflict is a critical condition for achieving full memory bandwidth.</a:t>
            </a:r>
            <a:endParaRPr lang="en-US" dirty="0"/>
          </a:p>
        </p:txBody>
      </p:sp>
      <p:sp>
        <p:nvSpPr>
          <p:cNvPr id="4" name="矩形 3"/>
          <p:cNvSpPr/>
          <p:nvPr/>
        </p:nvSpPr>
        <p:spPr>
          <a:xfrm>
            <a:off x="1503484" y="2423999"/>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5" name="文本框 4"/>
          <p:cNvSpPr txBox="1"/>
          <p:nvPr/>
        </p:nvSpPr>
        <p:spPr>
          <a:xfrm>
            <a:off x="501161" y="2416924"/>
            <a:ext cx="845360" cy="369332"/>
          </a:xfrm>
          <a:prstGeom prst="rect">
            <a:avLst/>
          </a:prstGeom>
          <a:noFill/>
        </p:spPr>
        <p:txBody>
          <a:bodyPr wrap="none" rtlCol="0">
            <a:spAutoFit/>
          </a:bodyPr>
          <a:lstStyle/>
          <a:p>
            <a:r>
              <a:rPr lang="en-US" dirty="0"/>
              <a:t>Cycle 1</a:t>
            </a:r>
            <a:endParaRPr lang="en-US" dirty="0"/>
          </a:p>
        </p:txBody>
      </p:sp>
      <p:sp>
        <p:nvSpPr>
          <p:cNvPr id="6" name="矩形 5"/>
          <p:cNvSpPr/>
          <p:nvPr/>
        </p:nvSpPr>
        <p:spPr>
          <a:xfrm>
            <a:off x="1503484" y="2896435"/>
            <a:ext cx="3244362"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7" name="文本框 6"/>
          <p:cNvSpPr txBox="1"/>
          <p:nvPr/>
        </p:nvSpPr>
        <p:spPr>
          <a:xfrm>
            <a:off x="501161" y="2889360"/>
            <a:ext cx="845360" cy="369332"/>
          </a:xfrm>
          <a:prstGeom prst="rect">
            <a:avLst/>
          </a:prstGeom>
          <a:noFill/>
        </p:spPr>
        <p:txBody>
          <a:bodyPr wrap="none" rtlCol="0">
            <a:spAutoFit/>
          </a:bodyPr>
          <a:lstStyle/>
          <a:p>
            <a:r>
              <a:rPr lang="en-US" dirty="0"/>
              <a:t>Cycle 2</a:t>
            </a:r>
            <a:endParaRPr lang="en-US" dirty="0"/>
          </a:p>
        </p:txBody>
      </p:sp>
      <p:sp>
        <p:nvSpPr>
          <p:cNvPr id="8" name="矩形 7"/>
          <p:cNvSpPr/>
          <p:nvPr/>
        </p:nvSpPr>
        <p:spPr>
          <a:xfrm>
            <a:off x="1503484" y="3368871"/>
            <a:ext cx="3244362" cy="378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9" name="文本框 8"/>
          <p:cNvSpPr txBox="1"/>
          <p:nvPr/>
        </p:nvSpPr>
        <p:spPr>
          <a:xfrm>
            <a:off x="501161" y="3361796"/>
            <a:ext cx="845360" cy="369332"/>
          </a:xfrm>
          <a:prstGeom prst="rect">
            <a:avLst/>
          </a:prstGeom>
          <a:noFill/>
        </p:spPr>
        <p:txBody>
          <a:bodyPr wrap="none" rtlCol="0">
            <a:spAutoFit/>
          </a:bodyPr>
          <a:lstStyle/>
          <a:p>
            <a:r>
              <a:rPr lang="en-US" dirty="0"/>
              <a:t>Cycle 3</a:t>
            </a:r>
            <a:endParaRPr lang="en-US" dirty="0"/>
          </a:p>
        </p:txBody>
      </p:sp>
      <p:sp>
        <p:nvSpPr>
          <p:cNvPr id="10" name="矩形 9"/>
          <p:cNvSpPr/>
          <p:nvPr/>
        </p:nvSpPr>
        <p:spPr>
          <a:xfrm>
            <a:off x="1503484" y="3862712"/>
            <a:ext cx="3244362" cy="3780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1" name="文本框 10"/>
          <p:cNvSpPr txBox="1"/>
          <p:nvPr/>
        </p:nvSpPr>
        <p:spPr>
          <a:xfrm>
            <a:off x="501161" y="3855637"/>
            <a:ext cx="845360" cy="369332"/>
          </a:xfrm>
          <a:prstGeom prst="rect">
            <a:avLst/>
          </a:prstGeom>
          <a:noFill/>
        </p:spPr>
        <p:txBody>
          <a:bodyPr wrap="none" rtlCol="0">
            <a:spAutoFit/>
          </a:bodyPr>
          <a:lstStyle/>
          <a:p>
            <a:r>
              <a:rPr lang="en-US" dirty="0"/>
              <a:t>Cycle 4</a:t>
            </a:r>
            <a:endParaRPr lang="en-US" dirty="0"/>
          </a:p>
        </p:txBody>
      </p:sp>
      <p:sp>
        <p:nvSpPr>
          <p:cNvPr id="12" name="矩形 11"/>
          <p:cNvSpPr/>
          <p:nvPr/>
        </p:nvSpPr>
        <p:spPr>
          <a:xfrm>
            <a:off x="1503484" y="4367394"/>
            <a:ext cx="3244362" cy="378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3" name="文本框 12"/>
          <p:cNvSpPr txBox="1"/>
          <p:nvPr/>
        </p:nvSpPr>
        <p:spPr>
          <a:xfrm>
            <a:off x="501161" y="4360319"/>
            <a:ext cx="845360" cy="369332"/>
          </a:xfrm>
          <a:prstGeom prst="rect">
            <a:avLst/>
          </a:prstGeom>
          <a:noFill/>
        </p:spPr>
        <p:txBody>
          <a:bodyPr wrap="none" rtlCol="0">
            <a:spAutoFit/>
          </a:bodyPr>
          <a:lstStyle/>
          <a:p>
            <a:r>
              <a:rPr lang="en-US" dirty="0"/>
              <a:t>Cycle 5</a:t>
            </a:r>
            <a:endParaRPr lang="en-US" dirty="0"/>
          </a:p>
        </p:txBody>
      </p:sp>
      <p:sp>
        <p:nvSpPr>
          <p:cNvPr id="14" name="矩形 13"/>
          <p:cNvSpPr/>
          <p:nvPr/>
        </p:nvSpPr>
        <p:spPr>
          <a:xfrm>
            <a:off x="1503484" y="4856264"/>
            <a:ext cx="3244362" cy="3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5" name="文本框 14"/>
          <p:cNvSpPr txBox="1"/>
          <p:nvPr/>
        </p:nvSpPr>
        <p:spPr>
          <a:xfrm>
            <a:off x="501161" y="4849189"/>
            <a:ext cx="845360" cy="369332"/>
          </a:xfrm>
          <a:prstGeom prst="rect">
            <a:avLst/>
          </a:prstGeom>
          <a:noFill/>
        </p:spPr>
        <p:txBody>
          <a:bodyPr wrap="none" rtlCol="0">
            <a:spAutoFit/>
          </a:bodyPr>
          <a:lstStyle/>
          <a:p>
            <a:r>
              <a:rPr lang="en-US" dirty="0"/>
              <a:t>Cycle 6</a:t>
            </a:r>
            <a:endParaRPr lang="en-US" dirty="0"/>
          </a:p>
        </p:txBody>
      </p:sp>
      <p:sp>
        <p:nvSpPr>
          <p:cNvPr id="16" name="矩形 15"/>
          <p:cNvSpPr/>
          <p:nvPr/>
        </p:nvSpPr>
        <p:spPr>
          <a:xfrm>
            <a:off x="1503484" y="5807567"/>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7" name="文本框 16"/>
          <p:cNvSpPr txBox="1"/>
          <p:nvPr/>
        </p:nvSpPr>
        <p:spPr>
          <a:xfrm>
            <a:off x="501161" y="5353595"/>
            <a:ext cx="845360" cy="369332"/>
          </a:xfrm>
          <a:prstGeom prst="rect">
            <a:avLst/>
          </a:prstGeom>
          <a:noFill/>
        </p:spPr>
        <p:txBody>
          <a:bodyPr wrap="none" rtlCol="0">
            <a:spAutoFit/>
          </a:bodyPr>
          <a:lstStyle/>
          <a:p>
            <a:r>
              <a:rPr lang="en-US" dirty="0"/>
              <a:t>Cycle 7</a:t>
            </a:r>
            <a:endParaRPr lang="en-US" dirty="0"/>
          </a:p>
        </p:txBody>
      </p:sp>
      <p:sp>
        <p:nvSpPr>
          <p:cNvPr id="18" name="矩形 17"/>
          <p:cNvSpPr/>
          <p:nvPr/>
        </p:nvSpPr>
        <p:spPr>
          <a:xfrm>
            <a:off x="5375031" y="5850369"/>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cxnSp>
        <p:nvCxnSpPr>
          <p:cNvPr id="21" name="曲线连接符 20"/>
          <p:cNvCxnSpPr>
            <a:stCxn id="4" idx="3"/>
            <a:endCxn id="18" idx="1"/>
          </p:cNvCxnSpPr>
          <p:nvPr/>
        </p:nvCxnSpPr>
        <p:spPr>
          <a:xfrm>
            <a:off x="4747846" y="2613034"/>
            <a:ext cx="627185" cy="3426370"/>
          </a:xfrm>
          <a:prstGeom prst="curvedConnector3">
            <a:avLst>
              <a:gd name="adj1" fmla="val 50000"/>
            </a:avLst>
          </a:prstGeom>
          <a:ln>
            <a:prstDash val="dash"/>
            <a:tailEnd type="triangle"/>
          </a:ln>
        </p:spPr>
        <p:style>
          <a:lnRef idx="3">
            <a:schemeClr val="accent1"/>
          </a:lnRef>
          <a:fillRef idx="0">
            <a:schemeClr val="accent1"/>
          </a:fillRef>
          <a:effectRef idx="2">
            <a:schemeClr val="accent1"/>
          </a:effectRef>
          <a:fontRef idx="minor">
            <a:schemeClr val="tx1"/>
          </a:fontRef>
        </p:style>
      </p:cxnSp>
      <p:sp>
        <p:nvSpPr>
          <p:cNvPr id="24" name="文本框 23"/>
          <p:cNvSpPr txBox="1"/>
          <p:nvPr/>
        </p:nvSpPr>
        <p:spPr>
          <a:xfrm>
            <a:off x="5214228" y="5010632"/>
            <a:ext cx="3700660" cy="645160"/>
          </a:xfrm>
          <a:prstGeom prst="rect">
            <a:avLst/>
          </a:prstGeom>
          <a:noFill/>
        </p:spPr>
        <p:txBody>
          <a:bodyPr wrap="square" rtlCol="0">
            <a:spAutoFit/>
          </a:bodyPr>
          <a:lstStyle/>
          <a:p>
            <a:r>
              <a:rPr lang="zh-CN" altLang="en-US" dirty="0"/>
              <a:t>需要在</a:t>
            </a:r>
            <a:r>
              <a:rPr lang="en-US" altLang="zh-CN" dirty="0"/>
              <a:t>bank</a:t>
            </a:r>
            <a:r>
              <a:rPr lang="zh-CN" altLang="en-US" dirty="0"/>
              <a:t>忙完之后</a:t>
            </a:r>
            <a:r>
              <a:rPr lang="zh-CN" altLang="en-US" dirty="0"/>
              <a:t>才可以传输数据</a:t>
            </a:r>
            <a:endParaRPr lang="zh-CN" altLang="en-US" dirty="0"/>
          </a:p>
        </p:txBody>
      </p:sp>
      <p:sp>
        <p:nvSpPr>
          <p:cNvPr id="25" name="右大括号 24"/>
          <p:cNvSpPr/>
          <p:nvPr/>
        </p:nvSpPr>
        <p:spPr>
          <a:xfrm>
            <a:off x="4747847" y="2464708"/>
            <a:ext cx="627184" cy="3196627"/>
          </a:xfrm>
          <a:prstGeom prst="rightBrace">
            <a:avLst>
              <a:gd name="adj1" fmla="val 8333"/>
              <a:gd name="adj2" fmla="val 40015"/>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sp>
        <p:nvSpPr>
          <p:cNvPr id="26" name="文本框 25"/>
          <p:cNvSpPr txBox="1"/>
          <p:nvPr/>
        </p:nvSpPr>
        <p:spPr>
          <a:xfrm>
            <a:off x="5509726" y="3140297"/>
            <a:ext cx="3109665" cy="1476375"/>
          </a:xfrm>
          <a:prstGeom prst="rect">
            <a:avLst/>
          </a:prstGeom>
          <a:noFill/>
          <a:ln w="12700">
            <a:solidFill>
              <a:schemeClr val="tx1"/>
            </a:solidFill>
          </a:ln>
        </p:spPr>
        <p:txBody>
          <a:bodyPr wrap="square" rtlCol="0">
            <a:spAutoFit/>
          </a:bodyPr>
          <a:lstStyle/>
          <a:p>
            <a:r>
              <a:rPr lang="en-US" dirty="0"/>
              <a:t>至少需要 192x7 = 1344 个没有</a:t>
            </a:r>
            <a:r>
              <a:rPr lang="zh-CN" altLang="en-US" dirty="0"/>
              <a:t>内存</a:t>
            </a:r>
            <a:r>
              <a:rPr lang="en-US" dirty="0"/>
              <a:t>冲突的</a:t>
            </a:r>
            <a:r>
              <a:rPr lang="en-US" dirty="0"/>
              <a:t>bank。</a:t>
            </a:r>
            <a:endParaRPr lang="en-US" dirty="0"/>
          </a:p>
          <a:p>
            <a:endParaRPr lang="en-US" dirty="0"/>
          </a:p>
          <a:p>
            <a:r>
              <a:rPr lang="en-US" dirty="0"/>
              <a:t>假设请求在</a:t>
            </a:r>
            <a:r>
              <a:rPr lang="en-US" dirty="0"/>
              <a:t>bank上尽可能均匀地分布。</a:t>
            </a:r>
            <a:endParaRPr lang="en-US" dirty="0"/>
          </a:p>
        </p:txBody>
      </p:sp>
      <p:sp>
        <p:nvSpPr>
          <p:cNvPr id="28" name="文本框 27"/>
          <p:cNvSpPr txBox="1"/>
          <p:nvPr/>
        </p:nvSpPr>
        <p:spPr>
          <a:xfrm>
            <a:off x="1467291" y="6267069"/>
            <a:ext cx="2151358" cy="646331"/>
          </a:xfrm>
          <a:prstGeom prst="rect">
            <a:avLst/>
          </a:prstGeom>
          <a:noFill/>
        </p:spPr>
        <p:txBody>
          <a:bodyPr wrap="none" rtlCol="0">
            <a:spAutoFit/>
          </a:bodyPr>
          <a:lstStyle/>
          <a:p>
            <a:r>
              <a:rPr lang="en-US" dirty="0">
                <a:solidFill>
                  <a:srgbClr val="7030A0"/>
                </a:solidFill>
              </a:rPr>
              <a:t>Available banks 1344</a:t>
            </a:r>
            <a:endParaRPr lang="en-US" dirty="0">
              <a:solidFill>
                <a:srgbClr val="7030A0"/>
              </a:solidFill>
            </a:endParaRPr>
          </a:p>
          <a:p>
            <a:r>
              <a:rPr lang="en-US" dirty="0">
                <a:solidFill>
                  <a:srgbClr val="7030A0"/>
                </a:solidFill>
              </a:rPr>
              <a:t> (busy time </a:t>
            </a:r>
            <a:r>
              <a:rPr lang="en-US" altLang="zh-CN" dirty="0">
                <a:solidFill>
                  <a:srgbClr val="7030A0"/>
                </a:solidFill>
              </a:rPr>
              <a:t>7</a:t>
            </a:r>
            <a:r>
              <a:rPr lang="en-US" dirty="0">
                <a:solidFill>
                  <a:srgbClr val="7030A0"/>
                </a:solidFill>
              </a:rPr>
              <a:t> cycles)</a:t>
            </a:r>
            <a:endParaRPr lang="en-US" dirty="0">
              <a:solidFill>
                <a:srgbClr val="7030A0"/>
              </a:solidFill>
            </a:endParaRPr>
          </a:p>
        </p:txBody>
      </p:sp>
      <p:sp>
        <p:nvSpPr>
          <p:cNvPr id="29" name="矩形 28"/>
          <p:cNvSpPr/>
          <p:nvPr/>
        </p:nvSpPr>
        <p:spPr>
          <a:xfrm>
            <a:off x="1467291" y="2347545"/>
            <a:ext cx="3316744" cy="4510455"/>
          </a:xfrm>
          <a:prstGeom prst="rect">
            <a:avLst/>
          </a:prstGeom>
          <a:noFill/>
          <a:ln w="19050">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文本框 26"/>
          <p:cNvSpPr txBox="1"/>
          <p:nvPr/>
        </p:nvSpPr>
        <p:spPr>
          <a:xfrm>
            <a:off x="511251" y="5835141"/>
            <a:ext cx="845360" cy="369332"/>
          </a:xfrm>
          <a:prstGeom prst="rect">
            <a:avLst/>
          </a:prstGeom>
          <a:noFill/>
        </p:spPr>
        <p:txBody>
          <a:bodyPr wrap="none" rtlCol="0">
            <a:spAutoFit/>
          </a:bodyPr>
          <a:lstStyle/>
          <a:p>
            <a:r>
              <a:rPr lang="en-US" dirty="0"/>
              <a:t>Cycle </a:t>
            </a:r>
            <a:r>
              <a:rPr lang="en-US" altLang="zh-CN" dirty="0"/>
              <a:t>8</a:t>
            </a:r>
            <a:endParaRPr lang="en-US" dirty="0"/>
          </a:p>
        </p:txBody>
      </p:sp>
      <p:sp>
        <p:nvSpPr>
          <p:cNvPr id="30" name="矩形 29"/>
          <p:cNvSpPr/>
          <p:nvPr/>
        </p:nvSpPr>
        <p:spPr>
          <a:xfrm>
            <a:off x="1485388" y="5306897"/>
            <a:ext cx="3244362" cy="37806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9" name="文本框 18"/>
          <p:cNvSpPr txBox="1"/>
          <p:nvPr/>
        </p:nvSpPr>
        <p:spPr>
          <a:xfrm>
            <a:off x="5640779" y="1163782"/>
            <a:ext cx="184731" cy="369332"/>
          </a:xfrm>
          <a:prstGeom prst="rect">
            <a:avLst/>
          </a:prstGeom>
          <a:noFill/>
        </p:spPr>
        <p:txBody>
          <a:bodyPr wrap="none" rtlCol="0">
            <a:spAutoFit/>
          </a:bodyPr>
          <a:lstStyle/>
          <a:p>
            <a:endParaRPr lang="en-US" dirty="0"/>
          </a:p>
        </p:txBody>
      </p:sp>
      <mc:AlternateContent xmlns:mc="http://schemas.openxmlformats.org/markup-compatibility/2006" xmlns:p14="http://schemas.microsoft.com/office/powerpoint/2010/main">
        <mc:Choice Requires="p14">
          <p:contentPart r:id="rId1" p14:bwMode="auto">
            <p14:nvContentPartPr>
              <p14:cNvPr id="20" name="Ink 19"/>
              <p14:cNvContentPartPr/>
              <p14:nvPr/>
            </p14:nvContentPartPr>
            <p14:xfrm>
              <a:off x="7772400" y="2860928"/>
              <a:ext cx="32004" cy="266176"/>
            </p14:xfrm>
          </p:contentPart>
        </mc:Choice>
        <mc:Fallback xmlns="">
          <p:pic>
            <p:nvPicPr>
              <p:cNvPr id="20" name="Ink 19"/>
            </p:nvPicPr>
            <p:blipFill>
              <a:blip r:embed="rId2"/>
            </p:blipFill>
            <p:spPr>
              <a:xfrm>
                <a:off x="7772400" y="2860928"/>
                <a:ext cx="32004" cy="26617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2" name="Ink 21"/>
              <p14:cNvContentPartPr/>
              <p14:nvPr/>
            </p14:nvContentPartPr>
            <p14:xfrm>
              <a:off x="7731252" y="2852927"/>
              <a:ext cx="118872" cy="122873"/>
            </p14:xfrm>
          </p:contentPart>
        </mc:Choice>
        <mc:Fallback xmlns="">
          <p:pic>
            <p:nvPicPr>
              <p:cNvPr id="22" name="Ink 21"/>
            </p:nvPicPr>
            <p:blipFill>
              <a:blip r:embed="rId4"/>
            </p:blipFill>
            <p:spPr>
              <a:xfrm>
                <a:off x="7731252" y="2852927"/>
                <a:ext cx="118872" cy="122873"/>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3" name="Ink 22"/>
              <p14:cNvContentPartPr/>
              <p14:nvPr/>
            </p14:nvContentPartPr>
            <p14:xfrm>
              <a:off x="7616952" y="2587751"/>
              <a:ext cx="32004" cy="150876"/>
            </p14:xfrm>
          </p:contentPart>
        </mc:Choice>
        <mc:Fallback xmlns="">
          <p:pic>
            <p:nvPicPr>
              <p:cNvPr id="23" name="Ink 22"/>
            </p:nvPicPr>
            <p:blipFill>
              <a:blip r:embed="rId6"/>
            </p:blipFill>
            <p:spPr>
              <a:xfrm>
                <a:off x="7616952" y="2587751"/>
                <a:ext cx="32004" cy="15087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31" name="Ink 30"/>
              <p14:cNvContentPartPr/>
              <p14:nvPr/>
            </p14:nvContentPartPr>
            <p14:xfrm>
              <a:off x="7616952" y="2528316"/>
              <a:ext cx="150875" cy="193309"/>
            </p14:xfrm>
          </p:contentPart>
        </mc:Choice>
        <mc:Fallback xmlns="">
          <p:pic>
            <p:nvPicPr>
              <p:cNvPr id="31" name="Ink 30"/>
            </p:nvPicPr>
            <p:blipFill>
              <a:blip r:embed="rId8"/>
            </p:blipFill>
            <p:spPr>
              <a:xfrm>
                <a:off x="7616952" y="2528316"/>
                <a:ext cx="150875" cy="193309"/>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32" name="Ink 31"/>
              <p14:cNvContentPartPr/>
              <p14:nvPr/>
            </p14:nvContentPartPr>
            <p14:xfrm>
              <a:off x="7680960" y="2472880"/>
              <a:ext cx="52577" cy="186452"/>
            </p14:xfrm>
          </p:contentPart>
        </mc:Choice>
        <mc:Fallback xmlns="">
          <p:pic>
            <p:nvPicPr>
              <p:cNvPr id="32" name="Ink 31"/>
            </p:nvPicPr>
            <p:blipFill>
              <a:blip r:embed="rId10"/>
            </p:blipFill>
            <p:spPr>
              <a:xfrm>
                <a:off x="7680960" y="2472880"/>
                <a:ext cx="52577" cy="186452"/>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3" name="Ink 32"/>
              <p14:cNvContentPartPr/>
              <p14:nvPr/>
            </p14:nvContentPartPr>
            <p14:xfrm>
              <a:off x="7818120" y="2459736"/>
              <a:ext cx="64007" cy="45720"/>
            </p14:xfrm>
          </p:contentPart>
        </mc:Choice>
        <mc:Fallback xmlns="">
          <p:pic>
            <p:nvPicPr>
              <p:cNvPr id="33" name="Ink 32"/>
            </p:nvPicPr>
            <p:blipFill>
              <a:blip r:embed="rId12"/>
            </p:blipFill>
            <p:spPr>
              <a:xfrm>
                <a:off x="7818120" y="2459736"/>
                <a:ext cx="64007" cy="45720"/>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4" name="Ink 33"/>
              <p14:cNvContentPartPr/>
              <p14:nvPr/>
            </p14:nvContentPartPr>
            <p14:xfrm>
              <a:off x="7805975" y="2423160"/>
              <a:ext cx="160735" cy="284035"/>
            </p14:xfrm>
          </p:contentPart>
        </mc:Choice>
        <mc:Fallback xmlns="">
          <p:pic>
            <p:nvPicPr>
              <p:cNvPr id="34" name="Ink 33"/>
            </p:nvPicPr>
            <p:blipFill>
              <a:blip r:embed="rId14"/>
            </p:blipFill>
            <p:spPr>
              <a:xfrm>
                <a:off x="7805975" y="2423160"/>
                <a:ext cx="160735" cy="28403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5" name="Ink 34"/>
              <p14:cNvContentPartPr/>
              <p14:nvPr/>
            </p14:nvContentPartPr>
            <p14:xfrm>
              <a:off x="7984283" y="2409443"/>
              <a:ext cx="157305" cy="237744"/>
            </p14:xfrm>
          </p:contentPart>
        </mc:Choice>
        <mc:Fallback xmlns="">
          <p:pic>
            <p:nvPicPr>
              <p:cNvPr id="35" name="Ink 34"/>
            </p:nvPicPr>
            <p:blipFill>
              <a:blip r:embed="rId16"/>
            </p:blipFill>
            <p:spPr>
              <a:xfrm>
                <a:off x="7984283" y="2409443"/>
                <a:ext cx="157305" cy="237744"/>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6" name="Ink 35"/>
              <p14:cNvContentPartPr/>
              <p14:nvPr/>
            </p14:nvContentPartPr>
            <p14:xfrm>
              <a:off x="8025574" y="2377440"/>
              <a:ext cx="126302" cy="365188"/>
            </p14:xfrm>
          </p:contentPart>
        </mc:Choice>
        <mc:Fallback xmlns="">
          <p:pic>
            <p:nvPicPr>
              <p:cNvPr id="36" name="Ink 35"/>
            </p:nvPicPr>
            <p:blipFill>
              <a:blip r:embed="rId18"/>
            </p:blipFill>
            <p:spPr>
              <a:xfrm>
                <a:off x="8025574" y="2377440"/>
                <a:ext cx="126302" cy="36518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37" name="Ink 36"/>
              <p14:cNvContentPartPr/>
              <p14:nvPr/>
            </p14:nvContentPartPr>
            <p14:xfrm>
              <a:off x="8055864" y="2594610"/>
              <a:ext cx="150876" cy="64436"/>
            </p14:xfrm>
          </p:contentPart>
        </mc:Choice>
        <mc:Fallback xmlns="">
          <p:pic>
            <p:nvPicPr>
              <p:cNvPr id="37" name="Ink 36"/>
            </p:nvPicPr>
            <p:blipFill>
              <a:blip r:embed="rId20"/>
            </p:blipFill>
            <p:spPr>
              <a:xfrm>
                <a:off x="8055864" y="2594610"/>
                <a:ext cx="150876" cy="64436"/>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38" name="Ink 37"/>
              <p14:cNvContentPartPr/>
              <p14:nvPr/>
            </p14:nvContentPartPr>
            <p14:xfrm>
              <a:off x="7027164" y="3783187"/>
              <a:ext cx="157734" cy="196167"/>
            </p14:xfrm>
          </p:contentPart>
        </mc:Choice>
        <mc:Fallback xmlns="">
          <p:pic>
            <p:nvPicPr>
              <p:cNvPr id="38" name="Ink 37"/>
            </p:nvPicPr>
            <p:blipFill>
              <a:blip r:embed="rId22"/>
            </p:blipFill>
            <p:spPr>
              <a:xfrm>
                <a:off x="7027164" y="3783187"/>
                <a:ext cx="157734" cy="19616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39" name="Ink 38"/>
              <p14:cNvContentPartPr/>
              <p14:nvPr/>
            </p14:nvContentPartPr>
            <p14:xfrm>
              <a:off x="7205472" y="3707892"/>
              <a:ext cx="88296" cy="289750"/>
            </p14:xfrm>
          </p:contentPart>
        </mc:Choice>
        <mc:Fallback xmlns="">
          <p:pic>
            <p:nvPicPr>
              <p:cNvPr id="39" name="Ink 38"/>
            </p:nvPicPr>
            <p:blipFill>
              <a:blip r:embed="rId24"/>
            </p:blipFill>
            <p:spPr>
              <a:xfrm>
                <a:off x="7205472" y="3707892"/>
                <a:ext cx="88296" cy="28975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40" name="Ink 39"/>
              <p14:cNvContentPartPr/>
              <p14:nvPr/>
            </p14:nvContentPartPr>
            <p14:xfrm>
              <a:off x="7328915" y="3767327"/>
              <a:ext cx="86868" cy="126873"/>
            </p14:xfrm>
          </p:contentPart>
        </mc:Choice>
        <mc:Fallback xmlns="">
          <p:pic>
            <p:nvPicPr>
              <p:cNvPr id="40" name="Ink 39"/>
            </p:nvPicPr>
            <p:blipFill>
              <a:blip r:embed="rId26"/>
            </p:blipFill>
            <p:spPr>
              <a:xfrm>
                <a:off x="7328915" y="3767327"/>
                <a:ext cx="86868" cy="12687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41" name="Ink 40"/>
              <p14:cNvContentPartPr/>
              <p14:nvPr/>
            </p14:nvContentPartPr>
            <p14:xfrm>
              <a:off x="7335345" y="3781043"/>
              <a:ext cx="126158" cy="182880"/>
            </p14:xfrm>
          </p:contentPart>
        </mc:Choice>
        <mc:Fallback xmlns="">
          <p:pic>
            <p:nvPicPr>
              <p:cNvPr id="41" name="Ink 40"/>
            </p:nvPicPr>
            <p:blipFill>
              <a:blip r:embed="rId28"/>
            </p:blipFill>
            <p:spPr>
              <a:xfrm>
                <a:off x="7335345" y="3781043"/>
                <a:ext cx="126158" cy="182880"/>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42" name="Ink 41"/>
              <p14:cNvContentPartPr/>
              <p14:nvPr/>
            </p14:nvContentPartPr>
            <p14:xfrm>
              <a:off x="7493507" y="3766470"/>
              <a:ext cx="86868" cy="113586"/>
            </p14:xfrm>
          </p:contentPart>
        </mc:Choice>
        <mc:Fallback xmlns="">
          <p:pic>
            <p:nvPicPr>
              <p:cNvPr id="42" name="Ink 41"/>
            </p:nvPicPr>
            <p:blipFill>
              <a:blip r:embed="rId30"/>
            </p:blipFill>
            <p:spPr>
              <a:xfrm>
                <a:off x="7493507" y="3766470"/>
                <a:ext cx="86868" cy="11358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43" name="Ink 42"/>
              <p14:cNvContentPartPr/>
              <p14:nvPr/>
            </p14:nvContentPartPr>
            <p14:xfrm>
              <a:off x="7533227" y="3749040"/>
              <a:ext cx="137445" cy="136017"/>
            </p14:xfrm>
          </p:contentPart>
        </mc:Choice>
        <mc:Fallback xmlns="">
          <p:pic>
            <p:nvPicPr>
              <p:cNvPr id="43" name="Ink 42"/>
            </p:nvPicPr>
            <p:blipFill>
              <a:blip r:embed="rId32"/>
            </p:blipFill>
            <p:spPr>
              <a:xfrm>
                <a:off x="7533227" y="3749040"/>
                <a:ext cx="137445" cy="136017"/>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44" name="Ink 43"/>
              <p14:cNvContentPartPr/>
              <p14:nvPr/>
            </p14:nvContentPartPr>
            <p14:xfrm>
              <a:off x="7589520" y="3702034"/>
              <a:ext cx="48720" cy="320754"/>
            </p14:xfrm>
          </p:contentPart>
        </mc:Choice>
        <mc:Fallback xmlns="">
          <p:pic>
            <p:nvPicPr>
              <p:cNvPr id="44" name="Ink 43"/>
            </p:nvPicPr>
            <p:blipFill>
              <a:blip r:embed="rId34"/>
            </p:blipFill>
            <p:spPr>
              <a:xfrm>
                <a:off x="7589520" y="3702034"/>
                <a:ext cx="48720" cy="320754"/>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45" name="Ink 44"/>
              <p14:cNvContentPartPr/>
              <p14:nvPr/>
            </p14:nvContentPartPr>
            <p14:xfrm>
              <a:off x="7651242" y="3719179"/>
              <a:ext cx="185737" cy="216169"/>
            </p14:xfrm>
          </p:contentPart>
        </mc:Choice>
        <mc:Fallback xmlns="">
          <p:pic>
            <p:nvPicPr>
              <p:cNvPr id="45" name="Ink 44"/>
            </p:nvPicPr>
            <p:blipFill>
              <a:blip r:embed="rId36"/>
            </p:blipFill>
            <p:spPr>
              <a:xfrm>
                <a:off x="7651242" y="3719179"/>
                <a:ext cx="185737" cy="216169"/>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46" name="Ink 45"/>
              <p14:cNvContentPartPr/>
              <p14:nvPr/>
            </p14:nvContentPartPr>
            <p14:xfrm>
              <a:off x="7754112" y="3854196"/>
              <a:ext cx="80724" cy="113157"/>
            </p14:xfrm>
          </p:contentPart>
        </mc:Choice>
        <mc:Fallback xmlns="">
          <p:pic>
            <p:nvPicPr>
              <p:cNvPr id="46" name="Ink 45"/>
            </p:nvPicPr>
            <p:blipFill>
              <a:blip r:embed="rId38"/>
            </p:blipFill>
            <p:spPr>
              <a:xfrm>
                <a:off x="7754112" y="3854196"/>
                <a:ext cx="80724" cy="113157"/>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47" name="Ink 46"/>
              <p14:cNvContentPartPr/>
              <p14:nvPr/>
            </p14:nvContentPartPr>
            <p14:xfrm>
              <a:off x="7790687" y="3809618"/>
              <a:ext cx="27433" cy="33148"/>
            </p14:xfrm>
          </p:contentPart>
        </mc:Choice>
        <mc:Fallback xmlns="">
          <p:pic>
            <p:nvPicPr>
              <p:cNvPr id="47" name="Ink 46"/>
            </p:nvPicPr>
            <p:blipFill>
              <a:blip r:embed="rId40"/>
            </p:blipFill>
            <p:spPr>
              <a:xfrm>
                <a:off x="7790687" y="3809618"/>
                <a:ext cx="27433" cy="3314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48" name="Ink 47"/>
              <p14:cNvContentPartPr/>
              <p14:nvPr/>
            </p14:nvContentPartPr>
            <p14:xfrm>
              <a:off x="7936992" y="3931920"/>
              <a:ext cx="360" cy="9001"/>
            </p14:xfrm>
          </p:contentPart>
        </mc:Choice>
        <mc:Fallback xmlns="">
          <p:pic>
            <p:nvPicPr>
              <p:cNvPr id="48" name="Ink 47"/>
            </p:nvPicPr>
            <p:blipFill>
              <a:blip r:embed="rId42"/>
            </p:blipFill>
            <p:spPr>
              <a:xfrm>
                <a:off x="7936992" y="3931920"/>
                <a:ext cx="360" cy="9001"/>
              </a:xfrm>
              <a:prstGeom prst="rect"/>
            </p:spPr>
          </p:pic>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9615" y="344661"/>
            <a:ext cx="7886700" cy="641205"/>
          </a:xfrm>
        </p:spPr>
        <p:txBody>
          <a:bodyPr/>
          <a:lstStyle/>
          <a:p>
            <a:r>
              <a:rPr lang="en-US" dirty="0"/>
              <a:t>Example for bank conflict</a:t>
            </a:r>
            <a:endParaRPr lang="en-US" dirty="0"/>
          </a:p>
        </p:txBody>
      </p:sp>
      <p:sp>
        <p:nvSpPr>
          <p:cNvPr id="4" name="矩形 3"/>
          <p:cNvSpPr/>
          <p:nvPr/>
        </p:nvSpPr>
        <p:spPr>
          <a:xfrm>
            <a:off x="1441938" y="1298583"/>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5" name="文本框 4"/>
          <p:cNvSpPr txBox="1"/>
          <p:nvPr/>
        </p:nvSpPr>
        <p:spPr>
          <a:xfrm>
            <a:off x="439615" y="1291508"/>
            <a:ext cx="845360" cy="369332"/>
          </a:xfrm>
          <a:prstGeom prst="rect">
            <a:avLst/>
          </a:prstGeom>
          <a:noFill/>
        </p:spPr>
        <p:txBody>
          <a:bodyPr wrap="none" rtlCol="0">
            <a:spAutoFit/>
          </a:bodyPr>
          <a:lstStyle/>
          <a:p>
            <a:r>
              <a:rPr lang="en-US" dirty="0"/>
              <a:t>Cycle 1</a:t>
            </a:r>
            <a:endParaRPr lang="en-US" dirty="0"/>
          </a:p>
        </p:txBody>
      </p:sp>
      <p:sp>
        <p:nvSpPr>
          <p:cNvPr id="6" name="矩形 5"/>
          <p:cNvSpPr/>
          <p:nvPr/>
        </p:nvSpPr>
        <p:spPr>
          <a:xfrm>
            <a:off x="2395524" y="1771019"/>
            <a:ext cx="2290775"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128 requests</a:t>
            </a:r>
            <a:endParaRPr lang="en-US" dirty="0">
              <a:solidFill>
                <a:schemeClr val="tx1"/>
              </a:solidFill>
            </a:endParaRPr>
          </a:p>
        </p:txBody>
      </p:sp>
      <p:sp>
        <p:nvSpPr>
          <p:cNvPr id="7" name="文本框 6"/>
          <p:cNvSpPr txBox="1"/>
          <p:nvPr/>
        </p:nvSpPr>
        <p:spPr>
          <a:xfrm>
            <a:off x="439615" y="1763944"/>
            <a:ext cx="845360" cy="369332"/>
          </a:xfrm>
          <a:prstGeom prst="rect">
            <a:avLst/>
          </a:prstGeom>
          <a:noFill/>
        </p:spPr>
        <p:txBody>
          <a:bodyPr wrap="none" rtlCol="0">
            <a:spAutoFit/>
          </a:bodyPr>
          <a:lstStyle/>
          <a:p>
            <a:r>
              <a:rPr lang="en-US" dirty="0"/>
              <a:t>Cycle 2</a:t>
            </a:r>
            <a:endParaRPr lang="en-US" dirty="0"/>
          </a:p>
        </p:txBody>
      </p:sp>
      <p:sp>
        <p:nvSpPr>
          <p:cNvPr id="8" name="矩形 7"/>
          <p:cNvSpPr/>
          <p:nvPr/>
        </p:nvSpPr>
        <p:spPr>
          <a:xfrm>
            <a:off x="1441938" y="2243455"/>
            <a:ext cx="3244362" cy="37806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9" name="文本框 8"/>
          <p:cNvSpPr txBox="1"/>
          <p:nvPr/>
        </p:nvSpPr>
        <p:spPr>
          <a:xfrm>
            <a:off x="439615" y="2236380"/>
            <a:ext cx="845360" cy="369332"/>
          </a:xfrm>
          <a:prstGeom prst="rect">
            <a:avLst/>
          </a:prstGeom>
          <a:noFill/>
        </p:spPr>
        <p:txBody>
          <a:bodyPr wrap="none" rtlCol="0">
            <a:spAutoFit/>
          </a:bodyPr>
          <a:lstStyle/>
          <a:p>
            <a:r>
              <a:rPr lang="en-US" dirty="0"/>
              <a:t>Cycle 3</a:t>
            </a:r>
            <a:endParaRPr lang="en-US" dirty="0"/>
          </a:p>
        </p:txBody>
      </p:sp>
      <p:sp>
        <p:nvSpPr>
          <p:cNvPr id="10" name="矩形 9"/>
          <p:cNvSpPr/>
          <p:nvPr/>
        </p:nvSpPr>
        <p:spPr>
          <a:xfrm>
            <a:off x="1441938" y="2737296"/>
            <a:ext cx="3244362" cy="37806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1" name="文本框 10"/>
          <p:cNvSpPr txBox="1"/>
          <p:nvPr/>
        </p:nvSpPr>
        <p:spPr>
          <a:xfrm>
            <a:off x="439615" y="2730221"/>
            <a:ext cx="845360" cy="369332"/>
          </a:xfrm>
          <a:prstGeom prst="rect">
            <a:avLst/>
          </a:prstGeom>
          <a:noFill/>
        </p:spPr>
        <p:txBody>
          <a:bodyPr wrap="none" rtlCol="0">
            <a:spAutoFit/>
          </a:bodyPr>
          <a:lstStyle/>
          <a:p>
            <a:r>
              <a:rPr lang="en-US" dirty="0"/>
              <a:t>Cycle 4</a:t>
            </a:r>
            <a:endParaRPr lang="en-US" dirty="0"/>
          </a:p>
        </p:txBody>
      </p:sp>
      <p:sp>
        <p:nvSpPr>
          <p:cNvPr id="12" name="矩形 11"/>
          <p:cNvSpPr/>
          <p:nvPr/>
        </p:nvSpPr>
        <p:spPr>
          <a:xfrm>
            <a:off x="1441938" y="3241978"/>
            <a:ext cx="3244362" cy="37806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3" name="文本框 12"/>
          <p:cNvSpPr txBox="1"/>
          <p:nvPr/>
        </p:nvSpPr>
        <p:spPr>
          <a:xfrm>
            <a:off x="439615" y="3234903"/>
            <a:ext cx="845360" cy="369332"/>
          </a:xfrm>
          <a:prstGeom prst="rect">
            <a:avLst/>
          </a:prstGeom>
          <a:noFill/>
        </p:spPr>
        <p:txBody>
          <a:bodyPr wrap="none" rtlCol="0">
            <a:spAutoFit/>
          </a:bodyPr>
          <a:lstStyle/>
          <a:p>
            <a:r>
              <a:rPr lang="en-US" dirty="0"/>
              <a:t>Cycle 5</a:t>
            </a:r>
            <a:endParaRPr lang="en-US" dirty="0"/>
          </a:p>
        </p:txBody>
      </p:sp>
      <p:sp>
        <p:nvSpPr>
          <p:cNvPr id="14" name="矩形 13"/>
          <p:cNvSpPr/>
          <p:nvPr/>
        </p:nvSpPr>
        <p:spPr>
          <a:xfrm>
            <a:off x="1441938" y="3730848"/>
            <a:ext cx="3244362" cy="37806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15" name="文本框 14"/>
          <p:cNvSpPr txBox="1"/>
          <p:nvPr/>
        </p:nvSpPr>
        <p:spPr>
          <a:xfrm>
            <a:off x="439615" y="3723773"/>
            <a:ext cx="845360" cy="369332"/>
          </a:xfrm>
          <a:prstGeom prst="rect">
            <a:avLst/>
          </a:prstGeom>
          <a:noFill/>
        </p:spPr>
        <p:txBody>
          <a:bodyPr wrap="none" rtlCol="0">
            <a:spAutoFit/>
          </a:bodyPr>
          <a:lstStyle/>
          <a:p>
            <a:r>
              <a:rPr lang="en-US" dirty="0"/>
              <a:t>Cycle 6</a:t>
            </a:r>
            <a:endParaRPr lang="en-US" dirty="0"/>
          </a:p>
        </p:txBody>
      </p:sp>
      <p:sp>
        <p:nvSpPr>
          <p:cNvPr id="16" name="矩形 15"/>
          <p:cNvSpPr/>
          <p:nvPr/>
        </p:nvSpPr>
        <p:spPr>
          <a:xfrm>
            <a:off x="1473570" y="4637305"/>
            <a:ext cx="3244362" cy="378069"/>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 *</a:t>
            </a:r>
            <a:endParaRPr lang="en-US" dirty="0">
              <a:solidFill>
                <a:schemeClr val="tx1"/>
              </a:solidFill>
            </a:endParaRPr>
          </a:p>
        </p:txBody>
      </p:sp>
      <p:sp>
        <p:nvSpPr>
          <p:cNvPr id="17" name="文本框 16"/>
          <p:cNvSpPr txBox="1"/>
          <p:nvPr/>
        </p:nvSpPr>
        <p:spPr>
          <a:xfrm>
            <a:off x="486673" y="4635886"/>
            <a:ext cx="845360" cy="369332"/>
          </a:xfrm>
          <a:prstGeom prst="rect">
            <a:avLst/>
          </a:prstGeom>
          <a:noFill/>
        </p:spPr>
        <p:txBody>
          <a:bodyPr wrap="none" rtlCol="0">
            <a:spAutoFit/>
          </a:bodyPr>
          <a:lstStyle/>
          <a:p>
            <a:r>
              <a:rPr lang="en-US" dirty="0"/>
              <a:t>Cycle </a:t>
            </a:r>
            <a:r>
              <a:rPr lang="en-US" altLang="zh-CN" dirty="0"/>
              <a:t>8</a:t>
            </a:r>
            <a:endParaRPr lang="en-US" dirty="0"/>
          </a:p>
        </p:txBody>
      </p:sp>
      <p:sp>
        <p:nvSpPr>
          <p:cNvPr id="18" name="矩形 17"/>
          <p:cNvSpPr/>
          <p:nvPr/>
        </p:nvSpPr>
        <p:spPr>
          <a:xfrm>
            <a:off x="5876360" y="4650150"/>
            <a:ext cx="3244362" cy="3780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23" name="文本框 22"/>
          <p:cNvSpPr txBox="1"/>
          <p:nvPr/>
        </p:nvSpPr>
        <p:spPr>
          <a:xfrm>
            <a:off x="1441938" y="6101481"/>
            <a:ext cx="2204258" cy="646331"/>
          </a:xfrm>
          <a:prstGeom prst="rect">
            <a:avLst/>
          </a:prstGeom>
          <a:noFill/>
        </p:spPr>
        <p:txBody>
          <a:bodyPr wrap="none" rtlCol="0">
            <a:spAutoFit/>
          </a:bodyPr>
          <a:lstStyle/>
          <a:p>
            <a:r>
              <a:rPr lang="en-US" dirty="0">
                <a:solidFill>
                  <a:srgbClr val="7030A0"/>
                </a:solidFill>
              </a:rPr>
              <a:t>Available banks 1280 </a:t>
            </a:r>
            <a:endParaRPr lang="en-US" dirty="0">
              <a:solidFill>
                <a:srgbClr val="7030A0"/>
              </a:solidFill>
            </a:endParaRPr>
          </a:p>
          <a:p>
            <a:r>
              <a:rPr lang="en-US" dirty="0">
                <a:solidFill>
                  <a:srgbClr val="7030A0"/>
                </a:solidFill>
              </a:rPr>
              <a:t>(busy time </a:t>
            </a:r>
            <a:r>
              <a:rPr lang="en-US" altLang="zh-CN" dirty="0">
                <a:solidFill>
                  <a:srgbClr val="7030A0"/>
                </a:solidFill>
              </a:rPr>
              <a:t>7</a:t>
            </a:r>
            <a:r>
              <a:rPr lang="en-US" dirty="0">
                <a:solidFill>
                  <a:srgbClr val="7030A0"/>
                </a:solidFill>
              </a:rPr>
              <a:t> cycles)</a:t>
            </a:r>
            <a:endParaRPr lang="en-US" dirty="0">
              <a:solidFill>
                <a:srgbClr val="7030A0"/>
              </a:solidFill>
            </a:endParaRPr>
          </a:p>
        </p:txBody>
      </p:sp>
      <p:sp>
        <p:nvSpPr>
          <p:cNvPr id="24" name="文本框 23"/>
          <p:cNvSpPr txBox="1"/>
          <p:nvPr/>
        </p:nvSpPr>
        <p:spPr>
          <a:xfrm>
            <a:off x="6535469" y="3830384"/>
            <a:ext cx="1720599" cy="369332"/>
          </a:xfrm>
          <a:prstGeom prst="rect">
            <a:avLst/>
          </a:prstGeom>
          <a:noFill/>
        </p:spPr>
        <p:txBody>
          <a:bodyPr wrap="none" rtlCol="0">
            <a:spAutoFit/>
          </a:bodyPr>
          <a:lstStyle/>
          <a:p>
            <a:r>
              <a:rPr lang="en-US" dirty="0"/>
              <a:t>Data transferred</a:t>
            </a:r>
            <a:endParaRPr lang="en-US" dirty="0"/>
          </a:p>
        </p:txBody>
      </p:sp>
      <p:sp>
        <p:nvSpPr>
          <p:cNvPr id="26" name="文本框 25"/>
          <p:cNvSpPr txBox="1"/>
          <p:nvPr/>
        </p:nvSpPr>
        <p:spPr>
          <a:xfrm>
            <a:off x="6179833" y="9618"/>
            <a:ext cx="2878134" cy="1476375"/>
          </a:xfrm>
          <a:prstGeom prst="rect">
            <a:avLst/>
          </a:prstGeom>
          <a:noFill/>
          <a:ln w="12700">
            <a:solidFill>
              <a:schemeClr val="tx1"/>
            </a:solidFill>
          </a:ln>
        </p:spPr>
        <p:txBody>
          <a:bodyPr wrap="square" rtlCol="0">
            <a:spAutoFit/>
          </a:bodyPr>
          <a:lstStyle/>
          <a:p>
            <a:r>
              <a:rPr lang="zh-CN" altLang="en-US" dirty="0"/>
              <a:t>假设只有</a:t>
            </a:r>
            <a:r>
              <a:rPr lang="en-US" dirty="0"/>
              <a:t>1280 banks, and the dark gray memory only contains 128 banks, when coming into 192 requests, resulting in </a:t>
            </a:r>
            <a:r>
              <a:rPr lang="en-US" dirty="0">
                <a:solidFill>
                  <a:srgbClr val="FF0000"/>
                </a:solidFill>
              </a:rPr>
              <a:t>64</a:t>
            </a:r>
            <a:r>
              <a:rPr lang="en-US" dirty="0"/>
              <a:t> bank conflicts.</a:t>
            </a:r>
            <a:endParaRPr lang="en-US" dirty="0"/>
          </a:p>
        </p:txBody>
      </p:sp>
      <p:sp>
        <p:nvSpPr>
          <p:cNvPr id="28" name="矩形 27"/>
          <p:cNvSpPr/>
          <p:nvPr/>
        </p:nvSpPr>
        <p:spPr>
          <a:xfrm>
            <a:off x="4686298" y="1771019"/>
            <a:ext cx="993532" cy="37806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rgbClr val="FF0000"/>
                </a:solidFill>
              </a:rPr>
              <a:t>64</a:t>
            </a:r>
            <a:r>
              <a:rPr lang="en-US" dirty="0">
                <a:solidFill>
                  <a:schemeClr val="tx1"/>
                </a:solidFill>
              </a:rPr>
              <a:t>     </a:t>
            </a:r>
            <a:endParaRPr lang="en-US" dirty="0">
              <a:solidFill>
                <a:schemeClr val="tx1"/>
              </a:solidFill>
            </a:endParaRPr>
          </a:p>
        </p:txBody>
      </p:sp>
      <p:sp>
        <p:nvSpPr>
          <p:cNvPr id="29" name="矩形 28"/>
          <p:cNvSpPr/>
          <p:nvPr/>
        </p:nvSpPr>
        <p:spPr>
          <a:xfrm>
            <a:off x="6735076" y="5206384"/>
            <a:ext cx="2385646"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tx1"/>
                </a:solidFill>
              </a:rPr>
              <a:t>128 requests</a:t>
            </a:r>
            <a:endParaRPr lang="en-US" dirty="0">
              <a:solidFill>
                <a:schemeClr val="tx1"/>
              </a:solidFill>
            </a:endParaRPr>
          </a:p>
        </p:txBody>
      </p:sp>
      <p:sp>
        <p:nvSpPr>
          <p:cNvPr id="31" name="文本框 30"/>
          <p:cNvSpPr txBox="1"/>
          <p:nvPr/>
        </p:nvSpPr>
        <p:spPr>
          <a:xfrm>
            <a:off x="757459" y="4991193"/>
            <a:ext cx="209671" cy="1200329"/>
          </a:xfrm>
          <a:prstGeom prst="rect">
            <a:avLst/>
          </a:prstGeom>
          <a:noFill/>
        </p:spPr>
        <p:txBody>
          <a:bodyPr wrap="square" rtlCol="0">
            <a:spAutoFit/>
          </a:bodyPr>
          <a:lstStyle/>
          <a:p>
            <a:r>
              <a:rPr lang="en-US" sz="2400" dirty="0"/>
              <a:t>.</a:t>
            </a:r>
            <a:endParaRPr lang="en-US" sz="2400" dirty="0"/>
          </a:p>
          <a:p>
            <a:r>
              <a:rPr lang="en-US" sz="2400" dirty="0"/>
              <a:t>.</a:t>
            </a:r>
            <a:endParaRPr lang="en-US" sz="2400" dirty="0"/>
          </a:p>
          <a:p>
            <a:r>
              <a:rPr lang="en-US" sz="2400" dirty="0"/>
              <a:t>.</a:t>
            </a:r>
            <a:endParaRPr lang="en-US" sz="2400" dirty="0"/>
          </a:p>
        </p:txBody>
      </p:sp>
      <p:sp>
        <p:nvSpPr>
          <p:cNvPr id="32" name="文本框 31"/>
          <p:cNvSpPr txBox="1"/>
          <p:nvPr/>
        </p:nvSpPr>
        <p:spPr>
          <a:xfrm>
            <a:off x="486673" y="5165775"/>
            <a:ext cx="845360" cy="369332"/>
          </a:xfrm>
          <a:prstGeom prst="rect">
            <a:avLst/>
          </a:prstGeom>
          <a:noFill/>
        </p:spPr>
        <p:txBody>
          <a:bodyPr wrap="none" rtlCol="0">
            <a:spAutoFit/>
          </a:bodyPr>
          <a:lstStyle/>
          <a:p>
            <a:r>
              <a:rPr lang="en-US" dirty="0"/>
              <a:t>Cycle </a:t>
            </a:r>
            <a:r>
              <a:rPr lang="en-US" altLang="zh-CN" dirty="0"/>
              <a:t>9</a:t>
            </a:r>
            <a:endParaRPr lang="en-US" dirty="0"/>
          </a:p>
        </p:txBody>
      </p:sp>
      <p:sp>
        <p:nvSpPr>
          <p:cNvPr id="33" name="文本框 32"/>
          <p:cNvSpPr txBox="1"/>
          <p:nvPr/>
        </p:nvSpPr>
        <p:spPr>
          <a:xfrm>
            <a:off x="439615" y="6239981"/>
            <a:ext cx="962379" cy="369332"/>
          </a:xfrm>
          <a:prstGeom prst="rect">
            <a:avLst/>
          </a:prstGeom>
          <a:noFill/>
        </p:spPr>
        <p:txBody>
          <a:bodyPr wrap="none" rtlCol="0">
            <a:spAutoFit/>
          </a:bodyPr>
          <a:lstStyle/>
          <a:p>
            <a:r>
              <a:rPr lang="en-US" dirty="0"/>
              <a:t>Cycle 1</a:t>
            </a:r>
            <a:r>
              <a:rPr lang="en-US" altLang="zh-CN" dirty="0"/>
              <a:t>5</a:t>
            </a:r>
            <a:endParaRPr lang="en-US" dirty="0"/>
          </a:p>
        </p:txBody>
      </p:sp>
      <p:sp>
        <p:nvSpPr>
          <p:cNvPr id="35" name="文本框 34"/>
          <p:cNvSpPr txBox="1"/>
          <p:nvPr/>
        </p:nvSpPr>
        <p:spPr>
          <a:xfrm>
            <a:off x="5731274" y="1677476"/>
            <a:ext cx="1608389" cy="646331"/>
          </a:xfrm>
          <a:prstGeom prst="rect">
            <a:avLst/>
          </a:prstGeom>
          <a:noFill/>
        </p:spPr>
        <p:txBody>
          <a:bodyPr wrap="none" rtlCol="0">
            <a:spAutoFit/>
          </a:bodyPr>
          <a:lstStyle/>
          <a:p>
            <a:r>
              <a:rPr lang="en-US" dirty="0">
                <a:solidFill>
                  <a:srgbClr val="FF0000"/>
                </a:solidFill>
              </a:rPr>
              <a:t>Waiting for </a:t>
            </a:r>
            <a:endParaRPr lang="en-US" dirty="0">
              <a:solidFill>
                <a:srgbClr val="FF0000"/>
              </a:solidFill>
            </a:endParaRPr>
          </a:p>
          <a:p>
            <a:r>
              <a:rPr lang="en-US" dirty="0">
                <a:solidFill>
                  <a:srgbClr val="FF0000"/>
                </a:solidFill>
              </a:rPr>
              <a:t>available banks</a:t>
            </a:r>
            <a:endParaRPr lang="en-US" dirty="0">
              <a:solidFill>
                <a:srgbClr val="FF0000"/>
              </a:solidFill>
            </a:endParaRPr>
          </a:p>
        </p:txBody>
      </p:sp>
      <p:sp>
        <p:nvSpPr>
          <p:cNvPr id="44" name="矩形 43"/>
          <p:cNvSpPr/>
          <p:nvPr/>
        </p:nvSpPr>
        <p:spPr>
          <a:xfrm>
            <a:off x="2417880" y="5165775"/>
            <a:ext cx="2245136" cy="3737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0000"/>
                </a:solidFill>
              </a:rPr>
              <a:t>64 + </a:t>
            </a:r>
            <a:r>
              <a:rPr lang="en-US" dirty="0">
                <a:solidFill>
                  <a:schemeClr val="tx1"/>
                </a:solidFill>
              </a:rPr>
              <a:t>64 requests*</a:t>
            </a:r>
            <a:endParaRPr lang="en-US" dirty="0">
              <a:solidFill>
                <a:schemeClr val="tx1"/>
              </a:solidFill>
            </a:endParaRPr>
          </a:p>
        </p:txBody>
      </p:sp>
      <p:sp>
        <p:nvSpPr>
          <p:cNvPr id="45" name="矩形 44"/>
          <p:cNvSpPr/>
          <p:nvPr/>
        </p:nvSpPr>
        <p:spPr>
          <a:xfrm>
            <a:off x="4658242" y="5161406"/>
            <a:ext cx="1638386" cy="37806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rgbClr val="FF0000"/>
                </a:solidFill>
              </a:rPr>
              <a:t>128*</a:t>
            </a:r>
            <a:endParaRPr lang="en-US" dirty="0">
              <a:solidFill>
                <a:srgbClr val="FF0000"/>
              </a:solidFill>
            </a:endParaRPr>
          </a:p>
        </p:txBody>
      </p:sp>
      <p:cxnSp>
        <p:nvCxnSpPr>
          <p:cNvPr id="47" name="曲线连接符 46"/>
          <p:cNvCxnSpPr>
            <a:stCxn id="28" idx="3"/>
            <a:endCxn id="44" idx="1"/>
          </p:cNvCxnSpPr>
          <p:nvPr/>
        </p:nvCxnSpPr>
        <p:spPr>
          <a:xfrm flipH="1">
            <a:off x="2417880" y="1960054"/>
            <a:ext cx="3261950" cy="3392571"/>
          </a:xfrm>
          <a:prstGeom prst="curvedConnector5">
            <a:avLst>
              <a:gd name="adj1" fmla="val -7008"/>
              <a:gd name="adj2" fmla="val 50032"/>
              <a:gd name="adj3" fmla="val 137225"/>
            </a:avLst>
          </a:prstGeom>
          <a:ln>
            <a:solidFill>
              <a:schemeClr val="tx1"/>
            </a:solidFill>
            <a:prstDash val="dash"/>
            <a:tailEnd type="triangle"/>
          </a:ln>
        </p:spPr>
        <p:style>
          <a:lnRef idx="3">
            <a:schemeClr val="accent1"/>
          </a:lnRef>
          <a:fillRef idx="0">
            <a:schemeClr val="accent1"/>
          </a:fillRef>
          <a:effectRef idx="2">
            <a:schemeClr val="accent1"/>
          </a:effectRef>
          <a:fontRef idx="minor">
            <a:schemeClr val="tx1"/>
          </a:fontRef>
        </p:style>
      </p:cxnSp>
      <p:cxnSp>
        <p:nvCxnSpPr>
          <p:cNvPr id="21" name="曲线连接符 20"/>
          <p:cNvCxnSpPr>
            <a:stCxn id="4" idx="3"/>
            <a:endCxn id="18" idx="1"/>
          </p:cNvCxnSpPr>
          <p:nvPr/>
        </p:nvCxnSpPr>
        <p:spPr>
          <a:xfrm>
            <a:off x="4686300" y="1487618"/>
            <a:ext cx="1190060" cy="3351567"/>
          </a:xfrm>
          <a:prstGeom prst="curvedConnector3">
            <a:avLst>
              <a:gd name="adj1" fmla="val 50000"/>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36" name="曲线连接符 35"/>
          <p:cNvCxnSpPr>
            <a:stCxn id="6" idx="3"/>
            <a:endCxn id="29" idx="1"/>
          </p:cNvCxnSpPr>
          <p:nvPr/>
        </p:nvCxnSpPr>
        <p:spPr>
          <a:xfrm>
            <a:off x="4686299" y="1960054"/>
            <a:ext cx="2048777" cy="3435365"/>
          </a:xfrm>
          <a:prstGeom prst="curvedConnector3">
            <a:avLst>
              <a:gd name="adj1" fmla="val 50000"/>
            </a:avLst>
          </a:prstGeom>
          <a:ln>
            <a:solidFill>
              <a:schemeClr val="tx1">
                <a:lumMod val="75000"/>
                <a:lumOff val="25000"/>
              </a:schemeClr>
            </a:solidFill>
            <a:prstDash val="dash"/>
            <a:tailEnd type="triangle"/>
          </a:ln>
        </p:spPr>
        <p:style>
          <a:lnRef idx="3">
            <a:schemeClr val="accent1"/>
          </a:lnRef>
          <a:fillRef idx="0">
            <a:schemeClr val="accent1"/>
          </a:fillRef>
          <a:effectRef idx="2">
            <a:schemeClr val="accent1"/>
          </a:effectRef>
          <a:fontRef idx="minor">
            <a:schemeClr val="tx1"/>
          </a:fontRef>
        </p:style>
      </p:cxnSp>
      <p:sp>
        <p:nvSpPr>
          <p:cNvPr id="52" name="矩形 51"/>
          <p:cNvSpPr/>
          <p:nvPr/>
        </p:nvSpPr>
        <p:spPr>
          <a:xfrm>
            <a:off x="1405747" y="1267061"/>
            <a:ext cx="3316744" cy="5545054"/>
          </a:xfrm>
          <a:prstGeom prst="rect">
            <a:avLst/>
          </a:prstGeom>
          <a:noFill/>
          <a:ln w="19050">
            <a:solidFill>
              <a:srgbClr val="7030A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矩形 37"/>
          <p:cNvSpPr/>
          <p:nvPr/>
        </p:nvSpPr>
        <p:spPr>
          <a:xfrm>
            <a:off x="5716021" y="3915640"/>
            <a:ext cx="3393834" cy="2722072"/>
          </a:xfrm>
          <a:prstGeom prst="rect">
            <a:avLst/>
          </a:prstGeom>
          <a:noFill/>
          <a:ln w="1905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矩形 40"/>
          <p:cNvSpPr/>
          <p:nvPr/>
        </p:nvSpPr>
        <p:spPr>
          <a:xfrm>
            <a:off x="1441938" y="4179213"/>
            <a:ext cx="3244362" cy="37806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solidFill>
                  <a:schemeClr val="tx1"/>
                </a:solidFill>
              </a:rPr>
              <a:t>192 requests</a:t>
            </a:r>
            <a:endParaRPr lang="en-US" dirty="0">
              <a:solidFill>
                <a:schemeClr val="tx1"/>
              </a:solidFill>
            </a:endParaRPr>
          </a:p>
        </p:txBody>
      </p:sp>
      <p:sp>
        <p:nvSpPr>
          <p:cNvPr id="42" name="文本框 41"/>
          <p:cNvSpPr txBox="1"/>
          <p:nvPr/>
        </p:nvSpPr>
        <p:spPr>
          <a:xfrm>
            <a:off x="439615" y="4172138"/>
            <a:ext cx="845360" cy="369332"/>
          </a:xfrm>
          <a:prstGeom prst="rect">
            <a:avLst/>
          </a:prstGeom>
          <a:noFill/>
        </p:spPr>
        <p:txBody>
          <a:bodyPr wrap="none" rtlCol="0">
            <a:spAutoFit/>
          </a:bodyPr>
          <a:lstStyle/>
          <a:p>
            <a:r>
              <a:rPr lang="en-US" dirty="0"/>
              <a:t>Cycle </a:t>
            </a:r>
            <a:r>
              <a:rPr lang="en-US" altLang="zh-CN" dirty="0"/>
              <a:t>7</a:t>
            </a:r>
            <a:endParaRPr lang="en-US" dirty="0"/>
          </a:p>
        </p:txBody>
      </p:sp>
      <p:sp>
        <p:nvSpPr>
          <p:cNvPr id="2" name="文本框 1"/>
          <p:cNvSpPr txBox="1"/>
          <p:nvPr/>
        </p:nvSpPr>
        <p:spPr>
          <a:xfrm>
            <a:off x="4740314" y="1229936"/>
            <a:ext cx="442750" cy="369332"/>
          </a:xfrm>
          <a:prstGeom prst="rect">
            <a:avLst/>
          </a:prstGeom>
          <a:noFill/>
        </p:spPr>
        <p:txBody>
          <a:bodyPr wrap="none" rtlCol="0">
            <a:spAutoFit/>
          </a:bodyPr>
          <a:lstStyle/>
          <a:p>
            <a:r>
              <a:rPr lang="en-US" dirty="0"/>
              <a:t>(1)</a:t>
            </a:r>
            <a:endParaRPr lang="en-US" dirty="0"/>
          </a:p>
        </p:txBody>
      </p:sp>
      <p:sp>
        <p:nvSpPr>
          <p:cNvPr id="40" name="文本框 39"/>
          <p:cNvSpPr txBox="1"/>
          <p:nvPr/>
        </p:nvSpPr>
        <p:spPr>
          <a:xfrm>
            <a:off x="4615479" y="1995483"/>
            <a:ext cx="442750" cy="369332"/>
          </a:xfrm>
          <a:prstGeom prst="rect">
            <a:avLst/>
          </a:prstGeom>
          <a:noFill/>
        </p:spPr>
        <p:txBody>
          <a:bodyPr wrap="none" rtlCol="0">
            <a:spAutoFit/>
          </a:bodyPr>
          <a:lstStyle/>
          <a:p>
            <a:r>
              <a:rPr lang="en-US" dirty="0"/>
              <a:t>(2)</a:t>
            </a:r>
            <a:endParaRPr lang="en-US" dirty="0"/>
          </a:p>
        </p:txBody>
      </p:sp>
      <p:sp>
        <p:nvSpPr>
          <p:cNvPr id="43" name="文本框 42"/>
          <p:cNvSpPr txBox="1"/>
          <p:nvPr/>
        </p:nvSpPr>
        <p:spPr>
          <a:xfrm>
            <a:off x="5476551" y="2025004"/>
            <a:ext cx="442750" cy="369332"/>
          </a:xfrm>
          <a:prstGeom prst="rect">
            <a:avLst/>
          </a:prstGeom>
          <a:noFill/>
        </p:spPr>
        <p:txBody>
          <a:bodyPr wrap="none" rtlCol="0">
            <a:spAutoFit/>
          </a:bodyPr>
          <a:lstStyle/>
          <a:p>
            <a:r>
              <a:rPr lang="en-US" dirty="0"/>
              <a:t>(7)</a:t>
            </a:r>
            <a:endParaRPr lang="en-US" dirty="0"/>
          </a:p>
        </p:txBody>
      </p:sp>
      <p:sp>
        <p:nvSpPr>
          <p:cNvPr id="46" name="文本框 45"/>
          <p:cNvSpPr txBox="1"/>
          <p:nvPr/>
        </p:nvSpPr>
        <p:spPr>
          <a:xfrm>
            <a:off x="1528707" y="4944828"/>
            <a:ext cx="442750" cy="369332"/>
          </a:xfrm>
          <a:prstGeom prst="rect">
            <a:avLst/>
          </a:prstGeom>
          <a:noFill/>
        </p:spPr>
        <p:txBody>
          <a:bodyPr wrap="none" rtlCol="0">
            <a:spAutoFit/>
          </a:bodyPr>
          <a:lstStyle/>
          <a:p>
            <a:r>
              <a:rPr lang="en-US" dirty="0"/>
              <a:t>(8)</a:t>
            </a:r>
            <a:endParaRPr lang="en-US" dirty="0"/>
          </a:p>
        </p:txBody>
      </p:sp>
      <mc:AlternateContent xmlns:mc="http://schemas.openxmlformats.org/markup-compatibility/2006" xmlns:p14="http://schemas.microsoft.com/office/powerpoint/2010/main">
        <mc:Choice Requires="p14">
          <p:contentPart r:id="rId1" p14:bwMode="auto">
            <p14:nvContentPartPr>
              <p14:cNvPr id="19" name="Ink 18"/>
              <p14:cNvContentPartPr/>
              <p14:nvPr/>
            </p14:nvContentPartPr>
            <p14:xfrm>
              <a:off x="7246620" y="288036"/>
              <a:ext cx="1575054" cy="91439"/>
            </p14:xfrm>
          </p:contentPart>
        </mc:Choice>
        <mc:Fallback xmlns="">
          <p:pic>
            <p:nvPicPr>
              <p:cNvPr id="19" name="Ink 18"/>
            </p:nvPicPr>
            <p:blipFill>
              <a:blip r:embed="rId2"/>
            </p:blipFill>
            <p:spPr>
              <a:xfrm>
                <a:off x="7246620" y="288036"/>
                <a:ext cx="1575054" cy="91439"/>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20" name="Ink 19"/>
              <p14:cNvContentPartPr/>
              <p14:nvPr/>
            </p14:nvContentPartPr>
            <p14:xfrm>
              <a:off x="8174735" y="1577340"/>
              <a:ext cx="205740" cy="600360"/>
            </p14:xfrm>
          </p:contentPart>
        </mc:Choice>
        <mc:Fallback xmlns="">
          <p:pic>
            <p:nvPicPr>
              <p:cNvPr id="20" name="Ink 19"/>
            </p:nvPicPr>
            <p:blipFill>
              <a:blip r:embed="rId4"/>
            </p:blipFill>
            <p:spPr>
              <a:xfrm>
                <a:off x="8174735" y="1577340"/>
                <a:ext cx="205740" cy="600360"/>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22" name="Ink 21"/>
              <p14:cNvContentPartPr/>
              <p14:nvPr/>
            </p14:nvContentPartPr>
            <p14:xfrm>
              <a:off x="7927847" y="2362438"/>
              <a:ext cx="450343" cy="605361"/>
            </p14:xfrm>
          </p:contentPart>
        </mc:Choice>
        <mc:Fallback xmlns="">
          <p:pic>
            <p:nvPicPr>
              <p:cNvPr id="22" name="Ink 21"/>
            </p:nvPicPr>
            <p:blipFill>
              <a:blip r:embed="rId6"/>
            </p:blipFill>
            <p:spPr>
              <a:xfrm>
                <a:off x="7927847" y="2362438"/>
                <a:ext cx="450343" cy="605361"/>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25" name="Ink 24"/>
              <p14:cNvContentPartPr/>
              <p14:nvPr/>
            </p14:nvContentPartPr>
            <p14:xfrm>
              <a:off x="8366760" y="2372868"/>
              <a:ext cx="313182" cy="333184"/>
            </p14:xfrm>
          </p:contentPart>
        </mc:Choice>
        <mc:Fallback xmlns="">
          <p:pic>
            <p:nvPicPr>
              <p:cNvPr id="25" name="Ink 24"/>
            </p:nvPicPr>
            <p:blipFill>
              <a:blip r:embed="rId8"/>
            </p:blipFill>
            <p:spPr>
              <a:xfrm>
                <a:off x="8366760" y="2372868"/>
                <a:ext cx="313182" cy="33318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27" name="Ink 26"/>
              <p14:cNvContentPartPr/>
              <p14:nvPr/>
            </p14:nvContentPartPr>
            <p14:xfrm>
              <a:off x="8401050" y="2510028"/>
              <a:ext cx="6857" cy="36576"/>
            </p14:xfrm>
          </p:contentPart>
        </mc:Choice>
        <mc:Fallback xmlns="">
          <p:pic>
            <p:nvPicPr>
              <p:cNvPr id="27" name="Ink 26"/>
            </p:nvPicPr>
            <p:blipFill>
              <a:blip r:embed="rId10"/>
            </p:blipFill>
            <p:spPr>
              <a:xfrm>
                <a:off x="8401050" y="2510028"/>
                <a:ext cx="6857" cy="36576"/>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30" name="Ink 29"/>
              <p14:cNvContentPartPr/>
              <p14:nvPr/>
            </p14:nvContentPartPr>
            <p14:xfrm>
              <a:off x="8352472" y="2473451"/>
              <a:ext cx="98870" cy="166879"/>
            </p14:xfrm>
          </p:contentPart>
        </mc:Choice>
        <mc:Fallback xmlns="">
          <p:pic>
            <p:nvPicPr>
              <p:cNvPr id="30" name="Ink 29"/>
            </p:nvPicPr>
            <p:blipFill>
              <a:blip r:embed="rId12"/>
            </p:blipFill>
            <p:spPr>
              <a:xfrm>
                <a:off x="8352472" y="2473451"/>
                <a:ext cx="98870" cy="166879"/>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34" name="Ink 33"/>
              <p14:cNvContentPartPr/>
              <p14:nvPr/>
            </p14:nvContentPartPr>
            <p14:xfrm>
              <a:off x="3822192" y="5989320"/>
              <a:ext cx="36576" cy="105155"/>
            </p14:xfrm>
          </p:contentPart>
        </mc:Choice>
        <mc:Fallback xmlns="">
          <p:pic>
            <p:nvPicPr>
              <p:cNvPr id="34" name="Ink 33"/>
            </p:nvPicPr>
            <p:blipFill>
              <a:blip r:embed="rId14"/>
            </p:blipFill>
            <p:spPr>
              <a:xfrm>
                <a:off x="3822192" y="5989320"/>
                <a:ext cx="36576" cy="105155"/>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37" name="Ink 36"/>
              <p14:cNvContentPartPr/>
              <p14:nvPr/>
            </p14:nvContentPartPr>
            <p14:xfrm>
              <a:off x="3793045" y="5957315"/>
              <a:ext cx="148018" cy="253746"/>
            </p14:xfrm>
          </p:contentPart>
        </mc:Choice>
        <mc:Fallback xmlns="">
          <p:pic>
            <p:nvPicPr>
              <p:cNvPr id="37" name="Ink 36"/>
            </p:nvPicPr>
            <p:blipFill>
              <a:blip r:embed="rId16"/>
            </p:blipFill>
            <p:spPr>
              <a:xfrm>
                <a:off x="3793045" y="5957315"/>
                <a:ext cx="148018" cy="25374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39" name="Ink 38"/>
              <p14:cNvContentPartPr/>
              <p14:nvPr/>
            </p14:nvContentPartPr>
            <p14:xfrm>
              <a:off x="4024931" y="5893307"/>
              <a:ext cx="7572" cy="75438"/>
            </p14:xfrm>
          </p:contentPart>
        </mc:Choice>
        <mc:Fallback xmlns="">
          <p:pic>
            <p:nvPicPr>
              <p:cNvPr id="39" name="Ink 38"/>
            </p:nvPicPr>
            <p:blipFill>
              <a:blip r:embed="rId18"/>
            </p:blipFill>
            <p:spPr>
              <a:xfrm>
                <a:off x="4024931" y="5893307"/>
                <a:ext cx="7572" cy="7543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48" name="Ink 47"/>
              <p14:cNvContentPartPr/>
              <p14:nvPr/>
            </p14:nvContentPartPr>
            <p14:xfrm>
              <a:off x="3968496" y="5939027"/>
              <a:ext cx="41147" cy="75724"/>
            </p14:xfrm>
          </p:contentPart>
        </mc:Choice>
        <mc:Fallback xmlns="">
          <p:pic>
            <p:nvPicPr>
              <p:cNvPr id="48" name="Ink 47"/>
            </p:nvPicPr>
            <p:blipFill>
              <a:blip r:embed="rId20"/>
            </p:blipFill>
            <p:spPr>
              <a:xfrm>
                <a:off x="3968496" y="5939027"/>
                <a:ext cx="41147" cy="75724"/>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49" name="Ink 48"/>
              <p14:cNvContentPartPr/>
              <p14:nvPr/>
            </p14:nvContentPartPr>
            <p14:xfrm>
              <a:off x="4064507" y="5920740"/>
              <a:ext cx="22860" cy="9144"/>
            </p14:xfrm>
          </p:contentPart>
        </mc:Choice>
        <mc:Fallback xmlns="">
          <p:pic>
            <p:nvPicPr>
              <p:cNvPr id="49" name="Ink 48"/>
            </p:nvPicPr>
            <p:blipFill>
              <a:blip r:embed="rId22"/>
            </p:blipFill>
            <p:spPr>
              <a:xfrm>
                <a:off x="4064507" y="5920740"/>
                <a:ext cx="22860" cy="9144"/>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50" name="Ink 49"/>
              <p14:cNvContentPartPr/>
              <p14:nvPr/>
            </p14:nvContentPartPr>
            <p14:xfrm>
              <a:off x="3973067" y="5980175"/>
              <a:ext cx="91440" cy="208026"/>
            </p14:xfrm>
          </p:contentPart>
        </mc:Choice>
        <mc:Fallback xmlns="">
          <p:pic>
            <p:nvPicPr>
              <p:cNvPr id="50" name="Ink 49"/>
            </p:nvPicPr>
            <p:blipFill>
              <a:blip r:embed="rId24"/>
            </p:blipFill>
            <p:spPr>
              <a:xfrm>
                <a:off x="3973067" y="5980175"/>
                <a:ext cx="91440" cy="20802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51" name="Ink 50"/>
              <p14:cNvContentPartPr/>
              <p14:nvPr/>
            </p14:nvContentPartPr>
            <p14:xfrm>
              <a:off x="4183380" y="5934455"/>
              <a:ext cx="164592" cy="187309"/>
            </p14:xfrm>
          </p:contentPart>
        </mc:Choice>
        <mc:Fallback xmlns="">
          <p:pic>
            <p:nvPicPr>
              <p:cNvPr id="51" name="Ink 50"/>
            </p:nvPicPr>
            <p:blipFill>
              <a:blip r:embed="rId26"/>
            </p:blipFill>
            <p:spPr>
              <a:xfrm>
                <a:off x="4183380" y="5934455"/>
                <a:ext cx="164592" cy="187309"/>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53" name="Ink 52"/>
              <p14:cNvContentPartPr/>
              <p14:nvPr/>
            </p14:nvContentPartPr>
            <p14:xfrm>
              <a:off x="4300966" y="5838444"/>
              <a:ext cx="109442" cy="233172"/>
            </p14:xfrm>
          </p:contentPart>
        </mc:Choice>
        <mc:Fallback xmlns="">
          <p:pic>
            <p:nvPicPr>
              <p:cNvPr id="53" name="Ink 52"/>
            </p:nvPicPr>
            <p:blipFill>
              <a:blip r:embed="rId28"/>
            </p:blipFill>
            <p:spPr>
              <a:xfrm>
                <a:off x="4300966" y="5838444"/>
                <a:ext cx="109442" cy="233172"/>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54" name="Ink 53"/>
              <p14:cNvContentPartPr/>
              <p14:nvPr/>
            </p14:nvContentPartPr>
            <p14:xfrm>
              <a:off x="4526280" y="5835015"/>
              <a:ext cx="81152" cy="196595"/>
            </p14:xfrm>
          </p:contentPart>
        </mc:Choice>
        <mc:Fallback xmlns="">
          <p:pic>
            <p:nvPicPr>
              <p:cNvPr id="54" name="Ink 53"/>
            </p:nvPicPr>
            <p:blipFill>
              <a:blip r:embed="rId30"/>
            </p:blipFill>
            <p:spPr>
              <a:xfrm>
                <a:off x="4526280" y="5835015"/>
                <a:ext cx="81152" cy="196595"/>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55" name="Ink 54"/>
              <p14:cNvContentPartPr/>
              <p14:nvPr/>
            </p14:nvContentPartPr>
            <p14:xfrm>
              <a:off x="4623435" y="5892022"/>
              <a:ext cx="243458" cy="129302"/>
            </p14:xfrm>
          </p:contentPart>
        </mc:Choice>
        <mc:Fallback xmlns="">
          <p:pic>
            <p:nvPicPr>
              <p:cNvPr id="55" name="Ink 54"/>
            </p:nvPicPr>
            <p:blipFill>
              <a:blip r:embed="rId32"/>
            </p:blipFill>
            <p:spPr>
              <a:xfrm>
                <a:off x="4623435" y="5892022"/>
                <a:ext cx="243458" cy="129302"/>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56" name="Ink 55"/>
              <p14:cNvContentPartPr/>
              <p14:nvPr/>
            </p14:nvContentPartPr>
            <p14:xfrm>
              <a:off x="4849177" y="5733287"/>
              <a:ext cx="68009" cy="222885"/>
            </p14:xfrm>
          </p:contentPart>
        </mc:Choice>
        <mc:Fallback xmlns="">
          <p:pic>
            <p:nvPicPr>
              <p:cNvPr id="56" name="Ink 55"/>
            </p:nvPicPr>
            <p:blipFill>
              <a:blip r:embed="rId34"/>
            </p:blipFill>
            <p:spPr>
              <a:xfrm>
                <a:off x="4849177" y="5733287"/>
                <a:ext cx="68009" cy="22288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57" name="Ink 56"/>
              <p14:cNvContentPartPr/>
              <p14:nvPr/>
            </p14:nvContentPartPr>
            <p14:xfrm>
              <a:off x="4907899" y="5852160"/>
              <a:ext cx="96154" cy="68580"/>
            </p14:xfrm>
          </p:contentPart>
        </mc:Choice>
        <mc:Fallback xmlns="">
          <p:pic>
            <p:nvPicPr>
              <p:cNvPr id="57" name="Ink 56"/>
            </p:nvPicPr>
            <p:blipFill>
              <a:blip r:embed="rId36"/>
            </p:blipFill>
            <p:spPr>
              <a:xfrm>
                <a:off x="4907899" y="5852160"/>
                <a:ext cx="96154" cy="6858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58" name="Ink 57"/>
              <p14:cNvContentPartPr/>
              <p14:nvPr/>
            </p14:nvContentPartPr>
            <p14:xfrm>
              <a:off x="4917186" y="5833872"/>
              <a:ext cx="154590" cy="224028"/>
            </p14:xfrm>
          </p:contentPart>
        </mc:Choice>
        <mc:Fallback xmlns="">
          <p:pic>
            <p:nvPicPr>
              <p:cNvPr id="58" name="Ink 57"/>
            </p:nvPicPr>
            <p:blipFill>
              <a:blip r:embed="rId38"/>
            </p:blipFill>
            <p:spPr>
              <a:xfrm>
                <a:off x="4917186" y="5833872"/>
                <a:ext cx="154590" cy="22402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59" name="Ink 58"/>
              <p14:cNvContentPartPr/>
              <p14:nvPr/>
            </p14:nvContentPartPr>
            <p14:xfrm>
              <a:off x="3926490" y="6309360"/>
              <a:ext cx="349758" cy="276605"/>
            </p14:xfrm>
          </p:contentPart>
        </mc:Choice>
        <mc:Fallback xmlns="">
          <p:pic>
            <p:nvPicPr>
              <p:cNvPr id="59" name="Ink 58"/>
            </p:nvPicPr>
            <p:blipFill>
              <a:blip r:embed="rId40"/>
            </p:blipFill>
            <p:spPr>
              <a:xfrm>
                <a:off x="3926490" y="6309360"/>
                <a:ext cx="349758" cy="276605"/>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60" name="Ink 59"/>
              <p14:cNvContentPartPr/>
              <p14:nvPr/>
            </p14:nvContentPartPr>
            <p14:xfrm>
              <a:off x="4222242" y="6308073"/>
              <a:ext cx="210740" cy="396764"/>
            </p14:xfrm>
          </p:contentPart>
        </mc:Choice>
        <mc:Fallback xmlns="">
          <p:pic>
            <p:nvPicPr>
              <p:cNvPr id="60" name="Ink 59"/>
            </p:nvPicPr>
            <p:blipFill>
              <a:blip r:embed="rId42"/>
            </p:blipFill>
            <p:spPr>
              <a:xfrm>
                <a:off x="4222242" y="6308073"/>
                <a:ext cx="210740" cy="39676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61" name="Ink 60"/>
              <p14:cNvContentPartPr/>
              <p14:nvPr/>
            </p14:nvContentPartPr>
            <p14:xfrm>
              <a:off x="4503420" y="6192774"/>
              <a:ext cx="237458" cy="203454"/>
            </p14:xfrm>
          </p:contentPart>
        </mc:Choice>
        <mc:Fallback xmlns="">
          <p:pic>
            <p:nvPicPr>
              <p:cNvPr id="61" name="Ink 60"/>
            </p:nvPicPr>
            <p:blipFill>
              <a:blip r:embed="rId44"/>
            </p:blipFill>
            <p:spPr>
              <a:xfrm>
                <a:off x="4503420" y="6192774"/>
                <a:ext cx="237458" cy="203454"/>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62" name="Ink 61"/>
              <p14:cNvContentPartPr/>
              <p14:nvPr/>
            </p14:nvContentPartPr>
            <p14:xfrm>
              <a:off x="4694872" y="6163055"/>
              <a:ext cx="220028" cy="222885"/>
            </p14:xfrm>
          </p:contentPart>
        </mc:Choice>
        <mc:Fallback xmlns="">
          <p:pic>
            <p:nvPicPr>
              <p:cNvPr id="62" name="Ink 61"/>
            </p:nvPicPr>
            <p:blipFill>
              <a:blip r:embed="rId46"/>
            </p:blipFill>
            <p:spPr>
              <a:xfrm>
                <a:off x="4694872" y="6163055"/>
                <a:ext cx="220028" cy="22288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63" name="Ink 62"/>
              <p14:cNvContentPartPr/>
              <p14:nvPr/>
            </p14:nvContentPartPr>
            <p14:xfrm>
              <a:off x="4944046" y="6153912"/>
              <a:ext cx="130874" cy="135588"/>
            </p14:xfrm>
          </p:contentPart>
        </mc:Choice>
        <mc:Fallback xmlns="">
          <p:pic>
            <p:nvPicPr>
              <p:cNvPr id="63" name="Ink 62"/>
            </p:nvPicPr>
            <p:blipFill>
              <a:blip r:embed="rId48"/>
            </p:blipFill>
            <p:spPr>
              <a:xfrm>
                <a:off x="4944046" y="6153912"/>
                <a:ext cx="130874" cy="135588"/>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64" name="Ink 63"/>
              <p14:cNvContentPartPr/>
              <p14:nvPr/>
            </p14:nvContentPartPr>
            <p14:xfrm>
              <a:off x="5152643" y="6010893"/>
              <a:ext cx="112443" cy="216170"/>
            </p14:xfrm>
          </p:contentPart>
        </mc:Choice>
        <mc:Fallback xmlns="">
          <p:pic>
            <p:nvPicPr>
              <p:cNvPr id="64" name="Ink 63"/>
            </p:nvPicPr>
            <p:blipFill>
              <a:blip r:embed="rId50"/>
            </p:blipFill>
            <p:spPr>
              <a:xfrm>
                <a:off x="5152643" y="6010893"/>
                <a:ext cx="112443" cy="21617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65" name="Ink 64"/>
              <p14:cNvContentPartPr/>
              <p14:nvPr/>
            </p14:nvContentPartPr>
            <p14:xfrm>
              <a:off x="5270087" y="5911738"/>
              <a:ext cx="200882" cy="363475"/>
            </p14:xfrm>
          </p:contentPart>
        </mc:Choice>
        <mc:Fallback xmlns="">
          <p:pic>
            <p:nvPicPr>
              <p:cNvPr id="65" name="Ink 64"/>
            </p:nvPicPr>
            <p:blipFill>
              <a:blip r:embed="rId52"/>
            </p:blipFill>
            <p:spPr>
              <a:xfrm>
                <a:off x="5270087" y="5911738"/>
                <a:ext cx="200882" cy="363475"/>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66" name="Ink 65"/>
              <p14:cNvContentPartPr/>
              <p14:nvPr/>
            </p14:nvContentPartPr>
            <p14:xfrm>
              <a:off x="5271515" y="6085332"/>
              <a:ext cx="27432" cy="38862"/>
            </p14:xfrm>
          </p:contentPart>
        </mc:Choice>
        <mc:Fallback xmlns="">
          <p:pic>
            <p:nvPicPr>
              <p:cNvPr id="66" name="Ink 65"/>
            </p:nvPicPr>
            <p:blipFill>
              <a:blip r:embed="rId54"/>
            </p:blipFill>
            <p:spPr>
              <a:xfrm>
                <a:off x="5271515" y="6085332"/>
                <a:ext cx="27432" cy="38862"/>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67" name="Ink 66"/>
              <p14:cNvContentPartPr/>
              <p14:nvPr/>
            </p14:nvContentPartPr>
            <p14:xfrm>
              <a:off x="5292090" y="5920740"/>
              <a:ext cx="224027" cy="225170"/>
            </p14:xfrm>
          </p:contentPart>
        </mc:Choice>
        <mc:Fallback xmlns="">
          <p:pic>
            <p:nvPicPr>
              <p:cNvPr id="67" name="Ink 66"/>
            </p:nvPicPr>
            <p:blipFill>
              <a:blip r:embed="rId56"/>
            </p:blipFill>
            <p:spPr>
              <a:xfrm>
                <a:off x="5292090" y="5920740"/>
                <a:ext cx="224027" cy="225170"/>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68" name="Ink 67"/>
              <p14:cNvContentPartPr/>
              <p14:nvPr/>
            </p14:nvContentPartPr>
            <p14:xfrm>
              <a:off x="5522975" y="5984747"/>
              <a:ext cx="61722" cy="50293"/>
            </p14:xfrm>
          </p:contentPart>
        </mc:Choice>
        <mc:Fallback xmlns="">
          <p:pic>
            <p:nvPicPr>
              <p:cNvPr id="68" name="Ink 67"/>
            </p:nvPicPr>
            <p:blipFill>
              <a:blip r:embed="rId58"/>
            </p:blipFill>
            <p:spPr>
              <a:xfrm>
                <a:off x="5522975" y="5984747"/>
                <a:ext cx="61722" cy="50293"/>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69" name="Ink 68"/>
              <p14:cNvContentPartPr/>
              <p14:nvPr/>
            </p14:nvContentPartPr>
            <p14:xfrm>
              <a:off x="5429250" y="5980175"/>
              <a:ext cx="43434" cy="12573"/>
            </p14:xfrm>
          </p:contentPart>
        </mc:Choice>
        <mc:Fallback xmlns="">
          <p:pic>
            <p:nvPicPr>
              <p:cNvPr id="69" name="Ink 68"/>
            </p:nvPicPr>
            <p:blipFill>
              <a:blip r:embed="rId60"/>
            </p:blipFill>
            <p:spPr>
              <a:xfrm>
                <a:off x="5429250" y="5980175"/>
                <a:ext cx="43434" cy="12573"/>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70" name="Ink 69"/>
              <p14:cNvContentPartPr/>
              <p14:nvPr/>
            </p14:nvContentPartPr>
            <p14:xfrm>
              <a:off x="5557265" y="5838444"/>
              <a:ext cx="75438" cy="200882"/>
            </p14:xfrm>
          </p:contentPart>
        </mc:Choice>
        <mc:Fallback xmlns="">
          <p:pic>
            <p:nvPicPr>
              <p:cNvPr id="70" name="Ink 69"/>
            </p:nvPicPr>
            <p:blipFill>
              <a:blip r:embed="rId62"/>
            </p:blipFill>
            <p:spPr>
              <a:xfrm>
                <a:off x="5557265" y="5838444"/>
                <a:ext cx="75438" cy="200882"/>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71" name="Ink 70"/>
              <p14:cNvContentPartPr/>
              <p14:nvPr/>
            </p14:nvContentPartPr>
            <p14:xfrm>
              <a:off x="5618987" y="5765292"/>
              <a:ext cx="25146" cy="66294"/>
            </p14:xfrm>
          </p:contentPart>
        </mc:Choice>
        <mc:Fallback xmlns="">
          <p:pic>
            <p:nvPicPr>
              <p:cNvPr id="71" name="Ink 70"/>
            </p:nvPicPr>
            <p:blipFill>
              <a:blip r:embed="rId64"/>
            </p:blipFill>
            <p:spPr>
              <a:xfrm>
                <a:off x="5618987" y="5765292"/>
                <a:ext cx="25146" cy="6629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72" name="Ink 71"/>
              <p14:cNvContentPartPr/>
              <p14:nvPr/>
            </p14:nvContentPartPr>
            <p14:xfrm>
              <a:off x="5600700" y="5716142"/>
              <a:ext cx="153304" cy="336043"/>
            </p14:xfrm>
          </p:contentPart>
        </mc:Choice>
        <mc:Fallback xmlns="">
          <p:pic>
            <p:nvPicPr>
              <p:cNvPr id="72" name="Ink 71"/>
            </p:nvPicPr>
            <p:blipFill>
              <a:blip r:embed="rId66"/>
            </p:blipFill>
            <p:spPr>
              <a:xfrm>
                <a:off x="5600700" y="5716142"/>
                <a:ext cx="153304" cy="33604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73" name="Ink 72"/>
              <p14:cNvContentPartPr/>
              <p14:nvPr/>
            </p14:nvContentPartPr>
            <p14:xfrm>
              <a:off x="5790437" y="5751575"/>
              <a:ext cx="46435" cy="116586"/>
            </p14:xfrm>
          </p:contentPart>
        </mc:Choice>
        <mc:Fallback xmlns="">
          <p:pic>
            <p:nvPicPr>
              <p:cNvPr id="73" name="Ink 72"/>
            </p:nvPicPr>
            <p:blipFill>
              <a:blip r:embed="rId68"/>
            </p:blipFill>
            <p:spPr>
              <a:xfrm>
                <a:off x="5790437" y="5751575"/>
                <a:ext cx="46435" cy="11658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74" name="Ink 73"/>
              <p14:cNvContentPartPr/>
              <p14:nvPr/>
            </p14:nvContentPartPr>
            <p14:xfrm>
              <a:off x="5783722" y="5670422"/>
              <a:ext cx="202740" cy="414910"/>
            </p14:xfrm>
          </p:contentPart>
        </mc:Choice>
        <mc:Fallback xmlns="">
          <p:pic>
            <p:nvPicPr>
              <p:cNvPr id="74" name="Ink 73"/>
            </p:nvPicPr>
            <p:blipFill>
              <a:blip r:embed="rId70"/>
            </p:blipFill>
            <p:spPr>
              <a:xfrm>
                <a:off x="5783722" y="5670422"/>
                <a:ext cx="202740" cy="414910"/>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75" name="Ink 74"/>
              <p14:cNvContentPartPr/>
              <p14:nvPr/>
            </p14:nvContentPartPr>
            <p14:xfrm>
              <a:off x="4965192" y="6496812"/>
              <a:ext cx="36576" cy="77724"/>
            </p14:xfrm>
          </p:contentPart>
        </mc:Choice>
        <mc:Fallback xmlns="">
          <p:pic>
            <p:nvPicPr>
              <p:cNvPr id="75" name="Ink 74"/>
            </p:nvPicPr>
            <p:blipFill>
              <a:blip r:embed="rId72"/>
            </p:blipFill>
            <p:spPr>
              <a:xfrm>
                <a:off x="4965192" y="6496812"/>
                <a:ext cx="36576" cy="77724"/>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76" name="Ink 75"/>
              <p14:cNvContentPartPr/>
              <p14:nvPr/>
            </p14:nvContentPartPr>
            <p14:xfrm>
              <a:off x="4982908" y="6419087"/>
              <a:ext cx="113157" cy="121158"/>
            </p14:xfrm>
          </p:contentPart>
        </mc:Choice>
        <mc:Fallback xmlns="">
          <p:pic>
            <p:nvPicPr>
              <p:cNvPr id="76" name="Ink 75"/>
            </p:nvPicPr>
            <p:blipFill>
              <a:blip r:embed="rId74"/>
            </p:blipFill>
            <p:spPr>
              <a:xfrm>
                <a:off x="4982908" y="6419087"/>
                <a:ext cx="113157" cy="121158"/>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77" name="Ink 76"/>
              <p14:cNvContentPartPr/>
              <p14:nvPr/>
            </p14:nvContentPartPr>
            <p14:xfrm>
              <a:off x="4893611" y="6496812"/>
              <a:ext cx="231315" cy="234886"/>
            </p14:xfrm>
          </p:contentPart>
        </mc:Choice>
        <mc:Fallback xmlns="">
          <p:pic>
            <p:nvPicPr>
              <p:cNvPr id="77" name="Ink 76"/>
            </p:nvPicPr>
            <p:blipFill>
              <a:blip r:embed="rId76"/>
            </p:blipFill>
            <p:spPr>
              <a:xfrm>
                <a:off x="4893611" y="6496812"/>
                <a:ext cx="231315" cy="234886"/>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78" name="Ink 77"/>
              <p14:cNvContentPartPr/>
              <p14:nvPr/>
            </p14:nvContentPartPr>
            <p14:xfrm>
              <a:off x="5010912" y="6599396"/>
              <a:ext cx="162306" cy="238029"/>
            </p14:xfrm>
          </p:contentPart>
        </mc:Choice>
        <mc:Fallback xmlns="">
          <p:pic>
            <p:nvPicPr>
              <p:cNvPr id="78" name="Ink 77"/>
            </p:nvPicPr>
            <p:blipFill>
              <a:blip r:embed="rId78"/>
            </p:blipFill>
            <p:spPr>
              <a:xfrm>
                <a:off x="5010912" y="6599396"/>
                <a:ext cx="162306" cy="238029"/>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79" name="Ink 78"/>
              <p14:cNvContentPartPr/>
              <p14:nvPr/>
            </p14:nvContentPartPr>
            <p14:xfrm>
              <a:off x="5038343" y="6609683"/>
              <a:ext cx="196597" cy="143161"/>
            </p14:xfrm>
          </p:contentPart>
        </mc:Choice>
        <mc:Fallback xmlns="">
          <p:pic>
            <p:nvPicPr>
              <p:cNvPr id="79" name="Ink 78"/>
            </p:nvPicPr>
            <p:blipFill>
              <a:blip r:embed="rId80"/>
            </p:blipFill>
            <p:spPr>
              <a:xfrm>
                <a:off x="5038343" y="6609683"/>
                <a:ext cx="196597" cy="143161"/>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80" name="Ink 79"/>
              <p14:cNvContentPartPr/>
              <p14:nvPr/>
            </p14:nvContentPartPr>
            <p14:xfrm>
              <a:off x="5254370" y="6384226"/>
              <a:ext cx="131445" cy="282893"/>
            </p14:xfrm>
          </p:contentPart>
        </mc:Choice>
        <mc:Fallback xmlns="">
          <p:pic>
            <p:nvPicPr>
              <p:cNvPr id="80" name="Ink 79"/>
            </p:nvPicPr>
            <p:blipFill>
              <a:blip r:embed="rId82"/>
            </p:blipFill>
            <p:spPr>
              <a:xfrm>
                <a:off x="5254370" y="6384226"/>
                <a:ext cx="131445" cy="282893"/>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81" name="Ink 80"/>
              <p14:cNvContentPartPr/>
              <p14:nvPr/>
            </p14:nvContentPartPr>
            <p14:xfrm>
              <a:off x="5344096" y="6411515"/>
              <a:ext cx="174308" cy="187309"/>
            </p14:xfrm>
          </p:contentPart>
        </mc:Choice>
        <mc:Fallback xmlns="">
          <p:pic>
            <p:nvPicPr>
              <p:cNvPr id="81" name="Ink 80"/>
            </p:nvPicPr>
            <p:blipFill>
              <a:blip r:embed="rId84"/>
            </p:blipFill>
            <p:spPr>
              <a:xfrm>
                <a:off x="5344096" y="6411515"/>
                <a:ext cx="174308" cy="187309"/>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82" name="Ink 81"/>
              <p14:cNvContentPartPr/>
              <p14:nvPr/>
            </p14:nvContentPartPr>
            <p14:xfrm>
              <a:off x="5404104" y="6458521"/>
              <a:ext cx="41148" cy="145733"/>
            </p14:xfrm>
          </p:contentPart>
        </mc:Choice>
        <mc:Fallback xmlns="">
          <p:pic>
            <p:nvPicPr>
              <p:cNvPr id="82" name="Ink 81"/>
            </p:nvPicPr>
            <p:blipFill>
              <a:blip r:embed="rId86"/>
            </p:blipFill>
            <p:spPr>
              <a:xfrm>
                <a:off x="5404104" y="6458521"/>
                <a:ext cx="41148" cy="145733"/>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83" name="Ink 82"/>
              <p14:cNvContentPartPr/>
              <p14:nvPr/>
            </p14:nvContentPartPr>
            <p14:xfrm>
              <a:off x="5517832" y="6281213"/>
              <a:ext cx="286893" cy="264176"/>
            </p14:xfrm>
          </p:contentPart>
        </mc:Choice>
        <mc:Fallback xmlns="">
          <p:pic>
            <p:nvPicPr>
              <p:cNvPr id="83" name="Ink 82"/>
            </p:nvPicPr>
            <p:blipFill>
              <a:blip r:embed="rId88"/>
            </p:blipFill>
            <p:spPr>
              <a:xfrm>
                <a:off x="5517832" y="6281213"/>
                <a:ext cx="286893" cy="264176"/>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84" name="Ink 83"/>
              <p14:cNvContentPartPr/>
              <p14:nvPr/>
            </p14:nvContentPartPr>
            <p14:xfrm>
              <a:off x="5794581" y="6151625"/>
              <a:ext cx="138160" cy="165307"/>
            </p14:xfrm>
          </p:contentPart>
        </mc:Choice>
        <mc:Fallback xmlns="">
          <p:pic>
            <p:nvPicPr>
              <p:cNvPr id="84" name="Ink 83"/>
            </p:nvPicPr>
            <p:blipFill>
              <a:blip r:embed="rId90"/>
            </p:blipFill>
            <p:spPr>
              <a:xfrm>
                <a:off x="5794581" y="6151625"/>
                <a:ext cx="138160" cy="165307"/>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85" name="Ink 84"/>
              <p14:cNvContentPartPr/>
              <p14:nvPr/>
            </p14:nvContentPartPr>
            <p14:xfrm>
              <a:off x="5819156" y="6110477"/>
              <a:ext cx="115300" cy="266320"/>
            </p14:xfrm>
          </p:contentPart>
        </mc:Choice>
        <mc:Fallback xmlns="">
          <p:pic>
            <p:nvPicPr>
              <p:cNvPr id="85" name="Ink 84"/>
            </p:nvPicPr>
            <p:blipFill>
              <a:blip r:embed="rId92"/>
            </p:blipFill>
            <p:spPr>
              <a:xfrm>
                <a:off x="5819156" y="6110477"/>
                <a:ext cx="115300" cy="266320"/>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86" name="Ink 85"/>
              <p14:cNvContentPartPr/>
              <p14:nvPr/>
            </p14:nvContentPartPr>
            <p14:xfrm>
              <a:off x="5828585" y="6161341"/>
              <a:ext cx="270462" cy="263176"/>
            </p14:xfrm>
          </p:contentPart>
        </mc:Choice>
        <mc:Fallback xmlns="">
          <p:pic>
            <p:nvPicPr>
              <p:cNvPr id="86" name="Ink 85"/>
            </p:nvPicPr>
            <p:blipFill>
              <a:blip r:embed="rId94"/>
            </p:blipFill>
            <p:spPr>
              <a:xfrm>
                <a:off x="5828585" y="6161341"/>
                <a:ext cx="270462" cy="26317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87" name="Ink 86"/>
              <p14:cNvContentPartPr/>
              <p14:nvPr/>
            </p14:nvContentPartPr>
            <p14:xfrm>
              <a:off x="6108192" y="6051042"/>
              <a:ext cx="107442" cy="215026"/>
            </p14:xfrm>
          </p:contentPart>
        </mc:Choice>
        <mc:Fallback xmlns="">
          <p:pic>
            <p:nvPicPr>
              <p:cNvPr id="87" name="Ink 86"/>
            </p:nvPicPr>
            <p:blipFill>
              <a:blip r:embed="rId96"/>
            </p:blipFill>
            <p:spPr>
              <a:xfrm>
                <a:off x="6108192" y="6051042"/>
                <a:ext cx="107442" cy="21502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88" name="Ink 87"/>
              <p14:cNvContentPartPr/>
              <p14:nvPr/>
            </p14:nvContentPartPr>
            <p14:xfrm>
              <a:off x="6196774" y="5916167"/>
              <a:ext cx="124730" cy="329185"/>
            </p14:xfrm>
          </p:contentPart>
        </mc:Choice>
        <mc:Fallback xmlns="">
          <p:pic>
            <p:nvPicPr>
              <p:cNvPr id="88" name="Ink 87"/>
            </p:nvPicPr>
            <p:blipFill>
              <a:blip r:embed="rId98"/>
            </p:blipFill>
            <p:spPr>
              <a:xfrm>
                <a:off x="6196774" y="5916167"/>
                <a:ext cx="124730" cy="329185"/>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89" name="Ink 88"/>
              <p14:cNvContentPartPr/>
              <p14:nvPr/>
            </p14:nvContentPartPr>
            <p14:xfrm>
              <a:off x="6291072" y="6117335"/>
              <a:ext cx="16002" cy="64008"/>
            </p14:xfrm>
          </p:contentPart>
        </mc:Choice>
        <mc:Fallback xmlns="">
          <p:pic>
            <p:nvPicPr>
              <p:cNvPr id="89" name="Ink 88"/>
            </p:nvPicPr>
            <p:blipFill>
              <a:blip r:embed="rId100"/>
            </p:blipFill>
            <p:spPr>
              <a:xfrm>
                <a:off x="6291072" y="6117335"/>
                <a:ext cx="16002" cy="64008"/>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90" name="Ink 89"/>
              <p14:cNvContentPartPr/>
              <p14:nvPr/>
            </p14:nvContentPartPr>
            <p14:xfrm>
              <a:off x="6313932" y="6048755"/>
              <a:ext cx="112014" cy="134303"/>
            </p14:xfrm>
          </p:contentPart>
        </mc:Choice>
        <mc:Fallback xmlns="">
          <p:pic>
            <p:nvPicPr>
              <p:cNvPr id="90" name="Ink 89"/>
            </p:nvPicPr>
            <p:blipFill>
              <a:blip r:embed="rId102"/>
            </p:blipFill>
            <p:spPr>
              <a:xfrm>
                <a:off x="6313932" y="6048755"/>
                <a:ext cx="112014" cy="134303"/>
              </a:xfrm>
              <a:prstGeom prst="rect"/>
            </p:spPr>
          </p:pic>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8210" name="Rectangle 2"/>
          <p:cNvSpPr>
            <a:spLocks noGrp="1" noChangeArrowheads="1"/>
          </p:cNvSpPr>
          <p:nvPr>
            <p:ph type="title"/>
          </p:nvPr>
        </p:nvSpPr>
        <p:spPr>
          <a:xfrm>
            <a:off x="685800" y="242888"/>
            <a:ext cx="7292975" cy="392112"/>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b">
            <a:normAutofit fontScale="90000"/>
          </a:bodyPr>
          <a:lstStyle/>
          <a:p>
            <a:r>
              <a:rPr lang="en-US" altLang="en-US"/>
              <a:t>Memory operations</a:t>
            </a:r>
            <a:endParaRPr lang="en-US" altLang="en-US"/>
          </a:p>
        </p:txBody>
      </p:sp>
      <p:sp>
        <p:nvSpPr>
          <p:cNvPr id="1118211" name="Rectangle 3"/>
          <p:cNvSpPr>
            <a:spLocks noGrp="1" noChangeArrowheads="1"/>
          </p:cNvSpPr>
          <p:nvPr>
            <p:ph type="body" idx="1"/>
          </p:nvPr>
        </p:nvSpPr>
        <p:spPr>
          <a:xfrm>
            <a:off x="279400" y="1003300"/>
            <a:ext cx="8534400" cy="4724400"/>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oAutofit/>
          </a:bodyPr>
          <a:lstStyle/>
          <a:p>
            <a:pPr>
              <a:lnSpc>
                <a:spcPct val="75000"/>
              </a:lnSpc>
            </a:pPr>
            <a:r>
              <a:rPr lang="en-US" altLang="en-US" sz="3200" dirty="0"/>
              <a:t>Load/store operations move groups of data between registers and memory</a:t>
            </a:r>
            <a:endParaRPr lang="en-US" altLang="en-US" sz="3200" dirty="0"/>
          </a:p>
          <a:p>
            <a:pPr>
              <a:lnSpc>
                <a:spcPct val="75000"/>
              </a:lnSpc>
            </a:pPr>
            <a:r>
              <a:rPr lang="en-US" altLang="en-US" sz="3200" dirty="0"/>
              <a:t>Three types of addressing</a:t>
            </a:r>
            <a:endParaRPr lang="en-US" altLang="en-US" sz="3200" dirty="0"/>
          </a:p>
          <a:p>
            <a:pPr lvl="1">
              <a:lnSpc>
                <a:spcPct val="75000"/>
              </a:lnSpc>
            </a:pPr>
            <a:r>
              <a:rPr lang="en-US" altLang="en-US" sz="2800" u="sng" dirty="0"/>
              <a:t>Unit stride</a:t>
            </a:r>
            <a:endParaRPr lang="en-US" altLang="en-US" sz="2800" dirty="0"/>
          </a:p>
          <a:p>
            <a:pPr lvl="2">
              <a:lnSpc>
                <a:spcPct val="75000"/>
              </a:lnSpc>
            </a:pPr>
            <a:r>
              <a:rPr lang="en-US" altLang="en-US" sz="2400" dirty="0"/>
              <a:t>Contiguous block of information in memory</a:t>
            </a:r>
            <a:endParaRPr lang="en-US" altLang="en-US" sz="2400" dirty="0"/>
          </a:p>
          <a:p>
            <a:pPr lvl="2">
              <a:lnSpc>
                <a:spcPct val="75000"/>
              </a:lnSpc>
            </a:pPr>
            <a:r>
              <a:rPr lang="en-US" altLang="en-US" sz="2400" dirty="0"/>
              <a:t>Fastest: always possible to optimize this</a:t>
            </a:r>
            <a:endParaRPr lang="en-US" altLang="en-US" sz="2400" dirty="0"/>
          </a:p>
          <a:p>
            <a:pPr lvl="1">
              <a:lnSpc>
                <a:spcPct val="75000"/>
              </a:lnSpc>
            </a:pPr>
            <a:r>
              <a:rPr lang="en-US" altLang="en-US" sz="2800" u="sng" dirty="0"/>
              <a:t>Non-unit</a:t>
            </a:r>
            <a:r>
              <a:rPr lang="en-US" altLang="en-US" sz="2800" dirty="0"/>
              <a:t> (constant) </a:t>
            </a:r>
            <a:r>
              <a:rPr lang="en-US" altLang="en-US" sz="2800" u="sng" dirty="0"/>
              <a:t>stride</a:t>
            </a:r>
            <a:endParaRPr lang="en-US" altLang="en-US" sz="2800" u="sng" dirty="0"/>
          </a:p>
          <a:p>
            <a:pPr lvl="2">
              <a:lnSpc>
                <a:spcPct val="75000"/>
              </a:lnSpc>
            </a:pPr>
            <a:r>
              <a:rPr lang="en-US" altLang="en-US" sz="2400" dirty="0"/>
              <a:t>Harder to optimize memory system for all possible strides</a:t>
            </a:r>
            <a:endParaRPr lang="en-US" altLang="en-US" sz="2400" dirty="0"/>
          </a:p>
          <a:p>
            <a:pPr lvl="2">
              <a:lnSpc>
                <a:spcPct val="75000"/>
              </a:lnSpc>
            </a:pPr>
            <a:r>
              <a:rPr lang="en-US" altLang="en-US" sz="2400" dirty="0"/>
              <a:t>Prime number of data banks makes it easier to support different strides at full bandwidth</a:t>
            </a:r>
            <a:endParaRPr lang="en-US" altLang="en-US" sz="2400" dirty="0"/>
          </a:p>
          <a:p>
            <a:pPr lvl="1">
              <a:lnSpc>
                <a:spcPct val="75000"/>
              </a:lnSpc>
            </a:pPr>
            <a:r>
              <a:rPr lang="en-US" altLang="en-US" sz="2800" u="sng" dirty="0"/>
              <a:t>Indexed</a:t>
            </a:r>
            <a:r>
              <a:rPr lang="en-US" altLang="en-US" sz="2800" dirty="0"/>
              <a:t> (gather-scatter)</a:t>
            </a:r>
            <a:endParaRPr lang="en-US" altLang="en-US" sz="2800" dirty="0"/>
          </a:p>
          <a:p>
            <a:pPr lvl="2">
              <a:lnSpc>
                <a:spcPct val="75000"/>
              </a:lnSpc>
            </a:pPr>
            <a:r>
              <a:rPr lang="en-US" altLang="en-US" sz="2400" dirty="0"/>
              <a:t>Vector equivalent of register indirect</a:t>
            </a:r>
            <a:endParaRPr lang="en-US" altLang="en-US" sz="2400" dirty="0"/>
          </a:p>
          <a:p>
            <a:pPr lvl="2">
              <a:lnSpc>
                <a:spcPct val="75000"/>
              </a:lnSpc>
            </a:pPr>
            <a:r>
              <a:rPr lang="en-US" altLang="en-US" sz="2400" dirty="0"/>
              <a:t>Good for sparse arrays of data</a:t>
            </a:r>
            <a:endParaRPr lang="en-US" altLang="en-US" sz="2400" dirty="0"/>
          </a:p>
          <a:p>
            <a:pPr lvl="2">
              <a:lnSpc>
                <a:spcPct val="75000"/>
              </a:lnSpc>
            </a:pPr>
            <a:r>
              <a:rPr lang="en-US" altLang="en-US" sz="2400" dirty="0"/>
              <a:t>Increases number of programs that </a:t>
            </a:r>
            <a:r>
              <a:rPr lang="en-US" altLang="en-US" sz="2400" dirty="0" err="1"/>
              <a:t>vectorize</a:t>
            </a:r>
            <a:endParaRPr lang="en-US" altLang="en-US" sz="2400"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563623" y="2953512"/>
              <a:ext cx="2137410" cy="45720"/>
            </p14:xfrm>
          </p:contentPart>
        </mc:Choice>
        <mc:Fallback xmlns="">
          <p:pic>
            <p:nvPicPr>
              <p:cNvPr id="2" name="Ink 1"/>
            </p:nvPicPr>
            <p:blipFill>
              <a:blip r:embed="rId2"/>
            </p:blipFill>
            <p:spPr>
              <a:xfrm>
                <a:off x="1563623" y="2953512"/>
                <a:ext cx="2137410" cy="4572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2944367" y="2386583"/>
              <a:ext cx="11430" cy="43434"/>
            </p14:xfrm>
          </p:contentPart>
        </mc:Choice>
        <mc:Fallback xmlns="">
          <p:pic>
            <p:nvPicPr>
              <p:cNvPr id="3" name="Ink 2"/>
            </p:nvPicPr>
            <p:blipFill>
              <a:blip r:embed="rId4"/>
            </p:blipFill>
            <p:spPr>
              <a:xfrm>
                <a:off x="2944367" y="2386583"/>
                <a:ext cx="11430" cy="4343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2884503" y="2446020"/>
              <a:ext cx="286750" cy="146303"/>
            </p14:xfrm>
          </p:contentPart>
        </mc:Choice>
        <mc:Fallback xmlns="">
          <p:pic>
            <p:nvPicPr>
              <p:cNvPr id="4" name="Ink 3"/>
            </p:nvPicPr>
            <p:blipFill>
              <a:blip r:embed="rId6"/>
            </p:blipFill>
            <p:spPr>
              <a:xfrm>
                <a:off x="2884503" y="2446020"/>
                <a:ext cx="286750" cy="146303"/>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2981086" y="2391156"/>
              <a:ext cx="82154" cy="12573"/>
            </p14:xfrm>
          </p:contentPart>
        </mc:Choice>
        <mc:Fallback xmlns="">
          <p:pic>
            <p:nvPicPr>
              <p:cNvPr id="5" name="Ink 4"/>
            </p:nvPicPr>
            <p:blipFill>
              <a:blip r:embed="rId8"/>
            </p:blipFill>
            <p:spPr>
              <a:xfrm>
                <a:off x="2981086" y="2391156"/>
                <a:ext cx="82154" cy="12573"/>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2974086" y="2350008"/>
              <a:ext cx="137874" cy="201168"/>
            </p14:xfrm>
          </p:contentPart>
        </mc:Choice>
        <mc:Fallback xmlns="">
          <p:pic>
            <p:nvPicPr>
              <p:cNvPr id="6" name="Ink 5"/>
            </p:nvPicPr>
            <p:blipFill>
              <a:blip r:embed="rId10"/>
            </p:blipFill>
            <p:spPr>
              <a:xfrm>
                <a:off x="2974086" y="2350008"/>
                <a:ext cx="137874" cy="201168"/>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3042237" y="2423160"/>
              <a:ext cx="11858" cy="176021"/>
            </p14:xfrm>
          </p:contentPart>
        </mc:Choice>
        <mc:Fallback xmlns="">
          <p:pic>
            <p:nvPicPr>
              <p:cNvPr id="7" name="Ink 6"/>
            </p:nvPicPr>
            <p:blipFill>
              <a:blip r:embed="rId12"/>
            </p:blipFill>
            <p:spPr>
              <a:xfrm>
                <a:off x="3042237" y="2423160"/>
                <a:ext cx="11858" cy="17602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3124962" y="2382011"/>
              <a:ext cx="109728" cy="197597"/>
            </p14:xfrm>
          </p:contentPart>
        </mc:Choice>
        <mc:Fallback xmlns="">
          <p:pic>
            <p:nvPicPr>
              <p:cNvPr id="8" name="Ink 7"/>
            </p:nvPicPr>
            <p:blipFill>
              <a:blip r:embed="rId14"/>
            </p:blipFill>
            <p:spPr>
              <a:xfrm>
                <a:off x="3124962" y="2382011"/>
                <a:ext cx="109728" cy="197597"/>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3189541" y="2327148"/>
              <a:ext cx="52006" cy="19716"/>
            </p14:xfrm>
          </p:contentPart>
        </mc:Choice>
        <mc:Fallback xmlns="">
          <p:pic>
            <p:nvPicPr>
              <p:cNvPr id="9" name="Ink 8"/>
            </p:nvPicPr>
            <p:blipFill>
              <a:blip r:embed="rId16"/>
            </p:blipFill>
            <p:spPr>
              <a:xfrm>
                <a:off x="3189541" y="2327148"/>
                <a:ext cx="52006" cy="19716"/>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3176968" y="2304288"/>
              <a:ext cx="136160" cy="126444"/>
            </p14:xfrm>
          </p:contentPart>
        </mc:Choice>
        <mc:Fallback xmlns="">
          <p:pic>
            <p:nvPicPr>
              <p:cNvPr id="10" name="Ink 9"/>
            </p:nvPicPr>
            <p:blipFill>
              <a:blip r:embed="rId18"/>
            </p:blipFill>
            <p:spPr>
              <a:xfrm>
                <a:off x="3176968" y="2304288"/>
                <a:ext cx="136160" cy="126444"/>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Ink 10"/>
              <p14:cNvContentPartPr/>
              <p14:nvPr/>
            </p14:nvContentPartPr>
            <p14:xfrm>
              <a:off x="3181254" y="2446020"/>
              <a:ext cx="131159" cy="99012"/>
            </p14:xfrm>
          </p:contentPart>
        </mc:Choice>
        <mc:Fallback xmlns="">
          <p:pic>
            <p:nvPicPr>
              <p:cNvPr id="11" name="Ink 10"/>
            </p:nvPicPr>
            <p:blipFill>
              <a:blip r:embed="rId20"/>
            </p:blipFill>
            <p:spPr>
              <a:xfrm>
                <a:off x="3181254" y="2446020"/>
                <a:ext cx="131159" cy="9901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3243691" y="2456735"/>
              <a:ext cx="128159" cy="135588"/>
            </p14:xfrm>
          </p:contentPart>
        </mc:Choice>
        <mc:Fallback xmlns="">
          <p:pic>
            <p:nvPicPr>
              <p:cNvPr id="12" name="Ink 11"/>
            </p:nvPicPr>
            <p:blipFill>
              <a:blip r:embed="rId22"/>
            </p:blipFill>
            <p:spPr>
              <a:xfrm>
                <a:off x="3243691" y="2456735"/>
                <a:ext cx="128159" cy="135588"/>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3353562" y="2284571"/>
              <a:ext cx="187452" cy="280320"/>
            </p14:xfrm>
          </p:contentPart>
        </mc:Choice>
        <mc:Fallback xmlns="">
          <p:pic>
            <p:nvPicPr>
              <p:cNvPr id="13" name="Ink 12"/>
            </p:nvPicPr>
            <p:blipFill>
              <a:blip r:embed="rId24"/>
            </p:blipFill>
            <p:spPr>
              <a:xfrm>
                <a:off x="3353562" y="2284571"/>
                <a:ext cx="187452" cy="280320"/>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Ink 13"/>
              <p14:cNvContentPartPr/>
              <p14:nvPr/>
            </p14:nvContentPartPr>
            <p14:xfrm>
              <a:off x="3497580" y="2450591"/>
              <a:ext cx="96012" cy="91440"/>
            </p14:xfrm>
          </p:contentPart>
        </mc:Choice>
        <mc:Fallback xmlns="">
          <p:pic>
            <p:nvPicPr>
              <p:cNvPr id="14" name="Ink 13"/>
            </p:nvPicPr>
            <p:blipFill>
              <a:blip r:embed="rId26"/>
            </p:blipFill>
            <p:spPr>
              <a:xfrm>
                <a:off x="3497580" y="2450591"/>
                <a:ext cx="96012" cy="91440"/>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Ink 14"/>
              <p14:cNvContentPartPr/>
              <p14:nvPr/>
            </p14:nvContentPartPr>
            <p14:xfrm>
              <a:off x="3474720" y="2406015"/>
              <a:ext cx="45720" cy="181308"/>
            </p14:xfrm>
          </p:contentPart>
        </mc:Choice>
        <mc:Fallback xmlns="">
          <p:pic>
            <p:nvPicPr>
              <p:cNvPr id="15" name="Ink 14"/>
            </p:nvPicPr>
            <p:blipFill>
              <a:blip r:embed="rId28"/>
            </p:blipFill>
            <p:spPr>
              <a:xfrm>
                <a:off x="3474720" y="2406015"/>
                <a:ext cx="45720" cy="18130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6" name="Ink 15"/>
              <p14:cNvContentPartPr/>
              <p14:nvPr/>
            </p14:nvContentPartPr>
            <p14:xfrm>
              <a:off x="3662172" y="2343721"/>
              <a:ext cx="13716" cy="4000"/>
            </p14:xfrm>
          </p:contentPart>
        </mc:Choice>
        <mc:Fallback xmlns="">
          <p:pic>
            <p:nvPicPr>
              <p:cNvPr id="16" name="Ink 15"/>
            </p:nvPicPr>
            <p:blipFill>
              <a:blip r:embed="rId30"/>
            </p:blipFill>
            <p:spPr>
              <a:xfrm>
                <a:off x="3662172" y="2343721"/>
                <a:ext cx="13716" cy="400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7" name="Ink 16"/>
              <p14:cNvContentPartPr/>
              <p14:nvPr/>
            </p14:nvContentPartPr>
            <p14:xfrm>
              <a:off x="3654599" y="2400300"/>
              <a:ext cx="37291" cy="120015"/>
            </p14:xfrm>
          </p:contentPart>
        </mc:Choice>
        <mc:Fallback xmlns="">
          <p:pic>
            <p:nvPicPr>
              <p:cNvPr id="17" name="Ink 16"/>
            </p:nvPicPr>
            <p:blipFill>
              <a:blip r:embed="rId32"/>
            </p:blipFill>
            <p:spPr>
              <a:xfrm>
                <a:off x="3654599" y="2400300"/>
                <a:ext cx="37291" cy="12001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8" name="Ink 17"/>
              <p14:cNvContentPartPr/>
              <p14:nvPr/>
            </p14:nvContentPartPr>
            <p14:xfrm>
              <a:off x="3721607" y="2273998"/>
              <a:ext cx="137160" cy="465773"/>
            </p14:xfrm>
          </p:contentPart>
        </mc:Choice>
        <mc:Fallback xmlns="">
          <p:pic>
            <p:nvPicPr>
              <p:cNvPr id="18" name="Ink 17"/>
            </p:nvPicPr>
            <p:blipFill>
              <a:blip r:embed="rId34"/>
            </p:blipFill>
            <p:spPr>
              <a:xfrm>
                <a:off x="3721607" y="2273998"/>
                <a:ext cx="137160" cy="465773"/>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19" name="Ink 18"/>
              <p14:cNvContentPartPr/>
              <p14:nvPr/>
            </p14:nvContentPartPr>
            <p14:xfrm>
              <a:off x="3709035" y="2423160"/>
              <a:ext cx="21717" cy="78295"/>
            </p14:xfrm>
          </p:contentPart>
        </mc:Choice>
        <mc:Fallback xmlns="">
          <p:pic>
            <p:nvPicPr>
              <p:cNvPr id="19" name="Ink 18"/>
            </p:nvPicPr>
            <p:blipFill>
              <a:blip r:embed="rId36"/>
            </p:blipFill>
            <p:spPr>
              <a:xfrm>
                <a:off x="3709035" y="2423160"/>
                <a:ext cx="21717" cy="78295"/>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0" name="Ink 19"/>
              <p14:cNvContentPartPr/>
              <p14:nvPr/>
            </p14:nvContentPartPr>
            <p14:xfrm>
              <a:off x="3711321" y="2420445"/>
              <a:ext cx="90297" cy="95869"/>
            </p14:xfrm>
          </p:contentPart>
        </mc:Choice>
        <mc:Fallback xmlns="">
          <p:pic>
            <p:nvPicPr>
              <p:cNvPr id="20" name="Ink 19"/>
            </p:nvPicPr>
            <p:blipFill>
              <a:blip r:embed="rId38"/>
            </p:blipFill>
            <p:spPr>
              <a:xfrm>
                <a:off x="3711321" y="2420445"/>
                <a:ext cx="90297" cy="95869"/>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1" name="Ink 20"/>
              <p14:cNvContentPartPr/>
              <p14:nvPr/>
            </p14:nvContentPartPr>
            <p14:xfrm>
              <a:off x="3854196" y="2423160"/>
              <a:ext cx="4572" cy="18288"/>
            </p14:xfrm>
          </p:contentPart>
        </mc:Choice>
        <mc:Fallback xmlns="">
          <p:pic>
            <p:nvPicPr>
              <p:cNvPr id="21" name="Ink 20"/>
            </p:nvPicPr>
            <p:blipFill>
              <a:blip r:embed="rId40"/>
            </p:blipFill>
            <p:spPr>
              <a:xfrm>
                <a:off x="3854196" y="2423160"/>
                <a:ext cx="4572" cy="1828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2" name="Ink 21"/>
              <p14:cNvContentPartPr/>
              <p14:nvPr/>
            </p14:nvContentPartPr>
            <p14:xfrm>
              <a:off x="4997196" y="3383280"/>
              <a:ext cx="38862" cy="276034"/>
            </p14:xfrm>
          </p:contentPart>
        </mc:Choice>
        <mc:Fallback xmlns="">
          <p:pic>
            <p:nvPicPr>
              <p:cNvPr id="22" name="Ink 21"/>
            </p:nvPicPr>
            <p:blipFill>
              <a:blip r:embed="rId42"/>
            </p:blipFill>
            <p:spPr>
              <a:xfrm>
                <a:off x="4997196" y="3383280"/>
                <a:ext cx="38862" cy="276034"/>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3" name="Ink 22"/>
              <p14:cNvContentPartPr/>
              <p14:nvPr/>
            </p14:nvContentPartPr>
            <p14:xfrm>
              <a:off x="4894326" y="3461003"/>
              <a:ext cx="107442" cy="167593"/>
            </p14:xfrm>
          </p:contentPart>
        </mc:Choice>
        <mc:Fallback xmlns="">
          <p:pic>
            <p:nvPicPr>
              <p:cNvPr id="23" name="Ink 22"/>
            </p:nvPicPr>
            <p:blipFill>
              <a:blip r:embed="rId44"/>
            </p:blipFill>
            <p:spPr>
              <a:xfrm>
                <a:off x="4894326" y="3461003"/>
                <a:ext cx="107442" cy="167593"/>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4" name="Ink 23"/>
              <p14:cNvContentPartPr/>
              <p14:nvPr/>
            </p14:nvContentPartPr>
            <p14:xfrm>
              <a:off x="5024056" y="3346132"/>
              <a:ext cx="73724" cy="541496"/>
            </p14:xfrm>
          </p:contentPart>
        </mc:Choice>
        <mc:Fallback xmlns="">
          <p:pic>
            <p:nvPicPr>
              <p:cNvPr id="24" name="Ink 23"/>
            </p:nvPicPr>
            <p:blipFill>
              <a:blip r:embed="rId46"/>
            </p:blipFill>
            <p:spPr>
              <a:xfrm>
                <a:off x="5024056" y="3346132"/>
                <a:ext cx="73724" cy="54149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5" name="Ink 24"/>
              <p14:cNvContentPartPr/>
              <p14:nvPr/>
            </p14:nvContentPartPr>
            <p14:xfrm>
              <a:off x="5056632" y="3451860"/>
              <a:ext cx="44577" cy="16002"/>
            </p14:xfrm>
          </p:contentPart>
        </mc:Choice>
        <mc:Fallback xmlns="">
          <p:pic>
            <p:nvPicPr>
              <p:cNvPr id="25" name="Ink 24"/>
            </p:nvPicPr>
            <p:blipFill>
              <a:blip r:embed="rId48"/>
            </p:blipFill>
            <p:spPr>
              <a:xfrm>
                <a:off x="5056632" y="3451860"/>
                <a:ext cx="44577" cy="1600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6" name="Ink 25"/>
              <p14:cNvContentPartPr/>
              <p14:nvPr/>
            </p14:nvContentPartPr>
            <p14:xfrm>
              <a:off x="5073205" y="3502152"/>
              <a:ext cx="65722" cy="74866"/>
            </p14:xfrm>
          </p:contentPart>
        </mc:Choice>
        <mc:Fallback xmlns="">
          <p:pic>
            <p:nvPicPr>
              <p:cNvPr id="26" name="Ink 25"/>
            </p:nvPicPr>
            <p:blipFill>
              <a:blip r:embed="rId50"/>
            </p:blipFill>
            <p:spPr>
              <a:xfrm>
                <a:off x="5073205" y="3502152"/>
                <a:ext cx="65722" cy="74866"/>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7" name="Ink 26"/>
              <p14:cNvContentPartPr/>
              <p14:nvPr/>
            </p14:nvContentPartPr>
            <p14:xfrm>
              <a:off x="5169217" y="3442716"/>
              <a:ext cx="284035" cy="155447"/>
            </p14:xfrm>
          </p:contentPart>
        </mc:Choice>
        <mc:Fallback xmlns="">
          <p:pic>
            <p:nvPicPr>
              <p:cNvPr id="27" name="Ink 26"/>
            </p:nvPicPr>
            <p:blipFill>
              <a:blip r:embed="rId52"/>
            </p:blipFill>
            <p:spPr>
              <a:xfrm>
                <a:off x="5169217" y="3442716"/>
                <a:ext cx="284035" cy="155447"/>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8" name="Ink 27"/>
              <p14:cNvContentPartPr/>
              <p14:nvPr/>
            </p14:nvContentPartPr>
            <p14:xfrm>
              <a:off x="5280660" y="3374136"/>
              <a:ext cx="93725" cy="41147"/>
            </p14:xfrm>
          </p:contentPart>
        </mc:Choice>
        <mc:Fallback xmlns="">
          <p:pic>
            <p:nvPicPr>
              <p:cNvPr id="28" name="Ink 27"/>
            </p:nvPicPr>
            <p:blipFill>
              <a:blip r:embed="rId54"/>
            </p:blipFill>
            <p:spPr>
              <a:xfrm>
                <a:off x="5280660" y="3374136"/>
                <a:ext cx="93725" cy="41147"/>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29" name="Ink 28"/>
              <p14:cNvContentPartPr/>
              <p14:nvPr/>
            </p14:nvContentPartPr>
            <p14:xfrm>
              <a:off x="5276087" y="3351276"/>
              <a:ext cx="114300" cy="187452"/>
            </p14:xfrm>
          </p:contentPart>
        </mc:Choice>
        <mc:Fallback xmlns="">
          <p:pic>
            <p:nvPicPr>
              <p:cNvPr id="29" name="Ink 28"/>
            </p:nvPicPr>
            <p:blipFill>
              <a:blip r:embed="rId56"/>
            </p:blipFill>
            <p:spPr>
              <a:xfrm>
                <a:off x="5276087" y="3351276"/>
                <a:ext cx="114300" cy="187452"/>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0" name="Ink 29"/>
              <p14:cNvContentPartPr/>
              <p14:nvPr/>
            </p14:nvContentPartPr>
            <p14:xfrm>
              <a:off x="5333809" y="3419856"/>
              <a:ext cx="38291" cy="180594"/>
            </p14:xfrm>
          </p:contentPart>
        </mc:Choice>
        <mc:Fallback xmlns="">
          <p:pic>
            <p:nvPicPr>
              <p:cNvPr id="30" name="Ink 29"/>
            </p:nvPicPr>
            <p:blipFill>
              <a:blip r:embed="rId58"/>
            </p:blipFill>
            <p:spPr>
              <a:xfrm>
                <a:off x="5333809" y="3419856"/>
                <a:ext cx="38291" cy="18059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1" name="Ink 30"/>
              <p14:cNvContentPartPr/>
              <p14:nvPr/>
            </p14:nvContentPartPr>
            <p14:xfrm>
              <a:off x="5457825" y="3369563"/>
              <a:ext cx="83439" cy="220028"/>
            </p14:xfrm>
          </p:contentPart>
        </mc:Choice>
        <mc:Fallback xmlns="">
          <p:pic>
            <p:nvPicPr>
              <p:cNvPr id="31" name="Ink 30"/>
            </p:nvPicPr>
            <p:blipFill>
              <a:blip r:embed="rId60"/>
            </p:blipFill>
            <p:spPr>
              <a:xfrm>
                <a:off x="5457825" y="3369563"/>
                <a:ext cx="83439" cy="22002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2" name="Ink 31"/>
              <p14:cNvContentPartPr/>
              <p14:nvPr/>
            </p14:nvContentPartPr>
            <p14:xfrm>
              <a:off x="5522975" y="3367277"/>
              <a:ext cx="70866" cy="25146"/>
            </p14:xfrm>
          </p:contentPart>
        </mc:Choice>
        <mc:Fallback xmlns="">
          <p:pic>
            <p:nvPicPr>
              <p:cNvPr id="32" name="Ink 31"/>
            </p:nvPicPr>
            <p:blipFill>
              <a:blip r:embed="rId62"/>
            </p:blipFill>
            <p:spPr>
              <a:xfrm>
                <a:off x="5522975" y="3367277"/>
                <a:ext cx="70866" cy="2514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3" name="Ink 32"/>
              <p14:cNvContentPartPr/>
              <p14:nvPr/>
            </p14:nvContentPartPr>
            <p14:xfrm>
              <a:off x="5516975" y="3346703"/>
              <a:ext cx="97441" cy="128017"/>
            </p14:xfrm>
          </p:contentPart>
        </mc:Choice>
        <mc:Fallback xmlns="">
          <p:pic>
            <p:nvPicPr>
              <p:cNvPr id="33" name="Ink 32"/>
            </p:nvPicPr>
            <p:blipFill>
              <a:blip r:embed="rId64"/>
            </p:blipFill>
            <p:spPr>
              <a:xfrm>
                <a:off x="5516975" y="3346703"/>
                <a:ext cx="97441" cy="128017"/>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4" name="Ink 33"/>
              <p14:cNvContentPartPr/>
              <p14:nvPr/>
            </p14:nvContentPartPr>
            <p14:xfrm>
              <a:off x="5494972" y="3493007"/>
              <a:ext cx="128588" cy="81153"/>
            </p14:xfrm>
          </p:contentPart>
        </mc:Choice>
        <mc:Fallback xmlns="">
          <p:pic>
            <p:nvPicPr>
              <p:cNvPr id="34" name="Ink 33"/>
            </p:nvPicPr>
            <p:blipFill>
              <a:blip r:embed="rId66"/>
            </p:blipFill>
            <p:spPr>
              <a:xfrm>
                <a:off x="5494972" y="3493007"/>
                <a:ext cx="128588" cy="81153"/>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5" name="Ink 34"/>
              <p14:cNvContentPartPr/>
              <p14:nvPr/>
            </p14:nvContentPartPr>
            <p14:xfrm>
              <a:off x="5550407" y="3470147"/>
              <a:ext cx="45720" cy="139446"/>
            </p14:xfrm>
          </p:contentPart>
        </mc:Choice>
        <mc:Fallback xmlns="">
          <p:pic>
            <p:nvPicPr>
              <p:cNvPr id="35" name="Ink 34"/>
            </p:nvPicPr>
            <p:blipFill>
              <a:blip r:embed="rId68"/>
            </p:blipFill>
            <p:spPr>
              <a:xfrm>
                <a:off x="5550407" y="3470147"/>
                <a:ext cx="45720" cy="139446"/>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6" name="Ink 35"/>
              <p14:cNvContentPartPr/>
              <p14:nvPr/>
            </p14:nvContentPartPr>
            <p14:xfrm>
              <a:off x="5605272" y="3584447"/>
              <a:ext cx="66294" cy="36576"/>
            </p14:xfrm>
          </p:contentPart>
        </mc:Choice>
        <mc:Fallback xmlns="">
          <p:pic>
            <p:nvPicPr>
              <p:cNvPr id="36" name="Ink 35"/>
            </p:nvPicPr>
            <p:blipFill>
              <a:blip r:embed="rId70"/>
            </p:blipFill>
            <p:spPr>
              <a:xfrm>
                <a:off x="5605272" y="3584447"/>
                <a:ext cx="66294" cy="3657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37" name="Ink 36"/>
              <p14:cNvContentPartPr/>
              <p14:nvPr/>
            </p14:nvContentPartPr>
            <p14:xfrm>
              <a:off x="5926883" y="3398567"/>
              <a:ext cx="231600" cy="371761"/>
            </p14:xfrm>
          </p:contentPart>
        </mc:Choice>
        <mc:Fallback xmlns="">
          <p:pic>
            <p:nvPicPr>
              <p:cNvPr id="37" name="Ink 36"/>
            </p:nvPicPr>
            <p:blipFill>
              <a:blip r:embed="rId72"/>
            </p:blipFill>
            <p:spPr>
              <a:xfrm>
                <a:off x="5926883" y="3398567"/>
                <a:ext cx="231600" cy="371761"/>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38" name="Ink 37"/>
              <p14:cNvContentPartPr/>
              <p14:nvPr/>
            </p14:nvContentPartPr>
            <p14:xfrm>
              <a:off x="6254495" y="3483863"/>
              <a:ext cx="52578" cy="71581"/>
            </p14:xfrm>
          </p:contentPart>
        </mc:Choice>
        <mc:Fallback xmlns="">
          <p:pic>
            <p:nvPicPr>
              <p:cNvPr id="38" name="Ink 37"/>
            </p:nvPicPr>
            <p:blipFill>
              <a:blip r:embed="rId74"/>
            </p:blipFill>
            <p:spPr>
              <a:xfrm>
                <a:off x="6254495" y="3483863"/>
                <a:ext cx="52578" cy="71581"/>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39" name="Ink 38"/>
              <p14:cNvContentPartPr/>
              <p14:nvPr/>
            </p14:nvContentPartPr>
            <p14:xfrm>
              <a:off x="6432804" y="3374136"/>
              <a:ext cx="112585" cy="50292"/>
            </p14:xfrm>
          </p:contentPart>
        </mc:Choice>
        <mc:Fallback xmlns="">
          <p:pic>
            <p:nvPicPr>
              <p:cNvPr id="39" name="Ink 38"/>
            </p:nvPicPr>
            <p:blipFill>
              <a:blip r:embed="rId76"/>
            </p:blipFill>
            <p:spPr>
              <a:xfrm>
                <a:off x="6432804" y="3374136"/>
                <a:ext cx="112585" cy="50292"/>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0" name="Ink 39"/>
              <p14:cNvContentPartPr/>
              <p14:nvPr/>
            </p14:nvContentPartPr>
            <p14:xfrm>
              <a:off x="6471237" y="3334559"/>
              <a:ext cx="75866" cy="216742"/>
            </p14:xfrm>
          </p:contentPart>
        </mc:Choice>
        <mc:Fallback xmlns="">
          <p:pic>
            <p:nvPicPr>
              <p:cNvPr id="40" name="Ink 39"/>
            </p:nvPicPr>
            <p:blipFill>
              <a:blip r:embed="rId78"/>
            </p:blipFill>
            <p:spPr>
              <a:xfrm>
                <a:off x="6471237" y="3334559"/>
                <a:ext cx="75866" cy="216742"/>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1" name="Ink 40"/>
              <p14:cNvContentPartPr/>
              <p14:nvPr/>
            </p14:nvContentPartPr>
            <p14:xfrm>
              <a:off x="6572250" y="3241547"/>
              <a:ext cx="11430" cy="38863"/>
            </p14:xfrm>
          </p:contentPart>
        </mc:Choice>
        <mc:Fallback xmlns="">
          <p:pic>
            <p:nvPicPr>
              <p:cNvPr id="41" name="Ink 40"/>
            </p:nvPicPr>
            <p:blipFill>
              <a:blip r:embed="rId80"/>
            </p:blipFill>
            <p:spPr>
              <a:xfrm>
                <a:off x="6572250" y="3241547"/>
                <a:ext cx="11430" cy="38863"/>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2" name="Ink 41"/>
              <p14:cNvContentPartPr/>
              <p14:nvPr/>
            </p14:nvContentPartPr>
            <p14:xfrm>
              <a:off x="6528815" y="3296412"/>
              <a:ext cx="32005" cy="98298"/>
            </p14:xfrm>
          </p:contentPart>
        </mc:Choice>
        <mc:Fallback xmlns="">
          <p:pic>
            <p:nvPicPr>
              <p:cNvPr id="42" name="Ink 41"/>
            </p:nvPicPr>
            <p:blipFill>
              <a:blip r:embed="rId82"/>
            </p:blipFill>
            <p:spPr>
              <a:xfrm>
                <a:off x="6528815" y="3296412"/>
                <a:ext cx="32005" cy="98298"/>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3" name="Ink 42"/>
              <p14:cNvContentPartPr/>
              <p14:nvPr/>
            </p14:nvContentPartPr>
            <p14:xfrm>
              <a:off x="6513385" y="3319272"/>
              <a:ext cx="159448" cy="222456"/>
            </p14:xfrm>
          </p:contentPart>
        </mc:Choice>
        <mc:Fallback xmlns="">
          <p:pic>
            <p:nvPicPr>
              <p:cNvPr id="43" name="Ink 42"/>
            </p:nvPicPr>
            <p:blipFill>
              <a:blip r:embed="rId84"/>
            </p:blipFill>
            <p:spPr>
              <a:xfrm>
                <a:off x="6513385" y="3319272"/>
                <a:ext cx="159448" cy="222456"/>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4" name="Ink 43"/>
              <p14:cNvContentPartPr/>
              <p14:nvPr/>
            </p14:nvContentPartPr>
            <p14:xfrm>
              <a:off x="6751415" y="3316986"/>
              <a:ext cx="103298" cy="166877"/>
            </p14:xfrm>
          </p:contentPart>
        </mc:Choice>
        <mc:Fallback xmlns="">
          <p:pic>
            <p:nvPicPr>
              <p:cNvPr id="44" name="Ink 43"/>
            </p:nvPicPr>
            <p:blipFill>
              <a:blip r:embed="rId86"/>
            </p:blipFill>
            <p:spPr>
              <a:xfrm>
                <a:off x="6751415" y="3316986"/>
                <a:ext cx="103298" cy="166877"/>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5" name="Ink 44"/>
              <p14:cNvContentPartPr/>
              <p14:nvPr/>
            </p14:nvContentPartPr>
            <p14:xfrm>
              <a:off x="6867144" y="3369563"/>
              <a:ext cx="16002" cy="37862"/>
            </p14:xfrm>
          </p:contentPart>
        </mc:Choice>
        <mc:Fallback xmlns="">
          <p:pic>
            <p:nvPicPr>
              <p:cNvPr id="45" name="Ink 44"/>
            </p:nvPicPr>
            <p:blipFill>
              <a:blip r:embed="rId88"/>
            </p:blipFill>
            <p:spPr>
              <a:xfrm>
                <a:off x="6867144" y="3369563"/>
                <a:ext cx="16002" cy="37862"/>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6" name="Ink 45"/>
              <p14:cNvContentPartPr/>
              <p14:nvPr/>
            </p14:nvContentPartPr>
            <p14:xfrm>
              <a:off x="6894575" y="3194685"/>
              <a:ext cx="41148" cy="403478"/>
            </p14:xfrm>
          </p:contentPart>
        </mc:Choice>
        <mc:Fallback xmlns="">
          <p:pic>
            <p:nvPicPr>
              <p:cNvPr id="46" name="Ink 45"/>
            </p:nvPicPr>
            <p:blipFill>
              <a:blip r:embed="rId90"/>
            </p:blipFill>
            <p:spPr>
              <a:xfrm>
                <a:off x="6894575" y="3194685"/>
                <a:ext cx="41148" cy="403478"/>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47" name="Ink 46"/>
              <p14:cNvContentPartPr/>
              <p14:nvPr/>
            </p14:nvContentPartPr>
            <p14:xfrm>
              <a:off x="6974014" y="3183826"/>
              <a:ext cx="225743" cy="245031"/>
            </p14:xfrm>
          </p:contentPart>
        </mc:Choice>
        <mc:Fallback xmlns="">
          <p:pic>
            <p:nvPicPr>
              <p:cNvPr id="47" name="Ink 46"/>
            </p:nvPicPr>
            <p:blipFill>
              <a:blip r:embed="rId92"/>
            </p:blipFill>
            <p:spPr>
              <a:xfrm>
                <a:off x="6974014" y="3183826"/>
                <a:ext cx="225743" cy="245031"/>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48" name="Ink 47"/>
              <p14:cNvContentPartPr/>
              <p14:nvPr/>
            </p14:nvContentPartPr>
            <p14:xfrm>
              <a:off x="7298055" y="3218687"/>
              <a:ext cx="24002" cy="4573"/>
            </p14:xfrm>
          </p:contentPart>
        </mc:Choice>
        <mc:Fallback xmlns="">
          <p:pic>
            <p:nvPicPr>
              <p:cNvPr id="48" name="Ink 47"/>
            </p:nvPicPr>
            <p:blipFill>
              <a:blip r:embed="rId94"/>
            </p:blipFill>
            <p:spPr>
              <a:xfrm>
                <a:off x="7298055" y="3218687"/>
                <a:ext cx="24002" cy="4573"/>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49" name="Ink 48"/>
              <p14:cNvContentPartPr/>
              <p14:nvPr/>
            </p14:nvContentPartPr>
            <p14:xfrm>
              <a:off x="7292340" y="3287267"/>
              <a:ext cx="22860" cy="100584"/>
            </p14:xfrm>
          </p:contentPart>
        </mc:Choice>
        <mc:Fallback xmlns="">
          <p:pic>
            <p:nvPicPr>
              <p:cNvPr id="49" name="Ink 48"/>
            </p:nvPicPr>
            <p:blipFill>
              <a:blip r:embed="rId96"/>
            </p:blipFill>
            <p:spPr>
              <a:xfrm>
                <a:off x="7292340" y="3287267"/>
                <a:ext cx="22860" cy="100584"/>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0" name="Ink 49"/>
              <p14:cNvContentPartPr/>
              <p14:nvPr/>
            </p14:nvContentPartPr>
            <p14:xfrm>
              <a:off x="7365492" y="3113532"/>
              <a:ext cx="82295" cy="456057"/>
            </p14:xfrm>
          </p:contentPart>
        </mc:Choice>
        <mc:Fallback xmlns="">
          <p:pic>
            <p:nvPicPr>
              <p:cNvPr id="50" name="Ink 49"/>
            </p:nvPicPr>
            <p:blipFill>
              <a:blip r:embed="rId98"/>
            </p:blipFill>
            <p:spPr>
              <a:xfrm>
                <a:off x="7365492" y="3113532"/>
                <a:ext cx="82295" cy="456057"/>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1" name="Ink 50"/>
              <p14:cNvContentPartPr/>
              <p14:nvPr/>
            </p14:nvContentPartPr>
            <p14:xfrm>
              <a:off x="7342632" y="3265979"/>
              <a:ext cx="80010" cy="104585"/>
            </p14:xfrm>
          </p:contentPart>
        </mc:Choice>
        <mc:Fallback xmlns="">
          <p:pic>
            <p:nvPicPr>
              <p:cNvPr id="51" name="Ink 50"/>
            </p:nvPicPr>
            <p:blipFill>
              <a:blip r:embed="rId100"/>
            </p:blipFill>
            <p:spPr>
              <a:xfrm>
                <a:off x="7342632" y="3265979"/>
                <a:ext cx="80010" cy="104585"/>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2" name="Ink 51"/>
              <p14:cNvContentPartPr/>
              <p14:nvPr/>
            </p14:nvContentPartPr>
            <p14:xfrm>
              <a:off x="7463075" y="3154680"/>
              <a:ext cx="202168" cy="231314"/>
            </p14:xfrm>
          </p:contentPart>
        </mc:Choice>
        <mc:Fallback xmlns="">
          <p:pic>
            <p:nvPicPr>
              <p:cNvPr id="52" name="Ink 51"/>
            </p:nvPicPr>
            <p:blipFill>
              <a:blip r:embed="rId102"/>
            </p:blipFill>
            <p:spPr>
              <a:xfrm>
                <a:off x="7463075" y="3154680"/>
                <a:ext cx="202168" cy="231314"/>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3" name="Ink 52"/>
              <p14:cNvContentPartPr/>
              <p14:nvPr/>
            </p14:nvContentPartPr>
            <p14:xfrm>
              <a:off x="7667244" y="3168396"/>
              <a:ext cx="91440" cy="219456"/>
            </p14:xfrm>
          </p:contentPart>
        </mc:Choice>
        <mc:Fallback xmlns="">
          <p:pic>
            <p:nvPicPr>
              <p:cNvPr id="53" name="Ink 52"/>
            </p:nvPicPr>
            <p:blipFill>
              <a:blip r:embed="rId104"/>
            </p:blipFill>
            <p:spPr>
              <a:xfrm>
                <a:off x="7667244" y="3168396"/>
                <a:ext cx="91440" cy="219456"/>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4" name="Ink 53"/>
              <p14:cNvContentPartPr/>
              <p14:nvPr/>
            </p14:nvContentPartPr>
            <p14:xfrm>
              <a:off x="7703820" y="3232403"/>
              <a:ext cx="50292" cy="61723"/>
            </p14:xfrm>
          </p:contentPart>
        </mc:Choice>
        <mc:Fallback xmlns="">
          <p:pic>
            <p:nvPicPr>
              <p:cNvPr id="54" name="Ink 53"/>
            </p:nvPicPr>
            <p:blipFill>
              <a:blip r:embed="rId106"/>
            </p:blipFill>
            <p:spPr>
              <a:xfrm>
                <a:off x="7703820" y="3232403"/>
                <a:ext cx="50292" cy="61723"/>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5" name="Ink 54"/>
              <p14:cNvContentPartPr/>
              <p14:nvPr/>
            </p14:nvContentPartPr>
            <p14:xfrm>
              <a:off x="7827264" y="3163823"/>
              <a:ext cx="63436" cy="220885"/>
            </p14:xfrm>
          </p:contentPart>
        </mc:Choice>
        <mc:Fallback xmlns="">
          <p:pic>
            <p:nvPicPr>
              <p:cNvPr id="55" name="Ink 54"/>
            </p:nvPicPr>
            <p:blipFill>
              <a:blip r:embed="rId108"/>
            </p:blipFill>
            <p:spPr>
              <a:xfrm>
                <a:off x="7827264" y="3163823"/>
                <a:ext cx="63436" cy="220885"/>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56" name="Ink 55"/>
              <p14:cNvContentPartPr/>
              <p14:nvPr/>
            </p14:nvContentPartPr>
            <p14:xfrm>
              <a:off x="7914132" y="3143250"/>
              <a:ext cx="57150" cy="11430"/>
            </p14:xfrm>
          </p:contentPart>
        </mc:Choice>
        <mc:Fallback xmlns="">
          <p:pic>
            <p:nvPicPr>
              <p:cNvPr id="56" name="Ink 55"/>
            </p:nvPicPr>
            <p:blipFill>
              <a:blip r:embed="rId110"/>
            </p:blipFill>
            <p:spPr>
              <a:xfrm>
                <a:off x="7914132" y="3143250"/>
                <a:ext cx="57150" cy="1143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57" name="Ink 56"/>
              <p14:cNvContentPartPr/>
              <p14:nvPr/>
            </p14:nvContentPartPr>
            <p14:xfrm>
              <a:off x="7879842" y="3127247"/>
              <a:ext cx="130302" cy="222314"/>
            </p14:xfrm>
          </p:contentPart>
        </mc:Choice>
        <mc:Fallback xmlns="">
          <p:pic>
            <p:nvPicPr>
              <p:cNvPr id="57" name="Ink 56"/>
            </p:nvPicPr>
            <p:blipFill>
              <a:blip r:embed="rId112"/>
            </p:blipFill>
            <p:spPr>
              <a:xfrm>
                <a:off x="7879842" y="3127247"/>
                <a:ext cx="130302" cy="222314"/>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58" name="Ink 57"/>
              <p14:cNvContentPartPr/>
              <p14:nvPr/>
            </p14:nvContentPartPr>
            <p14:xfrm>
              <a:off x="7955280" y="3203971"/>
              <a:ext cx="11430" cy="385049"/>
            </p14:xfrm>
          </p:contentPart>
        </mc:Choice>
        <mc:Fallback xmlns="">
          <p:pic>
            <p:nvPicPr>
              <p:cNvPr id="58" name="Ink 57"/>
            </p:nvPicPr>
            <p:blipFill>
              <a:blip r:embed="rId114"/>
            </p:blipFill>
            <p:spPr>
              <a:xfrm>
                <a:off x="7955280" y="3203971"/>
                <a:ext cx="11430" cy="385049"/>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59" name="Ink 58"/>
              <p14:cNvContentPartPr/>
              <p14:nvPr/>
            </p14:nvContentPartPr>
            <p14:xfrm>
              <a:off x="8055864" y="3483863"/>
              <a:ext cx="4572" cy="6001"/>
            </p14:xfrm>
          </p:contentPart>
        </mc:Choice>
        <mc:Fallback xmlns="">
          <p:pic>
            <p:nvPicPr>
              <p:cNvPr id="59" name="Ink 58"/>
            </p:nvPicPr>
            <p:blipFill>
              <a:blip r:embed="rId116"/>
            </p:blipFill>
            <p:spPr>
              <a:xfrm>
                <a:off x="8055864" y="3483863"/>
                <a:ext cx="4572" cy="6001"/>
              </a:xfrm>
              <a:prstGeom prst="rect"/>
            </p:spPr>
          </p:pic>
        </mc:Fallback>
      </mc:AlternateContent>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9234" name="Rectangle 2"/>
          <p:cNvSpPr>
            <a:spLocks noGrp="1" noChangeArrowheads="1"/>
          </p:cNvSpPr>
          <p:nvPr>
            <p:ph type="title"/>
          </p:nvPr>
        </p:nvSpPr>
        <p:spPr>
          <a:xfrm>
            <a:off x="974725" y="101600"/>
            <a:ext cx="6807200" cy="533400"/>
          </a:xfrm>
        </p:spPr>
        <p:txBody>
          <a:bodyPr>
            <a:normAutofit fontScale="90000"/>
          </a:bodyPr>
          <a:lstStyle/>
          <a:p>
            <a:r>
              <a:rPr lang="en-US" altLang="en-US" dirty="0"/>
              <a:t>Memory Layout</a:t>
            </a:r>
            <a:endParaRPr lang="en-US" altLang="en-US" dirty="0"/>
          </a:p>
        </p:txBody>
      </p:sp>
      <p:sp>
        <p:nvSpPr>
          <p:cNvPr id="1119235" name="Rectangle 3"/>
          <p:cNvSpPr>
            <a:spLocks noGrp="1" noChangeArrowheads="1"/>
          </p:cNvSpPr>
          <p:nvPr>
            <p:ph type="body" idx="1"/>
          </p:nvPr>
        </p:nvSpPr>
        <p:spPr>
          <a:xfrm>
            <a:off x="608807" y="4141854"/>
            <a:ext cx="8153400" cy="2438400"/>
          </a:xfrm>
        </p:spPr>
        <p:txBody>
          <a:bodyPr>
            <a:noAutofit/>
          </a:bodyPr>
          <a:lstStyle/>
          <a:p>
            <a:pPr>
              <a:lnSpc>
                <a:spcPct val="75000"/>
              </a:lnSpc>
            </a:pPr>
            <a:r>
              <a:rPr lang="en-US" altLang="en-US" dirty="0"/>
              <a:t>Great for unit stride:</a:t>
            </a:r>
            <a:r>
              <a:rPr lang="en-US" altLang="en-US" sz="3600" dirty="0"/>
              <a:t> </a:t>
            </a:r>
            <a:endParaRPr lang="en-US" altLang="en-US" sz="3600" dirty="0"/>
          </a:p>
          <a:p>
            <a:pPr lvl="1">
              <a:lnSpc>
                <a:spcPct val="75000"/>
              </a:lnSpc>
            </a:pPr>
            <a:r>
              <a:rPr lang="en-US" altLang="en-US" sz="2000" dirty="0"/>
              <a:t>Contiguous elements in different DRAMs</a:t>
            </a:r>
            <a:endParaRPr lang="en-US" altLang="en-US" sz="2000" dirty="0"/>
          </a:p>
          <a:p>
            <a:pPr lvl="1">
              <a:lnSpc>
                <a:spcPct val="75000"/>
              </a:lnSpc>
            </a:pPr>
            <a:r>
              <a:rPr lang="en-US" altLang="en-US" sz="2000" dirty="0"/>
              <a:t>Startup time for vector operation is latency of single read</a:t>
            </a:r>
            <a:endParaRPr lang="en-US" altLang="en-US" sz="2000" dirty="0"/>
          </a:p>
          <a:p>
            <a:pPr>
              <a:lnSpc>
                <a:spcPct val="75000"/>
              </a:lnSpc>
            </a:pPr>
            <a:r>
              <a:rPr lang="en-US" altLang="en-US" dirty="0"/>
              <a:t>What about non-unit stride?</a:t>
            </a:r>
            <a:endParaRPr lang="en-US" altLang="en-US" dirty="0"/>
          </a:p>
          <a:p>
            <a:pPr lvl="1">
              <a:lnSpc>
                <a:spcPct val="75000"/>
              </a:lnSpc>
            </a:pPr>
            <a:r>
              <a:rPr lang="en-US" altLang="en-US" sz="2000" dirty="0"/>
              <a:t>Above good for strides that are relatively prime to 8</a:t>
            </a:r>
            <a:endParaRPr lang="en-US" altLang="en-US" sz="2000" dirty="0"/>
          </a:p>
          <a:p>
            <a:pPr lvl="1">
              <a:lnSpc>
                <a:spcPct val="75000"/>
              </a:lnSpc>
            </a:pPr>
            <a:r>
              <a:rPr lang="en-US" altLang="en-US" sz="2000" dirty="0"/>
              <a:t>Bad for: </a:t>
            </a:r>
            <a:r>
              <a:rPr lang="en-US" altLang="en-US" sz="2000" dirty="0">
                <a:solidFill>
                  <a:srgbClr val="FF0000"/>
                </a:solidFill>
              </a:rPr>
              <a:t>2, 4</a:t>
            </a:r>
            <a:r>
              <a:rPr lang="en-US" altLang="zh-CN" sz="2000" dirty="0">
                <a:solidFill>
                  <a:srgbClr val="FF0000"/>
                </a:solidFill>
              </a:rPr>
              <a:t>,</a:t>
            </a:r>
            <a:r>
              <a:rPr lang="zh-CN" altLang="en-US" sz="2000" dirty="0">
                <a:solidFill>
                  <a:srgbClr val="FF0000"/>
                </a:solidFill>
              </a:rPr>
              <a:t> </a:t>
            </a:r>
            <a:r>
              <a:rPr lang="en-US" altLang="zh-CN" sz="2000" dirty="0">
                <a:solidFill>
                  <a:srgbClr val="FF0000"/>
                </a:solidFill>
              </a:rPr>
              <a:t>8</a:t>
            </a:r>
            <a:r>
              <a:rPr lang="zh-CN" altLang="en-US" sz="2000" dirty="0">
                <a:solidFill>
                  <a:srgbClr val="FF0000"/>
                </a:solidFill>
              </a:rPr>
              <a:t> </a:t>
            </a:r>
            <a:r>
              <a:rPr lang="en-US" altLang="zh-CN" sz="2000" dirty="0">
                <a:solidFill>
                  <a:srgbClr val="FF0000"/>
                </a:solidFill>
              </a:rPr>
              <a:t>(worst)</a:t>
            </a:r>
            <a:endParaRPr lang="en-US" altLang="en-US" sz="2000" dirty="0">
              <a:solidFill>
                <a:srgbClr val="FF0000"/>
              </a:solidFill>
            </a:endParaRPr>
          </a:p>
          <a:p>
            <a:pPr lvl="1">
              <a:lnSpc>
                <a:spcPct val="75000"/>
              </a:lnSpc>
            </a:pPr>
            <a:r>
              <a:rPr lang="en-US" altLang="en-US" sz="2000" dirty="0"/>
              <a:t>Better: prime number of banks…!</a:t>
            </a:r>
            <a:endParaRPr lang="en-US" altLang="en-US" sz="2000" dirty="0"/>
          </a:p>
        </p:txBody>
      </p:sp>
      <p:grpSp>
        <p:nvGrpSpPr>
          <p:cNvPr id="1119236" name="Group 4"/>
          <p:cNvGrpSpPr/>
          <p:nvPr/>
        </p:nvGrpSpPr>
        <p:grpSpPr bwMode="auto">
          <a:xfrm>
            <a:off x="990600" y="838200"/>
            <a:ext cx="6657975" cy="3435350"/>
            <a:chOff x="672" y="576"/>
            <a:chExt cx="4194" cy="2246"/>
          </a:xfrm>
        </p:grpSpPr>
        <p:sp>
          <p:nvSpPr>
            <p:cNvPr id="1119237" name="Rectangle 5"/>
            <p:cNvSpPr>
              <a:spLocks noChangeArrowheads="1"/>
            </p:cNvSpPr>
            <p:nvPr/>
          </p:nvSpPr>
          <p:spPr bwMode="auto">
            <a:xfrm>
              <a:off x="2077" y="576"/>
              <a:ext cx="1536" cy="432"/>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Vector Processor</a:t>
              </a:r>
              <a:endParaRPr lang="en-US" altLang="en-US" sz="1800" b="1">
                <a:solidFill>
                  <a:srgbClr val="000000"/>
                </a:solidFill>
                <a:latin typeface="Comic Sans MS" panose="030F0702030302020204" pitchFamily="2" charset="0"/>
              </a:endParaRPr>
            </a:p>
          </p:txBody>
        </p:sp>
        <p:sp>
          <p:nvSpPr>
            <p:cNvPr id="1119238" name="AutoShape 6"/>
            <p:cNvSpPr>
              <a:spLocks noChangeArrowheads="1"/>
            </p:cNvSpPr>
            <p:nvPr/>
          </p:nvSpPr>
          <p:spPr bwMode="auto">
            <a:xfrm rot="-16200000">
              <a:off x="2627" y="914"/>
              <a:ext cx="345" cy="576"/>
            </a:xfrm>
            <a:prstGeom prst="rightArrow">
              <a:avLst>
                <a:gd name="adj1" fmla="val 50000"/>
                <a:gd name="adj2" fmla="val 25000"/>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spcBef>
                  <a:spcPct val="50000"/>
                </a:spcBef>
                <a:buClrTx/>
                <a:buSzTx/>
                <a:buFontTx/>
                <a:buNone/>
              </a:pPr>
              <a:endParaRPr lang="en-US" sz="1600" b="1">
                <a:solidFill>
                  <a:srgbClr val="FC0128"/>
                </a:solidFill>
                <a:latin typeface="Arial" panose="020B0604020202020204" pitchFamily="34" charset="0"/>
              </a:endParaRPr>
            </a:p>
          </p:txBody>
        </p:sp>
        <p:sp>
          <p:nvSpPr>
            <p:cNvPr id="1119239" name="Rectangle 7"/>
            <p:cNvSpPr>
              <a:spLocks noChangeArrowheads="1"/>
            </p:cNvSpPr>
            <p:nvPr/>
          </p:nvSpPr>
          <p:spPr bwMode="auto">
            <a:xfrm rot="5400000">
              <a:off x="206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0" name="Rectangle 8"/>
            <p:cNvSpPr>
              <a:spLocks noChangeArrowheads="1"/>
            </p:cNvSpPr>
            <p:nvPr/>
          </p:nvSpPr>
          <p:spPr bwMode="auto">
            <a:xfrm rot="5400000">
              <a:off x="1565"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1" name="Rectangle 9"/>
            <p:cNvSpPr>
              <a:spLocks noChangeArrowheads="1"/>
            </p:cNvSpPr>
            <p:nvPr/>
          </p:nvSpPr>
          <p:spPr bwMode="auto">
            <a:xfrm rot="5400000">
              <a:off x="1037"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2" name="Rectangle 10"/>
            <p:cNvSpPr>
              <a:spLocks noChangeArrowheads="1"/>
            </p:cNvSpPr>
            <p:nvPr/>
          </p:nvSpPr>
          <p:spPr bwMode="auto">
            <a:xfrm rot="5400000">
              <a:off x="50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3" name="Rectangle 11"/>
            <p:cNvSpPr>
              <a:spLocks noChangeArrowheads="1"/>
            </p:cNvSpPr>
            <p:nvPr/>
          </p:nvSpPr>
          <p:spPr bwMode="auto">
            <a:xfrm rot="5400000">
              <a:off x="4181"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4" name="Rectangle 12"/>
            <p:cNvSpPr>
              <a:spLocks noChangeArrowheads="1"/>
            </p:cNvSpPr>
            <p:nvPr/>
          </p:nvSpPr>
          <p:spPr bwMode="auto">
            <a:xfrm rot="5400000">
              <a:off x="3677"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5" name="Rectangle 13"/>
            <p:cNvSpPr>
              <a:spLocks noChangeArrowheads="1"/>
            </p:cNvSpPr>
            <p:nvPr/>
          </p:nvSpPr>
          <p:spPr bwMode="auto">
            <a:xfrm rot="5400000">
              <a:off x="3149"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6" name="Rectangle 14"/>
            <p:cNvSpPr>
              <a:spLocks noChangeArrowheads="1"/>
            </p:cNvSpPr>
            <p:nvPr/>
          </p:nvSpPr>
          <p:spPr bwMode="auto">
            <a:xfrm rot="5400000">
              <a:off x="2621" y="1617"/>
              <a:ext cx="864" cy="432"/>
            </a:xfrm>
            <a:prstGeom prst="rect">
              <a:avLst/>
            </a:prstGeom>
            <a:solidFill>
              <a:srgbClr val="A6F6E5"/>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spcBef>
                  <a:spcPct val="0"/>
                </a:spcBef>
                <a:buClrTx/>
                <a:buSzTx/>
                <a:buFontTx/>
                <a:buNone/>
              </a:pPr>
              <a:r>
                <a:rPr lang="en-US" altLang="en-US" sz="1800" b="1">
                  <a:solidFill>
                    <a:srgbClr val="000000"/>
                  </a:solidFill>
                  <a:latin typeface="Comic Sans MS" panose="030F0702030302020204" pitchFamily="2" charset="0"/>
                </a:rPr>
                <a:t>Unpipelined</a:t>
              </a:r>
              <a:endParaRPr lang="en-US" altLang="en-US" sz="18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800" b="1">
                  <a:solidFill>
                    <a:srgbClr val="000000"/>
                  </a:solidFill>
                  <a:latin typeface="Comic Sans MS" panose="030F0702030302020204" pitchFamily="2" charset="0"/>
                </a:rPr>
                <a:t>DRAM</a:t>
              </a:r>
              <a:endParaRPr lang="en-US" altLang="en-US" sz="1800" b="1">
                <a:solidFill>
                  <a:srgbClr val="000000"/>
                </a:solidFill>
                <a:latin typeface="Comic Sans MS" panose="030F0702030302020204" pitchFamily="2" charset="0"/>
              </a:endParaRPr>
            </a:p>
          </p:txBody>
        </p:sp>
        <p:sp>
          <p:nvSpPr>
            <p:cNvPr id="1119247" name="Text Box 15"/>
            <p:cNvSpPr txBox="1">
              <a:spLocks noChangeArrowheads="1"/>
            </p:cNvSpPr>
            <p:nvPr/>
          </p:nvSpPr>
          <p:spPr bwMode="auto">
            <a:xfrm>
              <a:off x="672"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0</a:t>
              </a:r>
              <a:endParaRPr lang="en-US" altLang="en-US" sz="1600" b="1">
                <a:solidFill>
                  <a:srgbClr val="000000"/>
                </a:solidFill>
                <a:latin typeface="Comic Sans MS" panose="030F0702030302020204" pitchFamily="2" charset="0"/>
              </a:endParaRPr>
            </a:p>
          </p:txBody>
        </p:sp>
        <p:sp>
          <p:nvSpPr>
            <p:cNvPr id="1119248" name="Text Box 16"/>
            <p:cNvSpPr txBox="1">
              <a:spLocks noChangeArrowheads="1"/>
            </p:cNvSpPr>
            <p:nvPr/>
          </p:nvSpPr>
          <p:spPr bwMode="auto">
            <a:xfrm>
              <a:off x="1196" y="2282"/>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1</a:t>
              </a:r>
              <a:endParaRPr lang="en-US" altLang="en-US" sz="1600" b="1">
                <a:solidFill>
                  <a:srgbClr val="000000"/>
                </a:solidFill>
                <a:latin typeface="Comic Sans MS" panose="030F0702030302020204" pitchFamily="2" charset="0"/>
              </a:endParaRPr>
            </a:p>
          </p:txBody>
        </p:sp>
        <p:sp>
          <p:nvSpPr>
            <p:cNvPr id="1119249" name="Text Box 17"/>
            <p:cNvSpPr txBox="1">
              <a:spLocks noChangeArrowheads="1"/>
            </p:cNvSpPr>
            <p:nvPr/>
          </p:nvSpPr>
          <p:spPr bwMode="auto">
            <a:xfrm>
              <a:off x="1733"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2</a:t>
              </a:r>
              <a:endParaRPr lang="en-US" altLang="en-US" sz="1600" b="1">
                <a:solidFill>
                  <a:srgbClr val="000000"/>
                </a:solidFill>
                <a:latin typeface="Comic Sans MS" panose="030F0702030302020204" pitchFamily="2" charset="0"/>
              </a:endParaRPr>
            </a:p>
          </p:txBody>
        </p:sp>
        <p:sp>
          <p:nvSpPr>
            <p:cNvPr id="1119250" name="Text Box 18"/>
            <p:cNvSpPr txBox="1">
              <a:spLocks noChangeArrowheads="1"/>
            </p:cNvSpPr>
            <p:nvPr/>
          </p:nvSpPr>
          <p:spPr bwMode="auto">
            <a:xfrm>
              <a:off x="2747"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4</a:t>
              </a:r>
              <a:endParaRPr lang="en-US" altLang="en-US" sz="1600" b="1">
                <a:solidFill>
                  <a:srgbClr val="000000"/>
                </a:solidFill>
                <a:latin typeface="Comic Sans MS" panose="030F0702030302020204" pitchFamily="2" charset="0"/>
              </a:endParaRPr>
            </a:p>
          </p:txBody>
        </p:sp>
        <p:sp>
          <p:nvSpPr>
            <p:cNvPr id="1119251" name="Text Box 19"/>
            <p:cNvSpPr txBox="1">
              <a:spLocks noChangeArrowheads="1"/>
            </p:cNvSpPr>
            <p:nvPr/>
          </p:nvSpPr>
          <p:spPr bwMode="auto">
            <a:xfrm>
              <a:off x="3318"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dirty="0" err="1">
                  <a:solidFill>
                    <a:srgbClr val="000000"/>
                  </a:solidFill>
                  <a:latin typeface="Comic Sans MS" panose="030F0702030302020204" pitchFamily="2" charset="0"/>
                </a:rPr>
                <a:t>Addr</a:t>
              </a:r>
              <a:endParaRPr lang="en-US" altLang="en-US" sz="1600" b="1" dirty="0">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dirty="0">
                  <a:solidFill>
                    <a:srgbClr val="000000"/>
                  </a:solidFill>
                  <a:latin typeface="Comic Sans MS" panose="030F0702030302020204" pitchFamily="2" charset="0"/>
                </a:rPr>
                <a:t>Mod 8</a:t>
              </a:r>
              <a:endParaRPr lang="en-US" altLang="en-US" sz="1600" b="1" dirty="0">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dirty="0">
                  <a:solidFill>
                    <a:srgbClr val="000000"/>
                  </a:solidFill>
                  <a:latin typeface="Comic Sans MS" panose="030F0702030302020204" pitchFamily="2" charset="0"/>
                </a:rPr>
                <a:t>= 5</a:t>
              </a:r>
              <a:endParaRPr lang="en-US" altLang="en-US" sz="1600" b="1" dirty="0">
                <a:solidFill>
                  <a:srgbClr val="000000"/>
                </a:solidFill>
                <a:latin typeface="Comic Sans MS" panose="030F0702030302020204" pitchFamily="2" charset="0"/>
              </a:endParaRPr>
            </a:p>
          </p:txBody>
        </p:sp>
        <p:sp>
          <p:nvSpPr>
            <p:cNvPr id="1119252" name="Text Box 20"/>
            <p:cNvSpPr txBox="1">
              <a:spLocks noChangeArrowheads="1"/>
            </p:cNvSpPr>
            <p:nvPr/>
          </p:nvSpPr>
          <p:spPr bwMode="auto">
            <a:xfrm>
              <a:off x="2232" y="227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3</a:t>
              </a:r>
              <a:endParaRPr lang="en-US" altLang="en-US" sz="1600" b="1">
                <a:solidFill>
                  <a:srgbClr val="000000"/>
                </a:solidFill>
                <a:latin typeface="Comic Sans MS" panose="030F0702030302020204" pitchFamily="2" charset="0"/>
              </a:endParaRPr>
            </a:p>
          </p:txBody>
        </p:sp>
        <p:sp>
          <p:nvSpPr>
            <p:cNvPr id="1119253" name="Text Box 21"/>
            <p:cNvSpPr txBox="1">
              <a:spLocks noChangeArrowheads="1"/>
            </p:cNvSpPr>
            <p:nvPr/>
          </p:nvSpPr>
          <p:spPr bwMode="auto">
            <a:xfrm>
              <a:off x="3853" y="226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6</a:t>
              </a:r>
              <a:endParaRPr lang="en-US" altLang="en-US" sz="1600" b="1">
                <a:solidFill>
                  <a:srgbClr val="000000"/>
                </a:solidFill>
                <a:latin typeface="Comic Sans MS" panose="030F0702030302020204" pitchFamily="2" charset="0"/>
              </a:endParaRPr>
            </a:p>
          </p:txBody>
        </p:sp>
        <p:sp>
          <p:nvSpPr>
            <p:cNvPr id="1119254" name="Text Box 22"/>
            <p:cNvSpPr txBox="1">
              <a:spLocks noChangeArrowheads="1"/>
            </p:cNvSpPr>
            <p:nvPr/>
          </p:nvSpPr>
          <p:spPr bwMode="auto">
            <a:xfrm>
              <a:off x="4361" y="2256"/>
              <a:ext cx="505" cy="54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0"/>
                </a:spcBef>
                <a:buClrTx/>
                <a:buSzTx/>
                <a:buFontTx/>
                <a:buNone/>
              </a:pPr>
              <a:r>
                <a:rPr lang="en-US" altLang="en-US" sz="1600" b="1">
                  <a:solidFill>
                    <a:srgbClr val="000000"/>
                  </a:solidFill>
                  <a:latin typeface="Comic Sans MS" panose="030F0702030302020204" pitchFamily="2" charset="0"/>
                </a:rPr>
                <a:t>Addr</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Mod 8</a:t>
              </a:r>
              <a:endParaRPr lang="en-US" altLang="en-US" sz="1600" b="1">
                <a:solidFill>
                  <a:srgbClr val="000000"/>
                </a:solidFill>
                <a:latin typeface="Comic Sans MS" panose="030F0702030302020204" pitchFamily="2" charset="0"/>
              </a:endParaRPr>
            </a:p>
            <a:p>
              <a:pPr algn="ctr" eaLnBrk="0" hangingPunct="0">
                <a:spcBef>
                  <a:spcPct val="0"/>
                </a:spcBef>
                <a:buClrTx/>
                <a:buSzTx/>
                <a:buFontTx/>
                <a:buNone/>
              </a:pPr>
              <a:r>
                <a:rPr lang="en-US" altLang="en-US" sz="1600" b="1">
                  <a:solidFill>
                    <a:srgbClr val="000000"/>
                  </a:solidFill>
                  <a:latin typeface="Comic Sans MS" panose="030F0702030302020204" pitchFamily="2" charset="0"/>
                </a:rPr>
                <a:t>= 7</a:t>
              </a:r>
              <a:endParaRPr lang="en-US" altLang="en-US" sz="1600" b="1">
                <a:solidFill>
                  <a:srgbClr val="000000"/>
                </a:solidFill>
                <a:latin typeface="Comic Sans MS" panose="030F0702030302020204" pitchFamily="2" charset="0"/>
              </a:endParaRPr>
            </a:p>
          </p:txBody>
        </p:sp>
      </p:gr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8201167" y="2206847"/>
              <a:ext cx="170164" cy="359188"/>
            </p14:xfrm>
          </p:contentPart>
        </mc:Choice>
        <mc:Fallback xmlns="">
          <p:pic>
            <p:nvPicPr>
              <p:cNvPr id="2" name="Ink 1"/>
            </p:nvPicPr>
            <p:blipFill>
              <a:blip r:embed="rId2"/>
            </p:blipFill>
            <p:spPr>
              <a:xfrm>
                <a:off x="8201167" y="2206847"/>
                <a:ext cx="170164" cy="35918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Ink 2"/>
              <p14:cNvContentPartPr/>
              <p14:nvPr/>
            </p14:nvContentPartPr>
            <p14:xfrm>
              <a:off x="8302752" y="2359151"/>
              <a:ext cx="32004" cy="20574"/>
            </p14:xfrm>
          </p:contentPart>
        </mc:Choice>
        <mc:Fallback xmlns="">
          <p:pic>
            <p:nvPicPr>
              <p:cNvPr id="3" name="Ink 2"/>
            </p:nvPicPr>
            <p:blipFill>
              <a:blip r:embed="rId4"/>
            </p:blipFill>
            <p:spPr>
              <a:xfrm>
                <a:off x="8302752" y="2359151"/>
                <a:ext cx="32004" cy="20574"/>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4" name="Ink 3"/>
              <p14:cNvContentPartPr/>
              <p14:nvPr/>
            </p14:nvContentPartPr>
            <p14:xfrm>
              <a:off x="8403335" y="2221991"/>
              <a:ext cx="93726" cy="54864"/>
            </p14:xfrm>
          </p:contentPart>
        </mc:Choice>
        <mc:Fallback xmlns="">
          <p:pic>
            <p:nvPicPr>
              <p:cNvPr id="4" name="Ink 3"/>
            </p:nvPicPr>
            <p:blipFill>
              <a:blip r:embed="rId6"/>
            </p:blipFill>
            <p:spPr>
              <a:xfrm>
                <a:off x="8403335" y="2221991"/>
                <a:ext cx="93726" cy="5486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5" name="Ink 4"/>
              <p14:cNvContentPartPr/>
              <p14:nvPr/>
            </p14:nvContentPartPr>
            <p14:xfrm>
              <a:off x="8398192" y="2212848"/>
              <a:ext cx="133160" cy="288036"/>
            </p14:xfrm>
          </p:contentPart>
        </mc:Choice>
        <mc:Fallback xmlns="">
          <p:pic>
            <p:nvPicPr>
              <p:cNvPr id="5" name="Ink 4"/>
            </p:nvPicPr>
            <p:blipFill>
              <a:blip r:embed="rId8"/>
            </p:blipFill>
            <p:spPr>
              <a:xfrm>
                <a:off x="8398192" y="2212848"/>
                <a:ext cx="133160" cy="288036"/>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6" name="Ink 5"/>
              <p14:cNvContentPartPr/>
              <p14:nvPr/>
            </p14:nvContentPartPr>
            <p14:xfrm>
              <a:off x="8572500" y="2286000"/>
              <a:ext cx="45720" cy="134873"/>
            </p14:xfrm>
          </p:contentPart>
        </mc:Choice>
        <mc:Fallback xmlns="">
          <p:pic>
            <p:nvPicPr>
              <p:cNvPr id="6" name="Ink 5"/>
            </p:nvPicPr>
            <p:blipFill>
              <a:blip r:embed="rId10"/>
            </p:blipFill>
            <p:spPr>
              <a:xfrm>
                <a:off x="8572500" y="2286000"/>
                <a:ext cx="45720" cy="134873"/>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7" name="Ink 6"/>
              <p14:cNvContentPartPr/>
              <p14:nvPr/>
            </p14:nvContentPartPr>
            <p14:xfrm>
              <a:off x="8586215" y="2249423"/>
              <a:ext cx="130302" cy="100584"/>
            </p14:xfrm>
          </p:contentPart>
        </mc:Choice>
        <mc:Fallback xmlns="">
          <p:pic>
            <p:nvPicPr>
              <p:cNvPr id="7" name="Ink 6"/>
            </p:nvPicPr>
            <p:blipFill>
              <a:blip r:embed="rId12"/>
            </p:blipFill>
            <p:spPr>
              <a:xfrm>
                <a:off x="8586215" y="2249423"/>
                <a:ext cx="130302" cy="100584"/>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8" name="Ink 7"/>
              <p14:cNvContentPartPr/>
              <p14:nvPr/>
            </p14:nvContentPartPr>
            <p14:xfrm>
              <a:off x="8583930" y="2171700"/>
              <a:ext cx="89154" cy="359616"/>
            </p14:xfrm>
          </p:contentPart>
        </mc:Choice>
        <mc:Fallback xmlns="">
          <p:pic>
            <p:nvPicPr>
              <p:cNvPr id="8" name="Ink 7"/>
            </p:nvPicPr>
            <p:blipFill>
              <a:blip r:embed="rId14"/>
            </p:blipFill>
            <p:spPr>
              <a:xfrm>
                <a:off x="8583930" y="2171700"/>
                <a:ext cx="89154" cy="359616"/>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9" name="Ink 8"/>
              <p14:cNvContentPartPr/>
              <p14:nvPr/>
            </p14:nvContentPartPr>
            <p14:xfrm>
              <a:off x="8622792" y="2376582"/>
              <a:ext cx="89154" cy="14573"/>
            </p14:xfrm>
          </p:contentPart>
        </mc:Choice>
        <mc:Fallback xmlns="">
          <p:pic>
            <p:nvPicPr>
              <p:cNvPr id="9" name="Ink 8"/>
            </p:nvPicPr>
            <p:blipFill>
              <a:blip r:embed="rId16"/>
            </p:blipFill>
            <p:spPr>
              <a:xfrm>
                <a:off x="8622792" y="2376582"/>
                <a:ext cx="89154" cy="1457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0" name="Ink 9"/>
              <p14:cNvContentPartPr/>
              <p14:nvPr/>
            </p14:nvContentPartPr>
            <p14:xfrm>
              <a:off x="8609075" y="2427731"/>
              <a:ext cx="98298" cy="21289"/>
            </p14:xfrm>
          </p:contentPart>
        </mc:Choice>
        <mc:Fallback xmlns="">
          <p:pic>
            <p:nvPicPr>
              <p:cNvPr id="10" name="Ink 9"/>
            </p:nvPicPr>
            <p:blipFill>
              <a:blip r:embed="rId18"/>
            </p:blipFill>
            <p:spPr>
              <a:xfrm>
                <a:off x="8609075" y="2427731"/>
                <a:ext cx="98298" cy="21289"/>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1" name="Ink 10"/>
              <p14:cNvContentPartPr/>
              <p14:nvPr/>
            </p14:nvContentPartPr>
            <p14:xfrm>
              <a:off x="8244459" y="1784937"/>
              <a:ext cx="213741" cy="222171"/>
            </p14:xfrm>
          </p:contentPart>
        </mc:Choice>
        <mc:Fallback xmlns="">
          <p:pic>
            <p:nvPicPr>
              <p:cNvPr id="11" name="Ink 10"/>
            </p:nvPicPr>
            <p:blipFill>
              <a:blip r:embed="rId20"/>
            </p:blipFill>
            <p:spPr>
              <a:xfrm>
                <a:off x="8244459" y="1784937"/>
                <a:ext cx="213741" cy="222171"/>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2" name="Ink 11"/>
              <p14:cNvContentPartPr/>
              <p14:nvPr/>
            </p14:nvContentPartPr>
            <p14:xfrm>
              <a:off x="8412480" y="1879091"/>
              <a:ext cx="16002" cy="185167"/>
            </p14:xfrm>
          </p:contentPart>
        </mc:Choice>
        <mc:Fallback xmlns="">
          <p:pic>
            <p:nvPicPr>
              <p:cNvPr id="12" name="Ink 11"/>
            </p:nvPicPr>
            <p:blipFill>
              <a:blip r:embed="rId22"/>
            </p:blipFill>
            <p:spPr>
              <a:xfrm>
                <a:off x="8412480" y="1879091"/>
                <a:ext cx="16002" cy="18516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3" name="Ink 12"/>
              <p14:cNvContentPartPr/>
              <p14:nvPr/>
            </p14:nvContentPartPr>
            <p14:xfrm>
              <a:off x="8471915" y="1984248"/>
              <a:ext cx="2286" cy="24574"/>
            </p14:xfrm>
          </p:contentPart>
        </mc:Choice>
        <mc:Fallback xmlns="">
          <p:pic>
            <p:nvPicPr>
              <p:cNvPr id="13" name="Ink 12"/>
            </p:nvPicPr>
            <p:blipFill>
              <a:blip r:embed="rId24"/>
            </p:blipFill>
            <p:spPr>
              <a:xfrm>
                <a:off x="8471915" y="1984248"/>
                <a:ext cx="2286" cy="24574"/>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14" name="Ink 13"/>
              <p14:cNvContentPartPr/>
              <p14:nvPr/>
            </p14:nvContentPartPr>
            <p14:xfrm>
              <a:off x="7944707" y="1344168"/>
              <a:ext cx="135302" cy="245173"/>
            </p14:xfrm>
          </p:contentPart>
        </mc:Choice>
        <mc:Fallback xmlns="">
          <p:pic>
            <p:nvPicPr>
              <p:cNvPr id="14" name="Ink 13"/>
            </p:nvPicPr>
            <p:blipFill>
              <a:blip r:embed="rId26"/>
            </p:blipFill>
            <p:spPr>
              <a:xfrm>
                <a:off x="7944707" y="1344168"/>
                <a:ext cx="135302" cy="24517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15" name="Ink 14"/>
              <p14:cNvContentPartPr/>
              <p14:nvPr/>
            </p14:nvContentPartPr>
            <p14:xfrm>
              <a:off x="8033004" y="1472183"/>
              <a:ext cx="32004" cy="156734"/>
            </p14:xfrm>
          </p:contentPart>
        </mc:Choice>
        <mc:Fallback xmlns="">
          <p:pic>
            <p:nvPicPr>
              <p:cNvPr id="15" name="Ink 14"/>
            </p:nvPicPr>
            <p:blipFill>
              <a:blip r:embed="rId28"/>
            </p:blipFill>
            <p:spPr>
              <a:xfrm>
                <a:off x="8033004" y="1472183"/>
                <a:ext cx="32004" cy="156734"/>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17" name="Ink 16"/>
              <p14:cNvContentPartPr/>
              <p14:nvPr/>
            </p14:nvContentPartPr>
            <p14:xfrm>
              <a:off x="8031860" y="1303448"/>
              <a:ext cx="156591" cy="296752"/>
            </p14:xfrm>
          </p:contentPart>
        </mc:Choice>
        <mc:Fallback xmlns="">
          <p:pic>
            <p:nvPicPr>
              <p:cNvPr id="17" name="Ink 16"/>
            </p:nvPicPr>
            <p:blipFill>
              <a:blip r:embed="rId30"/>
            </p:blipFill>
            <p:spPr>
              <a:xfrm>
                <a:off x="8031860" y="1303448"/>
                <a:ext cx="156591" cy="296752"/>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18" name="Ink 17"/>
              <p14:cNvContentPartPr/>
              <p14:nvPr/>
            </p14:nvContentPartPr>
            <p14:xfrm>
              <a:off x="8231314" y="1257585"/>
              <a:ext cx="247460" cy="390621"/>
            </p14:xfrm>
          </p:contentPart>
        </mc:Choice>
        <mc:Fallback xmlns="">
          <p:pic>
            <p:nvPicPr>
              <p:cNvPr id="18" name="Ink 17"/>
            </p:nvPicPr>
            <p:blipFill>
              <a:blip r:embed="rId32"/>
            </p:blipFill>
            <p:spPr>
              <a:xfrm>
                <a:off x="8231314" y="1257585"/>
                <a:ext cx="247460" cy="390621"/>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19" name="Ink 18"/>
              <p14:cNvContentPartPr/>
              <p14:nvPr/>
            </p14:nvContentPartPr>
            <p14:xfrm>
              <a:off x="8321040" y="1440180"/>
              <a:ext cx="6857" cy="33718"/>
            </p14:xfrm>
          </p:contentPart>
        </mc:Choice>
        <mc:Fallback xmlns="">
          <p:pic>
            <p:nvPicPr>
              <p:cNvPr id="19" name="Ink 18"/>
            </p:nvPicPr>
            <p:blipFill>
              <a:blip r:embed="rId34"/>
            </p:blipFill>
            <p:spPr>
              <a:xfrm>
                <a:off x="8321040" y="1440180"/>
                <a:ext cx="6857" cy="33718"/>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0" name="Ink 19"/>
              <p14:cNvContentPartPr/>
              <p14:nvPr/>
            </p14:nvContentPartPr>
            <p14:xfrm>
              <a:off x="8325612" y="1408176"/>
              <a:ext cx="105155" cy="107870"/>
            </p14:xfrm>
          </p:contentPart>
        </mc:Choice>
        <mc:Fallback xmlns="">
          <p:pic>
            <p:nvPicPr>
              <p:cNvPr id="20" name="Ink 19"/>
            </p:nvPicPr>
            <p:blipFill>
              <a:blip r:embed="rId36"/>
            </p:blipFill>
            <p:spPr>
              <a:xfrm>
                <a:off x="8325612" y="1408176"/>
                <a:ext cx="105155" cy="107870"/>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1" name="Ink 20"/>
              <p14:cNvContentPartPr/>
              <p14:nvPr/>
            </p14:nvContentPartPr>
            <p14:xfrm>
              <a:off x="8531352" y="1293875"/>
              <a:ext cx="20574" cy="18288"/>
            </p14:xfrm>
          </p:contentPart>
        </mc:Choice>
        <mc:Fallback xmlns="">
          <p:pic>
            <p:nvPicPr>
              <p:cNvPr id="21" name="Ink 20"/>
            </p:nvPicPr>
            <p:blipFill>
              <a:blip r:embed="rId38"/>
            </p:blipFill>
            <p:spPr>
              <a:xfrm>
                <a:off x="8531352" y="1293875"/>
                <a:ext cx="20574" cy="1828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2" name="Ink 21"/>
              <p14:cNvContentPartPr/>
              <p14:nvPr/>
            </p14:nvContentPartPr>
            <p14:xfrm>
              <a:off x="8497919" y="1339596"/>
              <a:ext cx="104298" cy="36576"/>
            </p14:xfrm>
          </p:contentPart>
        </mc:Choice>
        <mc:Fallback xmlns="">
          <p:pic>
            <p:nvPicPr>
              <p:cNvPr id="22" name="Ink 21"/>
            </p:nvPicPr>
            <p:blipFill>
              <a:blip r:embed="rId40"/>
            </p:blipFill>
            <p:spPr>
              <a:xfrm>
                <a:off x="8497919" y="1339596"/>
                <a:ext cx="104298" cy="36576"/>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3" name="Ink 22"/>
              <p14:cNvContentPartPr/>
              <p14:nvPr/>
            </p14:nvContentPartPr>
            <p14:xfrm>
              <a:off x="8567927" y="1421891"/>
              <a:ext cx="81153" cy="86869"/>
            </p14:xfrm>
          </p:contentPart>
        </mc:Choice>
        <mc:Fallback xmlns="">
          <p:pic>
            <p:nvPicPr>
              <p:cNvPr id="23" name="Ink 22"/>
            </p:nvPicPr>
            <p:blipFill>
              <a:blip r:embed="rId42"/>
            </p:blipFill>
            <p:spPr>
              <a:xfrm>
                <a:off x="8567927" y="1421891"/>
                <a:ext cx="81153" cy="86869"/>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4" name="Ink 23"/>
              <p14:cNvContentPartPr/>
              <p14:nvPr/>
            </p14:nvContentPartPr>
            <p14:xfrm>
              <a:off x="8533066" y="1376171"/>
              <a:ext cx="48578" cy="168022"/>
            </p14:xfrm>
          </p:contentPart>
        </mc:Choice>
        <mc:Fallback xmlns="">
          <p:pic>
            <p:nvPicPr>
              <p:cNvPr id="24" name="Ink 23"/>
            </p:nvPicPr>
            <p:blipFill>
              <a:blip r:embed="rId44"/>
            </p:blipFill>
            <p:spPr>
              <a:xfrm>
                <a:off x="8533066" y="1376171"/>
                <a:ext cx="48578" cy="16802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25" name="Ink 24"/>
              <p14:cNvContentPartPr/>
              <p14:nvPr/>
            </p14:nvContentPartPr>
            <p14:xfrm>
              <a:off x="8670369" y="1328023"/>
              <a:ext cx="66723" cy="133159"/>
            </p14:xfrm>
          </p:contentPart>
        </mc:Choice>
        <mc:Fallback xmlns="">
          <p:pic>
            <p:nvPicPr>
              <p:cNvPr id="25" name="Ink 24"/>
            </p:nvPicPr>
            <p:blipFill>
              <a:blip r:embed="rId46"/>
            </p:blipFill>
            <p:spPr>
              <a:xfrm>
                <a:off x="8670369" y="1328023"/>
                <a:ext cx="66723" cy="133159"/>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26" name="Ink 25"/>
              <p14:cNvContentPartPr/>
              <p14:nvPr/>
            </p14:nvContentPartPr>
            <p14:xfrm>
              <a:off x="8648795" y="1188720"/>
              <a:ext cx="195167" cy="383762"/>
            </p14:xfrm>
          </p:contentPart>
        </mc:Choice>
        <mc:Fallback xmlns="">
          <p:pic>
            <p:nvPicPr>
              <p:cNvPr id="26" name="Ink 25"/>
            </p:nvPicPr>
            <p:blipFill>
              <a:blip r:embed="rId48"/>
            </p:blipFill>
            <p:spPr>
              <a:xfrm>
                <a:off x="8648795" y="1188720"/>
                <a:ext cx="195167" cy="383762"/>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27" name="Ink 26"/>
              <p14:cNvContentPartPr/>
              <p14:nvPr/>
            </p14:nvContentPartPr>
            <p14:xfrm>
              <a:off x="8766381" y="1202435"/>
              <a:ext cx="9573" cy="32005"/>
            </p14:xfrm>
          </p:contentPart>
        </mc:Choice>
        <mc:Fallback xmlns="">
          <p:pic>
            <p:nvPicPr>
              <p:cNvPr id="27" name="Ink 26"/>
            </p:nvPicPr>
            <p:blipFill>
              <a:blip r:embed="rId50"/>
            </p:blipFill>
            <p:spPr>
              <a:xfrm>
                <a:off x="8766381" y="1202435"/>
                <a:ext cx="9573" cy="32005"/>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28" name="Ink 27"/>
              <p14:cNvContentPartPr/>
              <p14:nvPr/>
            </p14:nvContentPartPr>
            <p14:xfrm>
              <a:off x="8906255" y="1431036"/>
              <a:ext cx="360" cy="13716"/>
            </p14:xfrm>
          </p:contentPart>
        </mc:Choice>
        <mc:Fallback xmlns="">
          <p:pic>
            <p:nvPicPr>
              <p:cNvPr id="28" name="Ink 27"/>
            </p:nvPicPr>
            <p:blipFill>
              <a:blip r:embed="rId52"/>
            </p:blipFill>
            <p:spPr>
              <a:xfrm>
                <a:off x="8906255" y="1431036"/>
                <a:ext cx="360" cy="13716"/>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29" name="Ink 28"/>
              <p14:cNvContentPartPr/>
              <p14:nvPr/>
            </p14:nvContentPartPr>
            <p14:xfrm>
              <a:off x="8854249" y="1238440"/>
              <a:ext cx="36719" cy="104013"/>
            </p14:xfrm>
          </p:contentPart>
        </mc:Choice>
        <mc:Fallback xmlns="">
          <p:pic>
            <p:nvPicPr>
              <p:cNvPr id="29" name="Ink 28"/>
            </p:nvPicPr>
            <p:blipFill>
              <a:blip r:embed="rId54"/>
            </p:blipFill>
            <p:spPr>
              <a:xfrm>
                <a:off x="8854249" y="1238440"/>
                <a:ext cx="36719" cy="104013"/>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0" name="Ink 29"/>
              <p14:cNvContentPartPr/>
              <p14:nvPr/>
            </p14:nvContentPartPr>
            <p14:xfrm>
              <a:off x="8863393" y="1239011"/>
              <a:ext cx="102298" cy="238316"/>
            </p14:xfrm>
          </p:contentPart>
        </mc:Choice>
        <mc:Fallback xmlns="">
          <p:pic>
            <p:nvPicPr>
              <p:cNvPr id="30" name="Ink 29"/>
            </p:nvPicPr>
            <p:blipFill>
              <a:blip r:embed="rId56"/>
            </p:blipFill>
            <p:spPr>
              <a:xfrm>
                <a:off x="8863393" y="1239011"/>
                <a:ext cx="102298" cy="238316"/>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1" name="Ink 30"/>
              <p14:cNvContentPartPr/>
              <p14:nvPr/>
            </p14:nvContentPartPr>
            <p14:xfrm>
              <a:off x="8947404" y="1225295"/>
              <a:ext cx="112014" cy="45720"/>
            </p14:xfrm>
          </p:contentPart>
        </mc:Choice>
        <mc:Fallback xmlns="">
          <p:pic>
            <p:nvPicPr>
              <p:cNvPr id="31" name="Ink 30"/>
            </p:nvPicPr>
            <p:blipFill>
              <a:blip r:embed="rId58"/>
            </p:blipFill>
            <p:spPr>
              <a:xfrm>
                <a:off x="8947404" y="1225295"/>
                <a:ext cx="112014" cy="4572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2" name="Ink 31"/>
              <p14:cNvContentPartPr/>
              <p14:nvPr/>
            </p14:nvContentPartPr>
            <p14:xfrm>
              <a:off x="8947404" y="1188720"/>
              <a:ext cx="146304" cy="508635"/>
            </p14:xfrm>
          </p:contentPart>
        </mc:Choice>
        <mc:Fallback xmlns="">
          <p:pic>
            <p:nvPicPr>
              <p:cNvPr id="32" name="Ink 31"/>
            </p:nvPicPr>
            <p:blipFill>
              <a:blip r:embed="rId60"/>
            </p:blipFill>
            <p:spPr>
              <a:xfrm>
                <a:off x="8947404" y="1188720"/>
                <a:ext cx="146304" cy="508635"/>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3" name="Ink 32"/>
              <p14:cNvContentPartPr/>
              <p14:nvPr/>
            </p14:nvContentPartPr>
            <p14:xfrm>
              <a:off x="7827264" y="2952940"/>
              <a:ext cx="182880" cy="364045"/>
            </p14:xfrm>
          </p:contentPart>
        </mc:Choice>
        <mc:Fallback xmlns="">
          <p:pic>
            <p:nvPicPr>
              <p:cNvPr id="33" name="Ink 32"/>
            </p:nvPicPr>
            <p:blipFill>
              <a:blip r:embed="rId62"/>
            </p:blipFill>
            <p:spPr>
              <a:xfrm>
                <a:off x="7827264" y="2952940"/>
                <a:ext cx="182880" cy="364045"/>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35" name="Ink 34"/>
              <p14:cNvContentPartPr/>
              <p14:nvPr/>
            </p14:nvContentPartPr>
            <p14:xfrm>
              <a:off x="8092440" y="3046523"/>
              <a:ext cx="189737" cy="141303"/>
            </p14:xfrm>
          </p:contentPart>
        </mc:Choice>
        <mc:Fallback xmlns="">
          <p:pic>
            <p:nvPicPr>
              <p:cNvPr id="35" name="Ink 34"/>
            </p:nvPicPr>
            <p:blipFill>
              <a:blip r:embed="rId64"/>
            </p:blipFill>
            <p:spPr>
              <a:xfrm>
                <a:off x="8092440" y="3046523"/>
                <a:ext cx="189737" cy="141303"/>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36" name="Ink 35"/>
              <p14:cNvContentPartPr/>
              <p14:nvPr/>
            </p14:nvContentPartPr>
            <p14:xfrm>
              <a:off x="8259317" y="2994660"/>
              <a:ext cx="59436" cy="150876"/>
            </p14:xfrm>
          </p:contentPart>
        </mc:Choice>
        <mc:Fallback xmlns="">
          <p:pic>
            <p:nvPicPr>
              <p:cNvPr id="36" name="Ink 35"/>
            </p:nvPicPr>
            <p:blipFill>
              <a:blip r:embed="rId66"/>
            </p:blipFill>
            <p:spPr>
              <a:xfrm>
                <a:off x="8259317" y="2994660"/>
                <a:ext cx="59436" cy="150876"/>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37" name="Ink 36"/>
              <p14:cNvContentPartPr/>
              <p14:nvPr/>
            </p14:nvContentPartPr>
            <p14:xfrm>
              <a:off x="8307324" y="2987230"/>
              <a:ext cx="109728" cy="165735"/>
            </p14:xfrm>
          </p:contentPart>
        </mc:Choice>
        <mc:Fallback xmlns="">
          <p:pic>
            <p:nvPicPr>
              <p:cNvPr id="37" name="Ink 36"/>
            </p:nvPicPr>
            <p:blipFill>
              <a:blip r:embed="rId68"/>
            </p:blipFill>
            <p:spPr>
              <a:xfrm>
                <a:off x="8307324" y="2987230"/>
                <a:ext cx="109728" cy="165735"/>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39" name="Ink 38"/>
              <p14:cNvContentPartPr/>
              <p14:nvPr/>
            </p14:nvContentPartPr>
            <p14:xfrm>
              <a:off x="8556212" y="2976372"/>
              <a:ext cx="71151" cy="122301"/>
            </p14:xfrm>
          </p:contentPart>
        </mc:Choice>
        <mc:Fallback xmlns="">
          <p:pic>
            <p:nvPicPr>
              <p:cNvPr id="39" name="Ink 38"/>
            </p:nvPicPr>
            <p:blipFill>
              <a:blip r:embed="rId70"/>
            </p:blipFill>
            <p:spPr>
              <a:xfrm>
                <a:off x="8556212" y="2976372"/>
                <a:ext cx="71151" cy="122301"/>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0" name="Ink 39"/>
              <p14:cNvContentPartPr/>
              <p14:nvPr/>
            </p14:nvContentPartPr>
            <p14:xfrm>
              <a:off x="8572500" y="2996946"/>
              <a:ext cx="114300" cy="43434"/>
            </p14:xfrm>
          </p:contentPart>
        </mc:Choice>
        <mc:Fallback xmlns="">
          <p:pic>
            <p:nvPicPr>
              <p:cNvPr id="40" name="Ink 39"/>
            </p:nvPicPr>
            <p:blipFill>
              <a:blip r:embed="rId72"/>
            </p:blipFill>
            <p:spPr>
              <a:xfrm>
                <a:off x="8572500" y="2996946"/>
                <a:ext cx="114300" cy="43434"/>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1" name="Ink 40"/>
              <p14:cNvContentPartPr/>
              <p14:nvPr/>
            </p14:nvContentPartPr>
            <p14:xfrm>
              <a:off x="8656367" y="2967227"/>
              <a:ext cx="55579" cy="146304"/>
            </p14:xfrm>
          </p:contentPart>
        </mc:Choice>
        <mc:Fallback xmlns="">
          <p:pic>
            <p:nvPicPr>
              <p:cNvPr id="41" name="Ink 40"/>
            </p:nvPicPr>
            <p:blipFill>
              <a:blip r:embed="rId74"/>
            </p:blipFill>
            <p:spPr>
              <a:xfrm>
                <a:off x="8656367" y="2967227"/>
                <a:ext cx="55579" cy="146304"/>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2" name="Ink 41"/>
              <p14:cNvContentPartPr/>
              <p14:nvPr/>
            </p14:nvContentPartPr>
            <p14:xfrm>
              <a:off x="8718804" y="2996231"/>
              <a:ext cx="29718" cy="80439"/>
            </p14:xfrm>
          </p:contentPart>
        </mc:Choice>
        <mc:Fallback xmlns="">
          <p:pic>
            <p:nvPicPr>
              <p:cNvPr id="42" name="Ink 41"/>
            </p:nvPicPr>
            <p:blipFill>
              <a:blip r:embed="rId76"/>
            </p:blipFill>
            <p:spPr>
              <a:xfrm>
                <a:off x="8718804" y="2996231"/>
                <a:ext cx="29718" cy="80439"/>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3" name="Ink 42"/>
              <p14:cNvContentPartPr/>
              <p14:nvPr/>
            </p14:nvContentPartPr>
            <p14:xfrm>
              <a:off x="8759952" y="2935223"/>
              <a:ext cx="48005" cy="146304"/>
            </p14:xfrm>
          </p:contentPart>
        </mc:Choice>
        <mc:Fallback xmlns="">
          <p:pic>
            <p:nvPicPr>
              <p:cNvPr id="43" name="Ink 42"/>
            </p:nvPicPr>
            <p:blipFill>
              <a:blip r:embed="rId78"/>
            </p:blipFill>
            <p:spPr>
              <a:xfrm>
                <a:off x="8759952" y="2935223"/>
                <a:ext cx="48005" cy="146304"/>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4" name="Ink 43"/>
              <p14:cNvContentPartPr/>
              <p14:nvPr/>
            </p14:nvContentPartPr>
            <p14:xfrm>
              <a:off x="8842247" y="2808922"/>
              <a:ext cx="212598" cy="266462"/>
            </p14:xfrm>
          </p:contentPart>
        </mc:Choice>
        <mc:Fallback xmlns="">
          <p:pic>
            <p:nvPicPr>
              <p:cNvPr id="44" name="Ink 43"/>
            </p:nvPicPr>
            <p:blipFill>
              <a:blip r:embed="rId80"/>
            </p:blipFill>
            <p:spPr>
              <a:xfrm>
                <a:off x="8842247" y="2808922"/>
                <a:ext cx="212598" cy="266462"/>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5" name="Ink 44"/>
              <p14:cNvContentPartPr/>
              <p14:nvPr/>
            </p14:nvContentPartPr>
            <p14:xfrm>
              <a:off x="8023860" y="3465576"/>
              <a:ext cx="32004" cy="68580"/>
            </p14:xfrm>
          </p:contentPart>
        </mc:Choice>
        <mc:Fallback xmlns="">
          <p:pic>
            <p:nvPicPr>
              <p:cNvPr id="45" name="Ink 44"/>
            </p:nvPicPr>
            <p:blipFill>
              <a:blip r:embed="rId82"/>
            </p:blipFill>
            <p:spPr>
              <a:xfrm>
                <a:off x="8023860" y="3465576"/>
                <a:ext cx="32004" cy="68580"/>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46" name="Ink 45"/>
              <p14:cNvContentPartPr/>
              <p14:nvPr/>
            </p14:nvContentPartPr>
            <p14:xfrm>
              <a:off x="7917560" y="3406140"/>
              <a:ext cx="254318" cy="231600"/>
            </p14:xfrm>
          </p:contentPart>
        </mc:Choice>
        <mc:Fallback xmlns="">
          <p:pic>
            <p:nvPicPr>
              <p:cNvPr id="46" name="Ink 45"/>
            </p:nvPicPr>
            <p:blipFill>
              <a:blip r:embed="rId84"/>
            </p:blipFill>
            <p:spPr>
              <a:xfrm>
                <a:off x="7917560" y="3406140"/>
                <a:ext cx="254318" cy="231600"/>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47" name="Ink 46"/>
              <p14:cNvContentPartPr/>
              <p14:nvPr/>
            </p14:nvContentPartPr>
            <p14:xfrm>
              <a:off x="8033004" y="3569588"/>
              <a:ext cx="146304" cy="381191"/>
            </p14:xfrm>
          </p:contentPart>
        </mc:Choice>
        <mc:Fallback xmlns="">
          <p:pic>
            <p:nvPicPr>
              <p:cNvPr id="47" name="Ink 46"/>
            </p:nvPicPr>
            <p:blipFill>
              <a:blip r:embed="rId86"/>
            </p:blipFill>
            <p:spPr>
              <a:xfrm>
                <a:off x="8033004" y="3569588"/>
                <a:ext cx="146304" cy="381191"/>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48" name="Ink 47"/>
              <p14:cNvContentPartPr/>
              <p14:nvPr/>
            </p14:nvContentPartPr>
            <p14:xfrm>
              <a:off x="8060435" y="3593592"/>
              <a:ext cx="201168" cy="158448"/>
            </p14:xfrm>
          </p:contentPart>
        </mc:Choice>
        <mc:Fallback xmlns="">
          <p:pic>
            <p:nvPicPr>
              <p:cNvPr id="48" name="Ink 47"/>
            </p:nvPicPr>
            <p:blipFill>
              <a:blip r:embed="rId88"/>
            </p:blipFill>
            <p:spPr>
              <a:xfrm>
                <a:off x="8060435" y="3593592"/>
                <a:ext cx="201168" cy="158448"/>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49" name="Ink 48"/>
              <p14:cNvContentPartPr/>
              <p14:nvPr/>
            </p14:nvContentPartPr>
            <p14:xfrm>
              <a:off x="8261604" y="3486150"/>
              <a:ext cx="107442" cy="70866"/>
            </p14:xfrm>
          </p:contentPart>
        </mc:Choice>
        <mc:Fallback xmlns="">
          <p:pic>
            <p:nvPicPr>
              <p:cNvPr id="49" name="Ink 48"/>
            </p:nvPicPr>
            <p:blipFill>
              <a:blip r:embed="rId90"/>
            </p:blipFill>
            <p:spPr>
              <a:xfrm>
                <a:off x="8261604" y="3486150"/>
                <a:ext cx="107442" cy="70866"/>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1" name="Ink 50"/>
              <p14:cNvContentPartPr/>
              <p14:nvPr/>
            </p14:nvContentPartPr>
            <p14:xfrm>
              <a:off x="8311895" y="3410712"/>
              <a:ext cx="118872" cy="260604"/>
            </p14:xfrm>
          </p:contentPart>
        </mc:Choice>
        <mc:Fallback xmlns="">
          <p:pic>
            <p:nvPicPr>
              <p:cNvPr id="51" name="Ink 50"/>
            </p:nvPicPr>
            <p:blipFill>
              <a:blip r:embed="rId92"/>
            </p:blipFill>
            <p:spPr>
              <a:xfrm>
                <a:off x="8311895" y="3410712"/>
                <a:ext cx="118872" cy="260604"/>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2" name="Ink 51"/>
              <p14:cNvContentPartPr/>
              <p14:nvPr/>
            </p14:nvContentPartPr>
            <p14:xfrm>
              <a:off x="8418195" y="3376422"/>
              <a:ext cx="219598" cy="249174"/>
            </p14:xfrm>
          </p:contentPart>
        </mc:Choice>
        <mc:Fallback xmlns="">
          <p:pic>
            <p:nvPicPr>
              <p:cNvPr id="52" name="Ink 51"/>
            </p:nvPicPr>
            <p:blipFill>
              <a:blip r:embed="rId94"/>
            </p:blipFill>
            <p:spPr>
              <a:xfrm>
                <a:off x="8418195" y="3376422"/>
                <a:ext cx="219598" cy="249174"/>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3" name="Ink 52"/>
              <p14:cNvContentPartPr/>
              <p14:nvPr/>
            </p14:nvContentPartPr>
            <p14:xfrm>
              <a:off x="8705087" y="3470147"/>
              <a:ext cx="2286" cy="13716"/>
            </p14:xfrm>
          </p:contentPart>
        </mc:Choice>
        <mc:Fallback xmlns="">
          <p:pic>
            <p:nvPicPr>
              <p:cNvPr id="53" name="Ink 52"/>
            </p:nvPicPr>
            <p:blipFill>
              <a:blip r:embed="rId96"/>
            </p:blipFill>
            <p:spPr>
              <a:xfrm>
                <a:off x="8705087" y="3470147"/>
                <a:ext cx="2286" cy="13716"/>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54" name="Ink 53"/>
              <p14:cNvContentPartPr/>
              <p14:nvPr/>
            </p14:nvContentPartPr>
            <p14:xfrm>
              <a:off x="905255" y="4539996"/>
              <a:ext cx="3268981" cy="82296"/>
            </p14:xfrm>
          </p:contentPart>
        </mc:Choice>
        <mc:Fallback xmlns="">
          <p:pic>
            <p:nvPicPr>
              <p:cNvPr id="54" name="Ink 53"/>
            </p:nvPicPr>
            <p:blipFill>
              <a:blip r:embed="rId98"/>
            </p:blipFill>
            <p:spPr>
              <a:xfrm>
                <a:off x="905255" y="4539996"/>
                <a:ext cx="3268981" cy="82296"/>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55" name="Ink 54"/>
              <p14:cNvContentPartPr/>
              <p14:nvPr/>
            </p14:nvContentPartPr>
            <p14:xfrm>
              <a:off x="3986783" y="6140195"/>
              <a:ext cx="1124712" cy="18288"/>
            </p14:xfrm>
          </p:contentPart>
        </mc:Choice>
        <mc:Fallback xmlns="">
          <p:pic>
            <p:nvPicPr>
              <p:cNvPr id="55" name="Ink 54"/>
            </p:nvPicPr>
            <p:blipFill>
              <a:blip r:embed="rId100"/>
            </p:blipFill>
            <p:spPr>
              <a:xfrm>
                <a:off x="3986783" y="6140195"/>
                <a:ext cx="1124712" cy="18288"/>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56" name="Ink 55"/>
              <p14:cNvContentPartPr/>
              <p14:nvPr/>
            </p14:nvContentPartPr>
            <p14:xfrm>
              <a:off x="5205222" y="5991605"/>
              <a:ext cx="188166" cy="215599"/>
            </p14:xfrm>
          </p:contentPart>
        </mc:Choice>
        <mc:Fallback xmlns="">
          <p:pic>
            <p:nvPicPr>
              <p:cNvPr id="56" name="Ink 55"/>
            </p:nvPicPr>
            <p:blipFill>
              <a:blip r:embed="rId102"/>
            </p:blipFill>
            <p:spPr>
              <a:xfrm>
                <a:off x="5205222" y="5991605"/>
                <a:ext cx="188166" cy="21559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57" name="Ink 56"/>
              <p14:cNvContentPartPr/>
              <p14:nvPr/>
            </p14:nvContentPartPr>
            <p14:xfrm>
              <a:off x="5248655" y="6094475"/>
              <a:ext cx="208598" cy="343472"/>
            </p14:xfrm>
          </p:contentPart>
        </mc:Choice>
        <mc:Fallback xmlns="">
          <p:pic>
            <p:nvPicPr>
              <p:cNvPr id="57" name="Ink 56"/>
            </p:nvPicPr>
            <p:blipFill>
              <a:blip r:embed="rId104"/>
            </p:blipFill>
            <p:spPr>
              <a:xfrm>
                <a:off x="5248655" y="6094475"/>
                <a:ext cx="208598" cy="343472"/>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58" name="Ink 57"/>
              <p14:cNvContentPartPr/>
              <p14:nvPr/>
            </p14:nvContentPartPr>
            <p14:xfrm>
              <a:off x="5303520" y="6179057"/>
              <a:ext cx="137160" cy="92012"/>
            </p14:xfrm>
          </p:contentPart>
        </mc:Choice>
        <mc:Fallback xmlns="">
          <p:pic>
            <p:nvPicPr>
              <p:cNvPr id="58" name="Ink 57"/>
            </p:nvPicPr>
            <p:blipFill>
              <a:blip r:embed="rId106"/>
            </p:blipFill>
            <p:spPr>
              <a:xfrm>
                <a:off x="5303520" y="6179057"/>
                <a:ext cx="137160" cy="92012"/>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59" name="Ink 58"/>
              <p14:cNvContentPartPr/>
              <p14:nvPr/>
            </p14:nvContentPartPr>
            <p14:xfrm>
              <a:off x="5541264" y="6199632"/>
              <a:ext cx="27432" cy="92583"/>
            </p14:xfrm>
          </p:contentPart>
        </mc:Choice>
        <mc:Fallback xmlns="">
          <p:pic>
            <p:nvPicPr>
              <p:cNvPr id="59" name="Ink 58"/>
            </p:nvPicPr>
            <p:blipFill>
              <a:blip r:embed="rId108"/>
            </p:blipFill>
            <p:spPr>
              <a:xfrm>
                <a:off x="5541264" y="6199632"/>
                <a:ext cx="27432" cy="92583"/>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0" name="Ink 59"/>
              <p14:cNvContentPartPr/>
              <p14:nvPr/>
            </p14:nvContentPartPr>
            <p14:xfrm>
              <a:off x="5517260" y="6093904"/>
              <a:ext cx="184023" cy="270320"/>
            </p14:xfrm>
          </p:contentPart>
        </mc:Choice>
        <mc:Fallback xmlns="">
          <p:pic>
            <p:nvPicPr>
              <p:cNvPr id="60" name="Ink 59"/>
            </p:nvPicPr>
            <p:blipFill>
              <a:blip r:embed="rId110"/>
            </p:blipFill>
            <p:spPr>
              <a:xfrm>
                <a:off x="5517260" y="6093904"/>
                <a:ext cx="184023" cy="270320"/>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1" name="Ink 60"/>
              <p14:cNvContentPartPr/>
              <p14:nvPr/>
            </p14:nvContentPartPr>
            <p14:xfrm>
              <a:off x="5838444" y="6073902"/>
              <a:ext cx="120586" cy="52578"/>
            </p14:xfrm>
          </p:contentPart>
        </mc:Choice>
        <mc:Fallback xmlns="">
          <p:pic>
            <p:nvPicPr>
              <p:cNvPr id="61" name="Ink 60"/>
            </p:nvPicPr>
            <p:blipFill>
              <a:blip r:embed="rId112"/>
            </p:blipFill>
            <p:spPr>
              <a:xfrm>
                <a:off x="5838444" y="6073902"/>
                <a:ext cx="120586" cy="52578"/>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2" name="Ink 61"/>
              <p14:cNvContentPartPr/>
              <p14:nvPr/>
            </p14:nvContentPartPr>
            <p14:xfrm>
              <a:off x="5771578" y="6062472"/>
              <a:ext cx="149162" cy="269748"/>
            </p14:xfrm>
          </p:contentPart>
        </mc:Choice>
        <mc:Fallback xmlns="">
          <p:pic>
            <p:nvPicPr>
              <p:cNvPr id="62" name="Ink 61"/>
            </p:nvPicPr>
            <p:blipFill>
              <a:blip r:embed="rId114"/>
            </p:blipFill>
            <p:spPr>
              <a:xfrm>
                <a:off x="5771578" y="6062472"/>
                <a:ext cx="149162" cy="269748"/>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3" name="Ink 62"/>
              <p14:cNvContentPartPr/>
              <p14:nvPr/>
            </p14:nvContentPartPr>
            <p14:xfrm>
              <a:off x="5833872" y="6181344"/>
              <a:ext cx="194310" cy="212598"/>
            </p14:xfrm>
          </p:contentPart>
        </mc:Choice>
        <mc:Fallback xmlns="">
          <p:pic>
            <p:nvPicPr>
              <p:cNvPr id="63" name="Ink 62"/>
            </p:nvPicPr>
            <p:blipFill>
              <a:blip r:embed="rId116"/>
            </p:blipFill>
            <p:spPr>
              <a:xfrm>
                <a:off x="5833872" y="6181344"/>
                <a:ext cx="194310" cy="212598"/>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64" name="Ink 63"/>
              <p14:cNvContentPartPr/>
              <p14:nvPr/>
            </p14:nvContentPartPr>
            <p14:xfrm>
              <a:off x="6033611" y="6117335"/>
              <a:ext cx="195739" cy="192596"/>
            </p14:xfrm>
          </p:contentPart>
        </mc:Choice>
        <mc:Fallback xmlns="">
          <p:pic>
            <p:nvPicPr>
              <p:cNvPr id="64" name="Ink 63"/>
            </p:nvPicPr>
            <p:blipFill>
              <a:blip r:embed="rId118"/>
            </p:blipFill>
            <p:spPr>
              <a:xfrm>
                <a:off x="6033611" y="6117335"/>
                <a:ext cx="195739" cy="192596"/>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65" name="Ink 64"/>
              <p14:cNvContentPartPr/>
              <p14:nvPr/>
            </p14:nvContentPartPr>
            <p14:xfrm>
              <a:off x="6123479" y="5998464"/>
              <a:ext cx="128731" cy="590359"/>
            </p14:xfrm>
          </p:contentPart>
        </mc:Choice>
        <mc:Fallback xmlns="">
          <p:pic>
            <p:nvPicPr>
              <p:cNvPr id="65" name="Ink 64"/>
            </p:nvPicPr>
            <p:blipFill>
              <a:blip r:embed="rId120"/>
            </p:blipFill>
            <p:spPr>
              <a:xfrm>
                <a:off x="6123479" y="5998464"/>
                <a:ext cx="128731" cy="590359"/>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66" name="Ink 65"/>
              <p14:cNvContentPartPr/>
              <p14:nvPr/>
            </p14:nvContentPartPr>
            <p14:xfrm>
              <a:off x="6350507" y="6025895"/>
              <a:ext cx="20575" cy="45720"/>
            </p14:xfrm>
          </p:contentPart>
        </mc:Choice>
        <mc:Fallback xmlns="">
          <p:pic>
            <p:nvPicPr>
              <p:cNvPr id="66" name="Ink 65"/>
            </p:nvPicPr>
            <p:blipFill>
              <a:blip r:embed="rId122"/>
            </p:blipFill>
            <p:spPr>
              <a:xfrm>
                <a:off x="6350507" y="6025895"/>
                <a:ext cx="20575" cy="45720"/>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67" name="Ink 66"/>
              <p14:cNvContentPartPr/>
              <p14:nvPr/>
            </p14:nvContentPartPr>
            <p14:xfrm>
              <a:off x="6300215" y="6057900"/>
              <a:ext cx="77725" cy="125158"/>
            </p14:xfrm>
          </p:contentPart>
        </mc:Choice>
        <mc:Fallback xmlns="">
          <p:pic>
            <p:nvPicPr>
              <p:cNvPr id="67" name="Ink 66"/>
            </p:nvPicPr>
            <p:blipFill>
              <a:blip r:embed="rId124"/>
            </p:blipFill>
            <p:spPr>
              <a:xfrm>
                <a:off x="6300215" y="6057900"/>
                <a:ext cx="77725" cy="125158"/>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68" name="Ink 67"/>
              <p14:cNvContentPartPr/>
              <p14:nvPr/>
            </p14:nvContentPartPr>
            <p14:xfrm>
              <a:off x="6332220" y="6037183"/>
              <a:ext cx="120157" cy="217312"/>
            </p14:xfrm>
          </p:contentPart>
        </mc:Choice>
        <mc:Fallback xmlns="">
          <p:pic>
            <p:nvPicPr>
              <p:cNvPr id="68" name="Ink 67"/>
            </p:nvPicPr>
            <p:blipFill>
              <a:blip r:embed="rId126"/>
            </p:blipFill>
            <p:spPr>
              <a:xfrm>
                <a:off x="6332220" y="6037183"/>
                <a:ext cx="120157" cy="217312"/>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69" name="Ink 68"/>
              <p14:cNvContentPartPr/>
              <p14:nvPr/>
            </p14:nvContentPartPr>
            <p14:xfrm>
              <a:off x="6350651" y="6249924"/>
              <a:ext cx="207883" cy="36576"/>
            </p14:xfrm>
          </p:contentPart>
        </mc:Choice>
        <mc:Fallback xmlns="">
          <p:pic>
            <p:nvPicPr>
              <p:cNvPr id="69" name="Ink 68"/>
            </p:nvPicPr>
            <p:blipFill>
              <a:blip r:embed="rId128"/>
            </p:blipFill>
            <p:spPr>
              <a:xfrm>
                <a:off x="6350651" y="6249924"/>
                <a:ext cx="207883" cy="36576"/>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0" name="Ink 69"/>
              <p14:cNvContentPartPr/>
              <p14:nvPr/>
            </p14:nvContentPartPr>
            <p14:xfrm>
              <a:off x="6542532" y="6025895"/>
              <a:ext cx="41148" cy="178166"/>
            </p14:xfrm>
          </p:contentPart>
        </mc:Choice>
        <mc:Fallback xmlns="">
          <p:pic>
            <p:nvPicPr>
              <p:cNvPr id="70" name="Ink 69"/>
            </p:nvPicPr>
            <p:blipFill>
              <a:blip r:embed="rId130"/>
            </p:blipFill>
            <p:spPr>
              <a:xfrm>
                <a:off x="6542532" y="6025895"/>
                <a:ext cx="41148" cy="178166"/>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1" name="Ink 70"/>
              <p14:cNvContentPartPr/>
              <p14:nvPr/>
            </p14:nvContentPartPr>
            <p14:xfrm>
              <a:off x="6539674" y="5945457"/>
              <a:ext cx="204026" cy="472488"/>
            </p14:xfrm>
          </p:contentPart>
        </mc:Choice>
        <mc:Fallback xmlns="">
          <p:pic>
            <p:nvPicPr>
              <p:cNvPr id="71" name="Ink 70"/>
            </p:nvPicPr>
            <p:blipFill>
              <a:blip r:embed="rId132"/>
            </p:blipFill>
            <p:spPr>
              <a:xfrm>
                <a:off x="6539674" y="5945457"/>
                <a:ext cx="204026" cy="472488"/>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2" name="Ink 71"/>
              <p14:cNvContentPartPr/>
              <p14:nvPr/>
            </p14:nvContentPartPr>
            <p14:xfrm>
              <a:off x="6823710" y="6222492"/>
              <a:ext cx="2285" cy="12001"/>
            </p14:xfrm>
          </p:contentPart>
        </mc:Choice>
        <mc:Fallback xmlns="">
          <p:pic>
            <p:nvPicPr>
              <p:cNvPr id="72" name="Ink 71"/>
            </p:nvPicPr>
            <p:blipFill>
              <a:blip r:embed="rId134"/>
            </p:blipFill>
            <p:spPr>
              <a:xfrm>
                <a:off x="6823710" y="6222492"/>
                <a:ext cx="2285" cy="12001"/>
              </a:xfrm>
              <a:prstGeom prst="rect"/>
            </p:spPr>
          </p:pic>
        </mc:Fallback>
      </mc:AlternateContent>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FF0000"/>
                </a:solidFill>
                <a:uFill>
                  <a:solidFill>
                    <a:srgbClr val="003399"/>
                  </a:solidFill>
                </a:uFill>
                <a:latin typeface="Arial" panose="020B0604020202020204" pitchFamily="34" charset="0"/>
                <a:cs typeface="Arial" panose="020B0604020202020204" pitchFamily="34" charset="0"/>
              </a:rPr>
              <a:t>Stride</a:t>
            </a:r>
            <a:r>
              <a:rPr sz="2000" i="1" dirty="0">
                <a:solidFill>
                  <a:srgbClr val="FF0000"/>
                </a:solidFill>
                <a:latin typeface="Arial" panose="020B0604020202020204" pitchFamily="34" charset="0"/>
                <a:cs typeface="Arial" panose="020B0604020202020204" pitchFamily="34" charset="0"/>
              </a:rPr>
              <a:t> </a:t>
            </a:r>
            <a:r>
              <a:rPr lang="zh-CN" altLang="en-US" sz="2000" i="1" dirty="0">
                <a:solidFill>
                  <a:srgbClr val="FF0000"/>
                </a:solidFill>
                <a:latin typeface="Arial" panose="020B0604020202020204" pitchFamily="34" charset="0"/>
                <a:cs typeface="Arial" panose="020B0604020202020204" pitchFamily="34" charset="0"/>
              </a:rPr>
              <a:t>（步幅）</a:t>
            </a:r>
            <a:r>
              <a:rPr sz="2000" dirty="0">
                <a:solidFill>
                  <a:srgbClr val="FF0000"/>
                </a:solidFill>
                <a:latin typeface="Wingdings" panose="05000000000000000000" pitchFamily="2" charset="2"/>
                <a:cs typeface="Wingdings" panose="05000000000000000000" pitchFamily="2" charset="2"/>
              </a:rPr>
              <a:t></a:t>
            </a:r>
            <a:r>
              <a:rPr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handling multi-dimensional</a:t>
            </a:r>
            <a:r>
              <a:rPr sz="2000" spc="-45"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arrays</a:t>
            </a:r>
            <a:endParaRPr sz="2000" dirty="0">
              <a:solidFill>
                <a:srgbClr val="FF0000"/>
              </a:solidFill>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21335" y="43962"/>
            <a:ext cx="9022665" cy="1243930"/>
          </a:xfrm>
          <a:prstGeom prst="rect">
            <a:avLst/>
          </a:prstGeom>
        </p:spPr>
        <p:txBody>
          <a:bodyPr vert="horz" wrap="square" lIns="0" tIns="12700" rIns="0" bIns="0" rtlCol="0">
            <a:spAutoFit/>
          </a:bodyPr>
          <a:lstStyle/>
          <a:p>
            <a:pPr marL="12700">
              <a:lnSpc>
                <a:spcPct val="100000"/>
              </a:lnSpc>
              <a:spcBef>
                <a:spcPts val="100"/>
              </a:spcBef>
            </a:pPr>
            <a:r>
              <a:rPr lang="en-US" dirty="0"/>
              <a:t>5. </a:t>
            </a:r>
            <a:r>
              <a:rPr dirty="0"/>
              <a:t>Stride</a:t>
            </a:r>
            <a:r>
              <a:rPr lang="en-US" dirty="0"/>
              <a:t> </a:t>
            </a:r>
            <a:r>
              <a:rPr lang="zh-CN" altLang="en-US" dirty="0"/>
              <a:t>跨步访问</a:t>
            </a:r>
            <a:r>
              <a:rPr dirty="0"/>
              <a:t> </a:t>
            </a:r>
            <a:r>
              <a:rPr dirty="0">
                <a:latin typeface="Wingdings" panose="05000000000000000000" pitchFamily="2" charset="2"/>
                <a:cs typeface="Wingdings" panose="05000000000000000000" pitchFamily="2" charset="2"/>
              </a:rPr>
              <a:t></a:t>
            </a:r>
            <a:r>
              <a:rPr dirty="0">
                <a:latin typeface="Times New Roman" panose="02020603050405020304" pitchFamily="18" charset="0"/>
                <a:cs typeface="Times New Roman" panose="02020603050405020304" pitchFamily="18" charset="0"/>
              </a:rPr>
              <a:t> </a:t>
            </a:r>
            <a:r>
              <a:rPr dirty="0"/>
              <a:t>multiple </a:t>
            </a:r>
            <a:r>
              <a:rPr spc="-5" dirty="0"/>
              <a:t>dimensional</a:t>
            </a:r>
            <a:r>
              <a:rPr spc="-10" dirty="0"/>
              <a:t> </a:t>
            </a:r>
            <a:r>
              <a:rPr spc="-5" dirty="0"/>
              <a:t>arrays</a:t>
            </a:r>
            <a:endParaRPr spc="-5" dirty="0"/>
          </a:p>
        </p:txBody>
      </p:sp>
      <p:sp>
        <p:nvSpPr>
          <p:cNvPr id="4" name="object 4"/>
          <p:cNvSpPr txBox="1"/>
          <p:nvPr/>
        </p:nvSpPr>
        <p:spPr>
          <a:xfrm>
            <a:off x="277446" y="1204882"/>
            <a:ext cx="8375650" cy="5416868"/>
          </a:xfrm>
          <a:prstGeom prst="rect">
            <a:avLst/>
          </a:prstGeom>
        </p:spPr>
        <p:txBody>
          <a:bodyPr vert="horz" wrap="square" lIns="0" tIns="73660" rIns="0" bIns="0" rtlCol="0">
            <a:spAutoFit/>
          </a:bodyPr>
          <a:lstStyle/>
          <a:p>
            <a:pPr marL="355600" indent="-343535" defTabSz="0">
              <a:lnSpc>
                <a:spcPct val="100000"/>
              </a:lnSpc>
              <a:spcBef>
                <a:spcPts val="5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Technique to </a:t>
            </a:r>
            <a:r>
              <a:rPr sz="2000" spc="-5" dirty="0">
                <a:solidFill>
                  <a:srgbClr val="003399"/>
                </a:solidFill>
                <a:latin typeface="Arial" panose="020B0604020202020204" pitchFamily="34" charset="0"/>
                <a:cs typeface="Arial" panose="020B0604020202020204" pitchFamily="34" charset="0"/>
              </a:rPr>
              <a:t>fetch </a:t>
            </a:r>
            <a:r>
              <a:rPr sz="2000" dirty="0">
                <a:solidFill>
                  <a:srgbClr val="003399"/>
                </a:solidFill>
                <a:latin typeface="Arial" panose="020B0604020202020204" pitchFamily="34" charset="0"/>
                <a:cs typeface="Arial" panose="020B0604020202020204" pitchFamily="34" charset="0"/>
              </a:rPr>
              <a:t>vector elements that are not adjacent in</a:t>
            </a:r>
            <a:r>
              <a:rPr sz="2000" spc="-2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memory</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Stride </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the distance between elements to be gathered in one</a:t>
            </a:r>
            <a:r>
              <a:rPr sz="2000" spc="-15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register.</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Example (</a:t>
            </a:r>
            <a:r>
              <a:rPr lang="en-US" sz="2000" dirty="0">
                <a:solidFill>
                  <a:srgbClr val="003399"/>
                </a:solidFill>
                <a:latin typeface="Arial" panose="020B0604020202020204" pitchFamily="34" charset="0"/>
                <a:cs typeface="Arial" panose="020B0604020202020204" pitchFamily="34" charset="0"/>
              </a:rPr>
              <a:t>Assume that the </a:t>
            </a:r>
            <a:r>
              <a:rPr sz="2000" dirty="0">
                <a:solidFill>
                  <a:srgbClr val="003399"/>
                </a:solidFill>
                <a:latin typeface="Arial" panose="020B0604020202020204" pitchFamily="34" charset="0"/>
                <a:cs typeface="Arial" panose="020B0604020202020204" pitchFamily="34" charset="0"/>
              </a:rPr>
              <a:t>array</a:t>
            </a:r>
            <a:r>
              <a:rPr lang="en-US" sz="2000" dirty="0">
                <a:solidFill>
                  <a:srgbClr val="003399"/>
                </a:solidFill>
                <a:latin typeface="Arial" panose="020B0604020202020204" pitchFamily="34" charset="0"/>
                <a:cs typeface="Arial" panose="020B0604020202020204" pitchFamily="34" charset="0"/>
              </a:rPr>
              <a:t>s</a:t>
            </a:r>
            <a:r>
              <a:rPr sz="2000" dirty="0">
                <a:solidFill>
                  <a:srgbClr val="003399"/>
                </a:solidFill>
                <a:latin typeface="Arial" panose="020B0604020202020204" pitchFamily="34" charset="0"/>
                <a:cs typeface="Arial" panose="020B0604020202020204" pitchFamily="34" charset="0"/>
              </a:rPr>
              <a:t> </a:t>
            </a:r>
            <a:r>
              <a:rPr lang="en-US" sz="2000" dirty="0">
                <a:solidFill>
                  <a:srgbClr val="003399"/>
                </a:solidFill>
                <a:latin typeface="Arial" panose="020B0604020202020204" pitchFamily="34" charset="0"/>
                <a:cs typeface="Arial" panose="020B0604020202020204" pitchFamily="34" charset="0"/>
              </a:rPr>
              <a:t>are</a:t>
            </a:r>
            <a:r>
              <a:rPr sz="2000" dirty="0">
                <a:solidFill>
                  <a:srgbClr val="003399"/>
                </a:solidFill>
                <a:latin typeface="Arial" panose="020B0604020202020204" pitchFamily="34" charset="0"/>
                <a:cs typeface="Arial" panose="020B0604020202020204" pitchFamily="34" charset="0"/>
              </a:rPr>
              <a:t> stored in </a:t>
            </a:r>
            <a:r>
              <a:rPr lang="en-US" sz="2000" dirty="0">
                <a:solidFill>
                  <a:srgbClr val="003399"/>
                </a:solidFill>
                <a:latin typeface="Arial" panose="020B0604020202020204" pitchFamily="34" charset="0"/>
                <a:cs typeface="Arial" panose="020B0604020202020204" pitchFamily="34" charset="0"/>
              </a:rPr>
              <a:t>row </a:t>
            </a:r>
            <a:r>
              <a:rPr sz="2000" dirty="0">
                <a:solidFill>
                  <a:srgbClr val="003399"/>
                </a:solidFill>
                <a:latin typeface="Arial" panose="020B0604020202020204" pitchFamily="34" charset="0"/>
                <a:cs typeface="Arial" panose="020B0604020202020204" pitchFamily="34" charset="0"/>
              </a:rPr>
              <a:t>major order!!)</a:t>
            </a:r>
            <a:endParaRPr sz="2000" dirty="0">
              <a:latin typeface="Arial" panose="020B0604020202020204" pitchFamily="34" charset="0"/>
              <a:cs typeface="Arial" panose="020B0604020202020204" pitchFamily="34" charset="0"/>
            </a:endParaRPr>
          </a:p>
          <a:p>
            <a:pPr marL="3556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for (i = 0; i &lt; 100;</a:t>
            </a:r>
            <a:r>
              <a:rPr sz="2000" spc="-12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a:t>
            </a:r>
            <a:r>
              <a:rPr lang="en-US" sz="2000" dirty="0">
                <a:solidFill>
                  <a:srgbClr val="003399"/>
                </a:solidFill>
                <a:latin typeface="Arial" panose="020B0604020202020204" pitchFamily="34" charset="0"/>
                <a:cs typeface="Arial" panose="020B0604020202020204" pitchFamily="34" charset="0"/>
              </a:rPr>
              <a:t>  //</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A</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B</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D,</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100*100</a:t>
            </a:r>
            <a:r>
              <a:rPr lang="zh-CN" altLang="en-US" sz="2000" dirty="0">
                <a:solidFill>
                  <a:srgbClr val="003399"/>
                </a:solidFill>
                <a:latin typeface="Arial" panose="020B0604020202020204" pitchFamily="34" charset="0"/>
                <a:cs typeface="Arial" panose="020B0604020202020204" pitchFamily="34" charset="0"/>
              </a:rPr>
              <a:t> </a:t>
            </a:r>
            <a:r>
              <a:rPr lang="en-US" altLang="zh-CN" sz="2000" dirty="0">
                <a:solidFill>
                  <a:srgbClr val="003399"/>
                </a:solidFill>
                <a:latin typeface="Arial" panose="020B0604020202020204" pitchFamily="34" charset="0"/>
                <a:cs typeface="Arial" panose="020B0604020202020204" pitchFamily="34" charset="0"/>
              </a:rPr>
              <a:t>matrix</a:t>
            </a:r>
            <a:endParaRPr sz="2000" dirty="0">
              <a:latin typeface="Arial" panose="020B0604020202020204" pitchFamily="34" charset="0"/>
              <a:cs typeface="Arial" panose="020B0604020202020204" pitchFamily="34" charset="0"/>
            </a:endParaRPr>
          </a:p>
          <a:p>
            <a:pPr marL="9271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for (j = 0; j &lt; 100; j=j+1)</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1841500">
              <a:lnSpc>
                <a:spcPct val="100000"/>
              </a:lnSpc>
              <a:spcBef>
                <a:spcPts val="480"/>
              </a:spcBef>
            </a:pPr>
            <a:r>
              <a:rPr sz="2000" spc="-5" dirty="0">
                <a:solidFill>
                  <a:srgbClr val="003399"/>
                </a:solidFill>
                <a:latin typeface="Arial" panose="020B0604020202020204" pitchFamily="34" charset="0"/>
                <a:cs typeface="Arial" panose="020B0604020202020204" pitchFamily="34" charset="0"/>
              </a:rPr>
              <a:t>A[i][j] </a:t>
            </a:r>
            <a:r>
              <a:rPr sz="2000" dirty="0">
                <a:solidFill>
                  <a:srgbClr val="003399"/>
                </a:solidFill>
                <a:latin typeface="Arial" panose="020B0604020202020204" pitchFamily="34" charset="0"/>
                <a:cs typeface="Arial" panose="020B0604020202020204" pitchFamily="34" charset="0"/>
              </a:rPr>
              <a:t>=</a:t>
            </a:r>
            <a:r>
              <a:rPr sz="2000" spc="-2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0.0;</a:t>
            </a:r>
            <a:endParaRPr sz="2000" dirty="0">
              <a:latin typeface="Arial" panose="020B0604020202020204" pitchFamily="34" charset="0"/>
              <a:cs typeface="Arial" panose="020B0604020202020204" pitchFamily="34" charset="0"/>
            </a:endParaRPr>
          </a:p>
          <a:p>
            <a:pPr marL="1841500" marR="3232150">
              <a:lnSpc>
                <a:spcPts val="2880"/>
              </a:lnSpc>
              <a:spcBef>
                <a:spcPts val="175"/>
              </a:spcBef>
            </a:pPr>
            <a:r>
              <a:rPr sz="2000" dirty="0">
                <a:solidFill>
                  <a:srgbClr val="003399"/>
                </a:solidFill>
                <a:latin typeface="Arial" panose="020B0604020202020204" pitchFamily="34" charset="0"/>
                <a:cs typeface="Arial" panose="020B0604020202020204" pitchFamily="34" charset="0"/>
              </a:rPr>
              <a:t>for (k = 0; k &lt; 100; k=k+1)  </a:t>
            </a:r>
            <a:r>
              <a:rPr sz="2000" spc="-5" dirty="0">
                <a:solidFill>
                  <a:srgbClr val="003399"/>
                </a:solidFill>
                <a:latin typeface="Arial" panose="020B0604020202020204" pitchFamily="34" charset="0"/>
                <a:cs typeface="Arial" panose="020B0604020202020204" pitchFamily="34" charset="0"/>
              </a:rPr>
              <a:t>A[i][j] </a:t>
            </a:r>
            <a:r>
              <a:rPr sz="200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A[i][j] </a:t>
            </a:r>
            <a:r>
              <a:rPr sz="200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B[i][k] </a:t>
            </a:r>
            <a:r>
              <a:rPr sz="2000" dirty="0">
                <a:solidFill>
                  <a:srgbClr val="003399"/>
                </a:solidFill>
                <a:latin typeface="Arial" panose="020B0604020202020204" pitchFamily="34" charset="0"/>
                <a:cs typeface="Arial" panose="020B0604020202020204" pitchFamily="34" charset="0"/>
              </a:rPr>
              <a:t>*</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D[k][j];</a:t>
            </a:r>
            <a:endParaRPr sz="2000" dirty="0">
              <a:latin typeface="Arial" panose="020B0604020202020204" pitchFamily="34" charset="0"/>
              <a:cs typeface="Arial" panose="020B0604020202020204" pitchFamily="34" charset="0"/>
            </a:endParaRPr>
          </a:p>
          <a:p>
            <a:pPr marL="927100">
              <a:lnSpc>
                <a:spcPct val="100000"/>
              </a:lnSpc>
              <a:spcBef>
                <a:spcPts val="310"/>
              </a:spcBef>
            </a:pPr>
            <a:r>
              <a:rPr sz="2000" b="1" dirty="0">
                <a:solidFill>
                  <a:srgbClr val="003399"/>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Must vectorize multiplication of rows of B with columns of</a:t>
            </a:r>
            <a:r>
              <a:rPr sz="2000" spc="-2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D</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 pos="2696845" algn="l"/>
              </a:tabLst>
            </a:pPr>
            <a:r>
              <a:rPr sz="2000" spc="5" dirty="0">
                <a:solidFill>
                  <a:srgbClr val="003399"/>
                </a:solidFill>
                <a:latin typeface="Arial" panose="020B0604020202020204" pitchFamily="34" charset="0"/>
                <a:cs typeface="Arial" panose="020B0604020202020204" pitchFamily="34" charset="0"/>
              </a:rPr>
              <a:t>Use</a:t>
            </a:r>
            <a:r>
              <a:rPr sz="2000" spc="-10"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non-unit</a:t>
            </a:r>
            <a:r>
              <a:rPr sz="2000" i="1" spc="-30"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stride;	</a:t>
            </a:r>
            <a:r>
              <a:rPr sz="2000" i="1" spc="-15" dirty="0">
                <a:solidFill>
                  <a:srgbClr val="003399"/>
                </a:solidFill>
                <a:latin typeface="Arial" panose="020B0604020202020204" pitchFamily="34" charset="0"/>
                <a:cs typeface="Arial" panose="020B0604020202020204" pitchFamily="34" charset="0"/>
              </a:rPr>
              <a:t>D’s </a:t>
            </a:r>
            <a:r>
              <a:rPr sz="2000" i="1" dirty="0">
                <a:solidFill>
                  <a:srgbClr val="003399"/>
                </a:solidFill>
                <a:latin typeface="Arial" panose="020B0604020202020204" pitchFamily="34" charset="0"/>
                <a:cs typeface="Arial" panose="020B0604020202020204" pitchFamily="34" charset="0"/>
              </a:rPr>
              <a:t>stride </a:t>
            </a:r>
            <a:r>
              <a:rPr sz="2000" i="1" spc="-5" dirty="0">
                <a:solidFill>
                  <a:srgbClr val="003399"/>
                </a:solidFill>
                <a:latin typeface="Arial" panose="020B0604020202020204" pitchFamily="34" charset="0"/>
                <a:cs typeface="Arial" panose="020B0604020202020204" pitchFamily="34" charset="0"/>
              </a:rPr>
              <a:t>is </a:t>
            </a:r>
            <a:r>
              <a:rPr sz="2000" i="1" dirty="0">
                <a:solidFill>
                  <a:srgbClr val="003399"/>
                </a:solidFill>
                <a:latin typeface="Arial" panose="020B0604020202020204" pitchFamily="34" charset="0"/>
                <a:cs typeface="Arial" panose="020B0604020202020204" pitchFamily="34" charset="0"/>
              </a:rPr>
              <a:t>100 </a:t>
            </a:r>
            <a:r>
              <a:rPr sz="2000" i="1" spc="-5" dirty="0">
                <a:solidFill>
                  <a:srgbClr val="003399"/>
                </a:solidFill>
                <a:latin typeface="Arial" panose="020B0604020202020204" pitchFamily="34" charset="0"/>
                <a:cs typeface="Arial" panose="020B0604020202020204" pitchFamily="34" charset="0"/>
              </a:rPr>
              <a:t>double </a:t>
            </a:r>
            <a:r>
              <a:rPr sz="2000" i="1" dirty="0">
                <a:solidFill>
                  <a:srgbClr val="003399"/>
                </a:solidFill>
                <a:latin typeface="Arial" panose="020B0604020202020204" pitchFamily="34" charset="0"/>
                <a:cs typeface="Arial" panose="020B0604020202020204" pitchFamily="34" charset="0"/>
              </a:rPr>
              <a:t>words (800 </a:t>
            </a:r>
            <a:r>
              <a:rPr sz="2000" i="1" spc="-5" dirty="0">
                <a:solidFill>
                  <a:srgbClr val="003399"/>
                </a:solidFill>
                <a:latin typeface="Arial" panose="020B0604020202020204" pitchFamily="34" charset="0"/>
                <a:cs typeface="Arial" panose="020B0604020202020204" pitchFamily="34" charset="0"/>
              </a:rPr>
              <a:t>bytes);</a:t>
            </a:r>
            <a:r>
              <a:rPr sz="2000" i="1" spc="-125" dirty="0">
                <a:solidFill>
                  <a:srgbClr val="003399"/>
                </a:solidFill>
                <a:latin typeface="Arial" panose="020B0604020202020204" pitchFamily="34" charset="0"/>
                <a:cs typeface="Arial" panose="020B0604020202020204" pitchFamily="34" charset="0"/>
              </a:rPr>
              <a:t> </a:t>
            </a:r>
            <a:r>
              <a:rPr sz="2000" i="1" spc="-15" dirty="0">
                <a:solidFill>
                  <a:srgbClr val="003399"/>
                </a:solidFill>
                <a:latin typeface="Arial" panose="020B0604020202020204" pitchFamily="34" charset="0"/>
                <a:cs typeface="Arial" panose="020B0604020202020204" pitchFamily="34" charset="0"/>
              </a:rPr>
              <a:t>B’s</a:t>
            </a:r>
            <a:endParaRPr sz="2000" dirty="0">
              <a:latin typeface="Arial" panose="020B0604020202020204" pitchFamily="34" charset="0"/>
              <a:cs typeface="Arial" panose="020B0604020202020204" pitchFamily="34" charset="0"/>
            </a:endParaRPr>
          </a:p>
          <a:p>
            <a:pPr marL="355600">
              <a:lnSpc>
                <a:spcPct val="100000"/>
              </a:lnSpc>
            </a:pPr>
            <a:r>
              <a:rPr sz="2000" i="1" dirty="0">
                <a:solidFill>
                  <a:srgbClr val="003399"/>
                </a:solidFill>
                <a:latin typeface="Arial" panose="020B0604020202020204" pitchFamily="34" charset="0"/>
                <a:cs typeface="Arial" panose="020B0604020202020204" pitchFamily="34" charset="0"/>
              </a:rPr>
              <a:t>stride is one double word (8</a:t>
            </a:r>
            <a:r>
              <a:rPr sz="2000" i="1" spc="-105" dirty="0">
                <a:solidFill>
                  <a:srgbClr val="003399"/>
                </a:solidFill>
                <a:latin typeface="Arial" panose="020B0604020202020204" pitchFamily="34" charset="0"/>
                <a:cs typeface="Arial" panose="020B0604020202020204" pitchFamily="34" charset="0"/>
              </a:rPr>
              <a:t> </a:t>
            </a:r>
            <a:r>
              <a:rPr sz="2000" i="1" dirty="0">
                <a:solidFill>
                  <a:srgbClr val="003399"/>
                </a:solidFill>
                <a:latin typeface="Arial" panose="020B0604020202020204" pitchFamily="34" charset="0"/>
                <a:cs typeface="Arial" panose="020B0604020202020204" pitchFamily="34" charset="0"/>
              </a:rPr>
              <a:t>bytes)</a:t>
            </a:r>
            <a:endParaRPr sz="2000" dirty="0">
              <a:latin typeface="Arial" panose="020B0604020202020204" pitchFamily="34" charset="0"/>
              <a:cs typeface="Arial" panose="020B0604020202020204" pitchFamily="34" charset="0"/>
            </a:endParaRPr>
          </a:p>
          <a:p>
            <a:pPr marL="355600" marR="17399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Bank conflict (stall) occurs when the same bank is hit faster than</a:t>
            </a:r>
            <a:r>
              <a:rPr sz="2000" spc="-2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bank  busy</a:t>
            </a:r>
            <a:r>
              <a:rPr sz="2000" spc="-3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time:</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4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#banks </a:t>
            </a:r>
            <a:r>
              <a:rPr sz="1800" dirty="0">
                <a:solidFill>
                  <a:srgbClr val="0033CC"/>
                </a:solidFill>
                <a:latin typeface="Arial" panose="020B0604020202020204" pitchFamily="34" charset="0"/>
                <a:cs typeface="Arial" panose="020B0604020202020204" pitchFamily="34" charset="0"/>
              </a:rPr>
              <a:t>/ </a:t>
            </a:r>
            <a:r>
              <a:rPr lang="en-US" sz="1800" dirty="0">
                <a:solidFill>
                  <a:srgbClr val="0033CC"/>
                </a:solidFill>
                <a:latin typeface="Arial" panose="020B0604020202020204" pitchFamily="34" charset="0"/>
                <a:cs typeface="Arial" panose="020B0604020202020204" pitchFamily="34" charset="0"/>
              </a:rPr>
              <a:t>GCD</a:t>
            </a:r>
            <a:r>
              <a:rPr sz="1800" spc="-5" dirty="0">
                <a:solidFill>
                  <a:srgbClr val="0033CC"/>
                </a:solidFill>
                <a:latin typeface="Arial" panose="020B0604020202020204" pitchFamily="34" charset="0"/>
                <a:cs typeface="Arial" panose="020B0604020202020204" pitchFamily="34" charset="0"/>
              </a:rPr>
              <a:t>(stride, #banks) </a:t>
            </a:r>
            <a:r>
              <a:rPr sz="1800" dirty="0">
                <a:solidFill>
                  <a:srgbClr val="0033CC"/>
                </a:solidFill>
                <a:latin typeface="Arial" panose="020B0604020202020204" pitchFamily="34" charset="0"/>
                <a:cs typeface="Arial" panose="020B0604020202020204" pitchFamily="34" charset="0"/>
              </a:rPr>
              <a:t>&lt; </a:t>
            </a:r>
            <a:r>
              <a:rPr sz="1800" spc="-10" dirty="0">
                <a:solidFill>
                  <a:srgbClr val="0033CC"/>
                </a:solidFill>
                <a:latin typeface="Arial" panose="020B0604020202020204" pitchFamily="34" charset="0"/>
                <a:cs typeface="Arial" panose="020B0604020202020204" pitchFamily="34" charset="0"/>
              </a:rPr>
              <a:t>bank </a:t>
            </a:r>
            <a:r>
              <a:rPr sz="1800" spc="-5" dirty="0">
                <a:solidFill>
                  <a:srgbClr val="0033CC"/>
                </a:solidFill>
                <a:latin typeface="Arial" panose="020B0604020202020204" pitchFamily="34" charset="0"/>
                <a:cs typeface="Arial" panose="020B0604020202020204" pitchFamily="34" charset="0"/>
              </a:rPr>
              <a:t>busy </a:t>
            </a:r>
            <a:r>
              <a:rPr sz="1800" dirty="0">
                <a:solidFill>
                  <a:srgbClr val="0033CC"/>
                </a:solidFill>
                <a:latin typeface="Arial" panose="020B0604020202020204" pitchFamily="34" charset="0"/>
                <a:cs typeface="Arial" panose="020B0604020202020204" pitchFamily="34" charset="0"/>
              </a:rPr>
              <a:t>time </a:t>
            </a:r>
            <a:r>
              <a:rPr sz="1800" spc="-5" dirty="0">
                <a:solidFill>
                  <a:srgbClr val="0033CC"/>
                </a:solidFill>
                <a:latin typeface="Arial" panose="020B0604020202020204" pitchFamily="34" charset="0"/>
                <a:cs typeface="Arial" panose="020B0604020202020204" pitchFamily="34" charset="0"/>
              </a:rPr>
              <a:t>(in # of</a:t>
            </a:r>
            <a:r>
              <a:rPr sz="1800" spc="8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cycles)</a:t>
            </a:r>
            <a:endParaRPr sz="18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713231" y="5509260"/>
              <a:ext cx="7886701" cy="86867"/>
            </p14:xfrm>
          </p:contentPart>
        </mc:Choice>
        <mc:Fallback xmlns="">
          <p:pic>
            <p:nvPicPr>
              <p:cNvPr id="2" name="Ink 1"/>
            </p:nvPicPr>
            <p:blipFill>
              <a:blip r:embed="rId2"/>
            </p:blipFill>
            <p:spPr>
              <a:xfrm>
                <a:off x="713231" y="5509260"/>
                <a:ext cx="7886701" cy="86867"/>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539495" y="5833872"/>
              <a:ext cx="1472185" cy="73152"/>
            </p14:xfrm>
          </p:contentPart>
        </mc:Choice>
        <mc:Fallback xmlns="">
          <p:pic>
            <p:nvPicPr>
              <p:cNvPr id="9" name="Ink 8"/>
            </p:nvPicPr>
            <p:blipFill>
              <a:blip r:embed="rId4"/>
            </p:blipFill>
            <p:spPr>
              <a:xfrm>
                <a:off x="539495" y="5833872"/>
                <a:ext cx="1472185" cy="7315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1988820" y="6217920"/>
              <a:ext cx="22860" cy="77724"/>
            </p14:xfrm>
          </p:contentPart>
        </mc:Choice>
        <mc:Fallback xmlns="">
          <p:pic>
            <p:nvPicPr>
              <p:cNvPr id="10" name="Ink 9"/>
            </p:nvPicPr>
            <p:blipFill>
              <a:blip r:embed="rId6"/>
            </p:blipFill>
            <p:spPr>
              <a:xfrm>
                <a:off x="1988820" y="6217920"/>
                <a:ext cx="22860" cy="77724"/>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2007108" y="6217920"/>
              <a:ext cx="76152" cy="36575"/>
            </p14:xfrm>
          </p:contentPart>
        </mc:Choice>
        <mc:Fallback xmlns="">
          <p:pic>
            <p:nvPicPr>
              <p:cNvPr id="11" name="Ink 10"/>
            </p:nvPicPr>
            <p:blipFill>
              <a:blip r:embed="rId8"/>
            </p:blipFill>
            <p:spPr>
              <a:xfrm>
                <a:off x="2007108" y="6217920"/>
                <a:ext cx="76152" cy="36575"/>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2029968" y="6236207"/>
              <a:ext cx="38862" cy="57150"/>
            </p14:xfrm>
          </p:contentPart>
        </mc:Choice>
        <mc:Fallback xmlns="">
          <p:pic>
            <p:nvPicPr>
              <p:cNvPr id="12" name="Ink 11"/>
            </p:nvPicPr>
            <p:blipFill>
              <a:blip r:embed="rId10"/>
            </p:blipFill>
            <p:spPr>
              <a:xfrm>
                <a:off x="2029968" y="6236207"/>
                <a:ext cx="38862" cy="5715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1895665" y="6283499"/>
              <a:ext cx="183023" cy="74581"/>
            </p14:xfrm>
          </p:contentPart>
        </mc:Choice>
        <mc:Fallback xmlns="">
          <p:pic>
            <p:nvPicPr>
              <p:cNvPr id="13" name="Ink 12"/>
            </p:nvPicPr>
            <p:blipFill>
              <a:blip r:embed="rId12"/>
            </p:blipFill>
            <p:spPr>
              <a:xfrm>
                <a:off x="1895665" y="6283499"/>
                <a:ext cx="183023" cy="7458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1949243" y="6307931"/>
              <a:ext cx="73867" cy="268319"/>
            </p14:xfrm>
          </p:contentPart>
        </mc:Choice>
        <mc:Fallback xmlns="">
          <p:pic>
            <p:nvPicPr>
              <p:cNvPr id="14" name="Ink 13"/>
            </p:nvPicPr>
            <p:blipFill>
              <a:blip r:embed="rId14"/>
            </p:blipFill>
            <p:spPr>
              <a:xfrm>
                <a:off x="1949243" y="6307931"/>
                <a:ext cx="73867" cy="26831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1954387" y="6345935"/>
              <a:ext cx="162448" cy="94440"/>
            </p14:xfrm>
          </p:contentPart>
        </mc:Choice>
        <mc:Fallback xmlns="">
          <p:pic>
            <p:nvPicPr>
              <p:cNvPr id="15" name="Ink 14"/>
            </p:nvPicPr>
            <p:blipFill>
              <a:blip r:embed="rId16"/>
            </p:blipFill>
            <p:spPr>
              <a:xfrm>
                <a:off x="1954387" y="6345935"/>
                <a:ext cx="162448" cy="94440"/>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2107691" y="6323075"/>
              <a:ext cx="77724" cy="41148"/>
            </p14:xfrm>
          </p:contentPart>
        </mc:Choice>
        <mc:Fallback xmlns="">
          <p:pic>
            <p:nvPicPr>
              <p:cNvPr id="16" name="Ink 15"/>
            </p:nvPicPr>
            <p:blipFill>
              <a:blip r:embed="rId18"/>
            </p:blipFill>
            <p:spPr>
              <a:xfrm>
                <a:off x="2107691" y="6323075"/>
                <a:ext cx="77724" cy="4114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Ink 16"/>
              <p14:cNvContentPartPr/>
              <p14:nvPr/>
            </p14:nvContentPartPr>
            <p14:xfrm>
              <a:off x="2144268" y="6272784"/>
              <a:ext cx="68580" cy="148590"/>
            </p14:xfrm>
          </p:contentPart>
        </mc:Choice>
        <mc:Fallback xmlns="">
          <p:pic>
            <p:nvPicPr>
              <p:cNvPr id="17" name="Ink 16"/>
            </p:nvPicPr>
            <p:blipFill>
              <a:blip r:embed="rId20"/>
            </p:blipFill>
            <p:spPr>
              <a:xfrm>
                <a:off x="2144268" y="6272784"/>
                <a:ext cx="68580" cy="148590"/>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2205990" y="6245352"/>
              <a:ext cx="38861" cy="98298"/>
            </p14:xfrm>
          </p:contentPart>
        </mc:Choice>
        <mc:Fallback xmlns="">
          <p:pic>
            <p:nvPicPr>
              <p:cNvPr id="18" name="Ink 17"/>
            </p:nvPicPr>
            <p:blipFill>
              <a:blip r:embed="rId22"/>
            </p:blipFill>
            <p:spPr>
              <a:xfrm>
                <a:off x="2205990" y="6245352"/>
                <a:ext cx="38861" cy="98298"/>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2263140" y="6281927"/>
              <a:ext cx="9143" cy="18288"/>
            </p14:xfrm>
          </p:contentPart>
        </mc:Choice>
        <mc:Fallback xmlns="">
          <p:pic>
            <p:nvPicPr>
              <p:cNvPr id="19" name="Ink 18"/>
            </p:nvPicPr>
            <p:blipFill>
              <a:blip r:embed="rId24"/>
            </p:blipFill>
            <p:spPr>
              <a:xfrm>
                <a:off x="2263140" y="6281927"/>
                <a:ext cx="9143" cy="18288"/>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Ink 19"/>
              <p14:cNvContentPartPr/>
              <p14:nvPr/>
            </p14:nvContentPartPr>
            <p14:xfrm>
              <a:off x="2228278" y="6327647"/>
              <a:ext cx="78296" cy="134303"/>
            </p14:xfrm>
          </p:contentPart>
        </mc:Choice>
        <mc:Fallback xmlns="">
          <p:pic>
            <p:nvPicPr>
              <p:cNvPr id="20" name="Ink 19"/>
            </p:nvPicPr>
            <p:blipFill>
              <a:blip r:embed="rId26"/>
            </p:blipFill>
            <p:spPr>
              <a:xfrm>
                <a:off x="2228278" y="6327647"/>
                <a:ext cx="78296" cy="134303"/>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Ink 20"/>
              <p14:cNvContentPartPr/>
              <p14:nvPr/>
            </p14:nvContentPartPr>
            <p14:xfrm>
              <a:off x="2278856" y="6240780"/>
              <a:ext cx="91725" cy="138588"/>
            </p14:xfrm>
          </p:contentPart>
        </mc:Choice>
        <mc:Fallback xmlns="">
          <p:pic>
            <p:nvPicPr>
              <p:cNvPr id="21" name="Ink 20"/>
            </p:nvPicPr>
            <p:blipFill>
              <a:blip r:embed="rId28"/>
            </p:blipFill>
            <p:spPr>
              <a:xfrm>
                <a:off x="2278856" y="6240780"/>
                <a:ext cx="91725" cy="13858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Ink 21"/>
              <p14:cNvContentPartPr/>
              <p14:nvPr/>
            </p14:nvContentPartPr>
            <p14:xfrm>
              <a:off x="2368296" y="6185915"/>
              <a:ext cx="82296" cy="243460"/>
            </p14:xfrm>
          </p:contentPart>
        </mc:Choice>
        <mc:Fallback xmlns="">
          <p:pic>
            <p:nvPicPr>
              <p:cNvPr id="22" name="Ink 21"/>
            </p:nvPicPr>
            <p:blipFill>
              <a:blip r:embed="rId30"/>
            </p:blipFill>
            <p:spPr>
              <a:xfrm>
                <a:off x="2368296" y="6185915"/>
                <a:ext cx="82296" cy="243460"/>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Ink 22"/>
              <p14:cNvContentPartPr/>
              <p14:nvPr/>
            </p14:nvContentPartPr>
            <p14:xfrm>
              <a:off x="2468880" y="6227064"/>
              <a:ext cx="43433" cy="22860"/>
            </p14:xfrm>
          </p:contentPart>
        </mc:Choice>
        <mc:Fallback xmlns="">
          <p:pic>
            <p:nvPicPr>
              <p:cNvPr id="23" name="Ink 22"/>
            </p:nvPicPr>
            <p:blipFill>
              <a:blip r:embed="rId32"/>
            </p:blipFill>
            <p:spPr>
              <a:xfrm>
                <a:off x="2468880" y="6227064"/>
                <a:ext cx="43433" cy="22860"/>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Ink 23"/>
              <p14:cNvContentPartPr/>
              <p14:nvPr/>
            </p14:nvContentPartPr>
            <p14:xfrm>
              <a:off x="2429589" y="6204204"/>
              <a:ext cx="199311" cy="187309"/>
            </p14:xfrm>
          </p:contentPart>
        </mc:Choice>
        <mc:Fallback xmlns="">
          <p:pic>
            <p:nvPicPr>
              <p:cNvPr id="24" name="Ink 23"/>
            </p:nvPicPr>
            <p:blipFill>
              <a:blip r:embed="rId34"/>
            </p:blipFill>
            <p:spPr>
              <a:xfrm>
                <a:off x="2429589" y="6204204"/>
                <a:ext cx="199311" cy="187309"/>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Ink 24"/>
              <p14:cNvContentPartPr/>
              <p14:nvPr/>
            </p14:nvContentPartPr>
            <p14:xfrm>
              <a:off x="2587751" y="6329934"/>
              <a:ext cx="59436" cy="27432"/>
            </p14:xfrm>
          </p:contentPart>
        </mc:Choice>
        <mc:Fallback xmlns="">
          <p:pic>
            <p:nvPicPr>
              <p:cNvPr id="25" name="Ink 24"/>
            </p:nvPicPr>
            <p:blipFill>
              <a:blip r:embed="rId36"/>
            </p:blipFill>
            <p:spPr>
              <a:xfrm>
                <a:off x="2587751" y="6329934"/>
                <a:ext cx="59436" cy="2743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Ink 25"/>
              <p14:cNvContentPartPr/>
              <p14:nvPr/>
            </p14:nvContentPartPr>
            <p14:xfrm>
              <a:off x="2702052" y="6355080"/>
              <a:ext cx="4572" cy="11430"/>
            </p14:xfrm>
          </p:contentPart>
        </mc:Choice>
        <mc:Fallback xmlns="">
          <p:pic>
            <p:nvPicPr>
              <p:cNvPr id="26" name="Ink 25"/>
            </p:nvPicPr>
            <p:blipFill>
              <a:blip r:embed="rId38"/>
            </p:blipFill>
            <p:spPr>
              <a:xfrm>
                <a:off x="2702052" y="6355080"/>
                <a:ext cx="4572" cy="11430"/>
              </a:xfrm>
              <a:prstGeom prst="rect"/>
            </p:spPr>
          </p:pic>
        </mc:Fallback>
      </mc:AlternateContent>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0687" y="102508"/>
            <a:ext cx="4458513" cy="629018"/>
          </a:xfrm>
          <a:prstGeom prst="rect">
            <a:avLst/>
          </a:prstGeom>
        </p:spPr>
        <p:txBody>
          <a:bodyPr vert="horz" wrap="square" lIns="0" tIns="13335" rIns="0" bIns="0" rtlCol="0">
            <a:spAutoFit/>
          </a:bodyPr>
          <a:lstStyle/>
          <a:p>
            <a:pPr marL="12700">
              <a:lnSpc>
                <a:spcPct val="100000"/>
              </a:lnSpc>
              <a:spcBef>
                <a:spcPts val="105"/>
              </a:spcBef>
            </a:pPr>
            <a:r>
              <a:rPr dirty="0"/>
              <a:t>Stride</a:t>
            </a:r>
            <a:r>
              <a:rPr spc="-80" dirty="0"/>
              <a:t> </a:t>
            </a:r>
            <a:r>
              <a:rPr spc="-5" dirty="0"/>
              <a:t>example</a:t>
            </a:r>
            <a:endParaRPr spc="-5" dirty="0"/>
          </a:p>
        </p:txBody>
      </p:sp>
      <p:sp>
        <p:nvSpPr>
          <p:cNvPr id="4" name="object 4"/>
          <p:cNvSpPr txBox="1"/>
          <p:nvPr/>
        </p:nvSpPr>
        <p:spPr>
          <a:xfrm>
            <a:off x="330200" y="800230"/>
            <a:ext cx="8374380" cy="5466881"/>
          </a:xfrm>
          <a:prstGeom prst="rect">
            <a:avLst/>
          </a:prstGeom>
        </p:spPr>
        <p:txBody>
          <a:bodyPr vert="horz" wrap="square" lIns="0" tIns="74930" rIns="0" bIns="0" rtlCol="0">
            <a:spAutoFit/>
          </a:bodyPr>
          <a:lstStyle/>
          <a:p>
            <a:pPr marL="355600" indent="-343535" defTabSz="0">
              <a:lnSpc>
                <a:spcPct val="100000"/>
              </a:lnSpc>
              <a:spcBef>
                <a:spcPts val="590"/>
              </a:spcBef>
              <a:buClr>
                <a:srgbClr val="0033CC"/>
              </a:buClr>
              <a:buSzPct val="60000"/>
              <a:buFont typeface="Wingdings" panose="05000000000000000000" pitchFamily="2" charset="2"/>
              <a:buChar char=""/>
              <a:tabLst>
                <a:tab pos="355600" algn="l"/>
                <a:tab pos="356235" algn="l"/>
              </a:tabLst>
            </a:pPr>
            <a:r>
              <a:rPr sz="2000" b="1" dirty="0">
                <a:solidFill>
                  <a:srgbClr val="003399"/>
                </a:solidFill>
                <a:latin typeface="Arial" panose="020B0604020202020204" pitchFamily="34" charset="0"/>
                <a:cs typeface="Arial" panose="020B0604020202020204" pitchFamily="34" charset="0"/>
              </a:rPr>
              <a:t>Given</a:t>
            </a:r>
            <a:endParaRPr sz="2000" b="1" dirty="0">
              <a:solidFill>
                <a:srgbClr val="003399"/>
              </a:solidFill>
              <a:latin typeface="Arial" panose="020B0604020202020204" pitchFamily="34" charset="0"/>
              <a:cs typeface="Arial" panose="020B0604020202020204" pitchFamily="34" charset="0"/>
            </a:endParaRPr>
          </a:p>
          <a:p>
            <a:pPr marL="756285" lvl="1" indent="-287020" defTabSz="0">
              <a:lnSpc>
                <a:spcPct val="100000"/>
              </a:lnSpc>
              <a:spcBef>
                <a:spcPts val="44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8 memory banks</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bank busy </a:t>
            </a:r>
            <a:r>
              <a:rPr sz="1800" dirty="0">
                <a:solidFill>
                  <a:srgbClr val="0033CC"/>
                </a:solidFill>
                <a:latin typeface="Arial" panose="020B0604020202020204" pitchFamily="34" charset="0"/>
                <a:cs typeface="Arial" panose="020B0604020202020204" pitchFamily="34" charset="0"/>
              </a:rPr>
              <a:t>time of </a:t>
            </a:r>
            <a:r>
              <a:rPr sz="1800" spc="-5" dirty="0">
                <a:solidFill>
                  <a:srgbClr val="0033CC"/>
                </a:solidFill>
                <a:latin typeface="Arial" panose="020B0604020202020204" pitchFamily="34" charset="0"/>
                <a:cs typeface="Arial" panose="020B0604020202020204" pitchFamily="34" charset="0"/>
              </a:rPr>
              <a:t>6</a:t>
            </a:r>
            <a:r>
              <a:rPr sz="1800" spc="10"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cycles</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dirty="0">
                <a:solidFill>
                  <a:srgbClr val="0033CC"/>
                </a:solidFill>
                <a:latin typeface="Arial" panose="020B0604020202020204" pitchFamily="34" charset="0"/>
                <a:cs typeface="Arial" panose="020B0604020202020204" pitchFamily="34" charset="0"/>
              </a:rPr>
              <a:t>total memory </a:t>
            </a:r>
            <a:r>
              <a:rPr lang="en-US" sz="1800" dirty="0">
                <a:solidFill>
                  <a:srgbClr val="0033CC"/>
                </a:solidFill>
                <a:latin typeface="Arial" panose="020B0604020202020204" pitchFamily="34" charset="0"/>
                <a:cs typeface="Arial" panose="020B0604020202020204" pitchFamily="34" charset="0"/>
              </a:rPr>
              <a:t>start-up </a:t>
            </a:r>
            <a:r>
              <a:rPr sz="1800" spc="-5" dirty="0">
                <a:solidFill>
                  <a:srgbClr val="0033CC"/>
                </a:solidFill>
                <a:latin typeface="Arial" panose="020B0604020202020204" pitchFamily="34" charset="0"/>
                <a:cs typeface="Arial" panose="020B0604020202020204" pitchFamily="34" charset="0"/>
              </a:rPr>
              <a:t>latency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12</a:t>
            </a:r>
            <a:r>
              <a:rPr sz="1800" spc="-1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cycles</a:t>
            </a:r>
            <a:r>
              <a:rPr sz="1600" spc="-5" dirty="0">
                <a:solidFill>
                  <a:srgbClr val="0033CC"/>
                </a:solidFill>
                <a:latin typeface="Arial" panose="020B0604020202020204" pitchFamily="34" charset="0"/>
                <a:cs typeface="Arial" panose="020B0604020202020204" pitchFamily="34" charset="0"/>
              </a:rPr>
              <a:t>.</a:t>
            </a:r>
            <a:endParaRPr lang="en-US" sz="1600" spc="-5"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lang="en-US" dirty="0">
                <a:solidFill>
                  <a:srgbClr val="0033CC"/>
                </a:solidFill>
                <a:latin typeface="Arial" panose="020B0604020202020204" pitchFamily="34" charset="0"/>
                <a:cs typeface="Arial" panose="020B0604020202020204" pitchFamily="34" charset="0"/>
              </a:rPr>
              <a:t>bank busy time: the busy time is the time the bank is occupied with one request</a:t>
            </a:r>
            <a:endParaRPr dirty="0">
              <a:solidFill>
                <a:srgbClr val="0033CC"/>
              </a:solidFill>
              <a:latin typeface="Arial" panose="020B0604020202020204" pitchFamily="34" charset="0"/>
              <a:cs typeface="Arial" panose="020B0604020202020204" pitchFamily="34" charset="0"/>
            </a:endParaRPr>
          </a:p>
          <a:p>
            <a:pPr marL="355600" indent="-343535" defTabSz="0">
              <a:lnSpc>
                <a:spcPct val="100000"/>
              </a:lnSpc>
              <a:spcBef>
                <a:spcPts val="470"/>
              </a:spcBef>
              <a:buClr>
                <a:srgbClr val="0033CC"/>
              </a:buClr>
              <a:buSzPct val="60000"/>
              <a:buFont typeface="Wingdings" panose="05000000000000000000" pitchFamily="2" charset="2"/>
              <a:buChar char=""/>
              <a:tabLst>
                <a:tab pos="355600" algn="l"/>
                <a:tab pos="356235" algn="l"/>
              </a:tabLst>
            </a:pPr>
            <a:r>
              <a:rPr sz="2000" b="1" dirty="0">
                <a:solidFill>
                  <a:srgbClr val="003399"/>
                </a:solidFill>
                <a:latin typeface="Arial" panose="020B0604020202020204" pitchFamily="34" charset="0"/>
                <a:cs typeface="Arial" panose="020B0604020202020204" pitchFamily="34" charset="0"/>
              </a:rPr>
              <a:t>Questions</a:t>
            </a:r>
            <a:r>
              <a:rPr sz="2000" dirty="0">
                <a:solidFill>
                  <a:srgbClr val="003399"/>
                </a:solidFill>
                <a:latin typeface="Arial" panose="020B0604020202020204" pitchFamily="34" charset="0"/>
                <a:cs typeface="Arial" panose="020B0604020202020204" pitchFamily="34" charset="0"/>
              </a:rPr>
              <a:t>: How long will it take to complete a 64-element vector</a:t>
            </a:r>
            <a:r>
              <a:rPr sz="2000" spc="-19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load</a:t>
            </a:r>
            <a:endParaRPr sz="2000" dirty="0">
              <a:latin typeface="Arial" panose="020B0604020202020204" pitchFamily="34" charset="0"/>
              <a:cs typeface="Arial" panose="020B0604020202020204" pitchFamily="34" charset="0"/>
            </a:endParaRPr>
          </a:p>
          <a:p>
            <a:pPr marL="469900" defTabSz="0">
              <a:lnSpc>
                <a:spcPct val="100000"/>
              </a:lnSpc>
              <a:spcBef>
                <a:spcPts val="440"/>
              </a:spcBef>
              <a:tabLst>
                <a:tab pos="812800" algn="l"/>
              </a:tabLst>
            </a:pPr>
            <a:r>
              <a:rPr sz="1000" spc="-5" dirty="0">
                <a:solidFill>
                  <a:srgbClr val="003399"/>
                </a:solidFill>
                <a:latin typeface="Arial" panose="020B0604020202020204" pitchFamily="34" charset="0"/>
                <a:cs typeface="Arial" panose="020B0604020202020204" pitchFamily="34" charset="0"/>
              </a:rPr>
              <a:t>1.	</a:t>
            </a:r>
            <a:r>
              <a:rPr sz="1800" dirty="0">
                <a:solidFill>
                  <a:srgbClr val="0033CC"/>
                </a:solidFill>
                <a:latin typeface="Arial" panose="020B0604020202020204" pitchFamily="34" charset="0"/>
                <a:cs typeface="Arial" panose="020B0604020202020204" pitchFamily="34" charset="0"/>
              </a:rPr>
              <a:t>With </a:t>
            </a:r>
            <a:r>
              <a:rPr sz="1800" spc="-5" dirty="0">
                <a:solidFill>
                  <a:srgbClr val="0033CC"/>
                </a:solidFill>
                <a:latin typeface="Arial" panose="020B0604020202020204" pitchFamily="34" charset="0"/>
                <a:cs typeface="Arial" panose="020B0604020202020204" pitchFamily="34" charset="0"/>
              </a:rPr>
              <a:t>a stride of</a:t>
            </a:r>
            <a:r>
              <a:rPr sz="1800" spc="1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1?</a:t>
            </a:r>
            <a:endParaRPr sz="1800" dirty="0">
              <a:latin typeface="Arial" panose="020B0604020202020204" pitchFamily="34" charset="0"/>
              <a:cs typeface="Arial" panose="020B0604020202020204" pitchFamily="34" charset="0"/>
            </a:endParaRPr>
          </a:p>
          <a:p>
            <a:pPr marL="469900" defTabSz="0">
              <a:lnSpc>
                <a:spcPct val="100000"/>
              </a:lnSpc>
              <a:spcBef>
                <a:spcPts val="435"/>
              </a:spcBef>
              <a:tabLst>
                <a:tab pos="812800" algn="l"/>
              </a:tabLst>
            </a:pPr>
            <a:r>
              <a:rPr sz="1000" spc="-5" dirty="0">
                <a:solidFill>
                  <a:srgbClr val="003399"/>
                </a:solidFill>
                <a:latin typeface="Arial" panose="020B0604020202020204" pitchFamily="34" charset="0"/>
                <a:cs typeface="Arial" panose="020B0604020202020204" pitchFamily="34" charset="0"/>
              </a:rPr>
              <a:t>2.	</a:t>
            </a:r>
            <a:r>
              <a:rPr sz="1800" dirty="0">
                <a:solidFill>
                  <a:srgbClr val="0033CC"/>
                </a:solidFill>
                <a:latin typeface="Arial" panose="020B0604020202020204" pitchFamily="34" charset="0"/>
                <a:cs typeface="Arial" panose="020B0604020202020204" pitchFamily="34" charset="0"/>
              </a:rPr>
              <a:t>With a </a:t>
            </a:r>
            <a:r>
              <a:rPr sz="1800" spc="-5" dirty="0">
                <a:solidFill>
                  <a:srgbClr val="0033CC"/>
                </a:solidFill>
                <a:latin typeface="Arial" panose="020B0604020202020204" pitchFamily="34" charset="0"/>
                <a:cs typeface="Arial" panose="020B0604020202020204" pitchFamily="34" charset="0"/>
              </a:rPr>
              <a:t>stride </a:t>
            </a:r>
            <a:r>
              <a:rPr sz="1800" dirty="0">
                <a:solidFill>
                  <a:srgbClr val="0033CC"/>
                </a:solidFill>
                <a:latin typeface="Arial" panose="020B0604020202020204" pitchFamily="34" charset="0"/>
                <a:cs typeface="Arial" panose="020B0604020202020204" pitchFamily="34" charset="0"/>
              </a:rPr>
              <a:t>of</a:t>
            </a:r>
            <a:r>
              <a:rPr sz="1800" spc="-1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32?</a:t>
            </a:r>
            <a:endParaRPr sz="1800" dirty="0">
              <a:latin typeface="Arial" panose="020B0604020202020204" pitchFamily="34" charset="0"/>
              <a:cs typeface="Arial" panose="020B0604020202020204" pitchFamily="34" charset="0"/>
            </a:endParaRPr>
          </a:p>
          <a:p>
            <a:pPr marL="355600" indent="-343535" defTabSz="0">
              <a:lnSpc>
                <a:spcPct val="100000"/>
              </a:lnSpc>
              <a:spcBef>
                <a:spcPts val="470"/>
              </a:spcBef>
              <a:buClr>
                <a:srgbClr val="0033CC"/>
              </a:buClr>
              <a:buSzPct val="60000"/>
              <a:buFont typeface="Wingdings" panose="05000000000000000000" pitchFamily="2" charset="2"/>
              <a:buChar char=""/>
              <a:tabLst>
                <a:tab pos="355600" algn="l"/>
                <a:tab pos="356235" algn="l"/>
              </a:tabLst>
            </a:pPr>
            <a:r>
              <a:rPr sz="2000" b="1" dirty="0">
                <a:solidFill>
                  <a:srgbClr val="003399"/>
                </a:solidFill>
                <a:latin typeface="Arial" panose="020B0604020202020204" pitchFamily="34" charset="0"/>
                <a:cs typeface="Arial" panose="020B0604020202020204" pitchFamily="34" charset="0"/>
              </a:rPr>
              <a:t>Answers:</a:t>
            </a:r>
            <a:endParaRPr sz="2000" dirty="0">
              <a:latin typeface="Arial" panose="020B0604020202020204" pitchFamily="34" charset="0"/>
              <a:cs typeface="Arial" panose="020B0604020202020204" pitchFamily="34" charset="0"/>
            </a:endParaRPr>
          </a:p>
          <a:p>
            <a:pPr marL="812800" marR="24130" indent="-342900" defTabSz="0">
              <a:lnSpc>
                <a:spcPct val="100000"/>
              </a:lnSpc>
              <a:spcBef>
                <a:spcPts val="440"/>
              </a:spcBef>
              <a:tabLst>
                <a:tab pos="812800" algn="l"/>
              </a:tabLst>
            </a:pPr>
            <a:r>
              <a:rPr sz="1000" spc="-5" dirty="0">
                <a:solidFill>
                  <a:srgbClr val="003399"/>
                </a:solidFill>
                <a:latin typeface="Arial" panose="020B0604020202020204" pitchFamily="34" charset="0"/>
                <a:cs typeface="Arial" panose="020B0604020202020204" pitchFamily="34" charset="0"/>
              </a:rPr>
              <a:t>1.	</a:t>
            </a:r>
            <a:r>
              <a:rPr sz="1800" spc="-5" dirty="0">
                <a:solidFill>
                  <a:srgbClr val="0033CC"/>
                </a:solidFill>
                <a:latin typeface="Arial" panose="020B0604020202020204" pitchFamily="34" charset="0"/>
                <a:cs typeface="Arial" panose="020B0604020202020204" pitchFamily="34" charset="0"/>
              </a:rPr>
              <a:t>Stride </a:t>
            </a:r>
            <a:r>
              <a:rPr sz="1800" dirty="0">
                <a:solidFill>
                  <a:srgbClr val="0033CC"/>
                </a:solidFill>
                <a:latin typeface="Arial" panose="020B0604020202020204" pitchFamily="34" charset="0"/>
                <a:cs typeface="Arial" panose="020B0604020202020204" pitchFamily="34" charset="0"/>
              </a:rPr>
              <a:t>of 1: </a:t>
            </a:r>
            <a:r>
              <a:rPr sz="1800" spc="-5" dirty="0">
                <a:solidFill>
                  <a:srgbClr val="0033CC"/>
                </a:solidFill>
                <a:latin typeface="Arial" panose="020B0604020202020204" pitchFamily="34" charset="0"/>
                <a:cs typeface="Arial" panose="020B0604020202020204" pitchFamily="34" charset="0"/>
              </a:rPr>
              <a:t>number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banks is greater than </a:t>
            </a:r>
            <a:r>
              <a:rPr sz="1800" dirty="0">
                <a:solidFill>
                  <a:srgbClr val="0033CC"/>
                </a:solidFill>
                <a:latin typeface="Arial" panose="020B0604020202020204" pitchFamily="34" charset="0"/>
                <a:cs typeface="Arial" panose="020B0604020202020204" pitchFamily="34" charset="0"/>
              </a:rPr>
              <a:t>the </a:t>
            </a:r>
            <a:r>
              <a:rPr sz="1800" spc="-5" dirty="0">
                <a:solidFill>
                  <a:srgbClr val="0033CC"/>
                </a:solidFill>
                <a:latin typeface="Arial" panose="020B0604020202020204" pitchFamily="34" charset="0"/>
                <a:cs typeface="Arial" panose="020B0604020202020204" pitchFamily="34" charset="0"/>
              </a:rPr>
              <a:t>bank busy </a:t>
            </a:r>
            <a:r>
              <a:rPr sz="1800" dirty="0">
                <a:solidFill>
                  <a:srgbClr val="0033CC"/>
                </a:solidFill>
                <a:latin typeface="Arial" panose="020B0604020202020204" pitchFamily="34" charset="0"/>
                <a:cs typeface="Arial" panose="020B0604020202020204" pitchFamily="34" charset="0"/>
              </a:rPr>
              <a:t>time, </a:t>
            </a:r>
            <a:r>
              <a:rPr sz="1800" spc="-5" dirty="0">
                <a:solidFill>
                  <a:srgbClr val="0033CC"/>
                </a:solidFill>
                <a:latin typeface="Arial" panose="020B0604020202020204" pitchFamily="34" charset="0"/>
                <a:cs typeface="Arial" panose="020B0604020202020204" pitchFamily="34" charset="0"/>
              </a:rPr>
              <a:t>so </a:t>
            </a:r>
            <a:r>
              <a:rPr sz="1800" dirty="0">
                <a:solidFill>
                  <a:srgbClr val="0033CC"/>
                </a:solidFill>
                <a:latin typeface="Arial" panose="020B0604020202020204" pitchFamily="34" charset="0"/>
                <a:cs typeface="Arial" panose="020B0604020202020204" pitchFamily="34" charset="0"/>
              </a:rPr>
              <a:t>it </a:t>
            </a:r>
            <a:r>
              <a:rPr sz="1800" spc="-5" dirty="0">
                <a:solidFill>
                  <a:srgbClr val="0033CC"/>
                </a:solidFill>
                <a:latin typeface="Arial" panose="020B0604020202020204" pitchFamily="34" charset="0"/>
                <a:cs typeface="Arial" panose="020B0604020202020204" pitchFamily="34" charset="0"/>
              </a:rPr>
              <a:t>takes  </a:t>
            </a:r>
            <a:r>
              <a:rPr sz="1800" spc="-5" dirty="0">
                <a:latin typeface="Arial" panose="020B0604020202020204" pitchFamily="34" charset="0"/>
                <a:cs typeface="Arial" panose="020B0604020202020204" pitchFamily="34" charset="0"/>
              </a:rPr>
              <a:t>12 </a:t>
            </a:r>
            <a:r>
              <a:rPr sz="180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64 </a:t>
            </a:r>
            <a:r>
              <a:rPr sz="180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76 </a:t>
            </a:r>
            <a:r>
              <a:rPr sz="1800" spc="-5" dirty="0">
                <a:latin typeface="Arial" panose="020B0604020202020204" pitchFamily="34" charset="0"/>
                <a:cs typeface="Arial" panose="020B0604020202020204" pitchFamily="34" charset="0"/>
              </a:rPr>
              <a:t>clock </a:t>
            </a:r>
            <a:r>
              <a:rPr sz="1800" spc="-10" dirty="0">
                <a:latin typeface="Arial" panose="020B0604020202020204" pitchFamily="34" charset="0"/>
                <a:cs typeface="Arial" panose="020B0604020202020204" pitchFamily="34" charset="0"/>
              </a:rPr>
              <a:t>cycles </a:t>
            </a:r>
            <a:r>
              <a:rPr sz="1800" dirty="0">
                <a:latin typeface="Wingdings" panose="05000000000000000000" pitchFamily="2" charset="2"/>
                <a:cs typeface="Wingdings" panose="05000000000000000000" pitchFamily="2" charset="2"/>
              </a:rPr>
              <a:t></a:t>
            </a:r>
            <a:r>
              <a:rPr sz="1800" dirty="0">
                <a:latin typeface="Times New Roman" panose="02020603050405020304" pitchFamily="18" charset="0"/>
                <a:cs typeface="Times New Roman" panose="02020603050405020304" pitchFamily="18" charset="0"/>
              </a:rPr>
              <a:t> </a:t>
            </a:r>
            <a:r>
              <a:rPr sz="1800" spc="-5" dirty="0">
                <a:latin typeface="Arial" panose="020B0604020202020204" pitchFamily="34" charset="0"/>
                <a:cs typeface="Arial" panose="020B0604020202020204" pitchFamily="34" charset="0"/>
              </a:rPr>
              <a:t>76/64 </a:t>
            </a:r>
            <a:r>
              <a:rPr sz="1800" dirty="0">
                <a:latin typeface="Arial" panose="020B0604020202020204" pitchFamily="34" charset="0"/>
                <a:cs typeface="Arial" panose="020B0604020202020204" pitchFamily="34" charset="0"/>
              </a:rPr>
              <a:t>= 1.2 </a:t>
            </a:r>
            <a:r>
              <a:rPr sz="1800" spc="-5" dirty="0">
                <a:latin typeface="Arial" panose="020B0604020202020204" pitchFamily="34" charset="0"/>
                <a:cs typeface="Arial" panose="020B0604020202020204" pitchFamily="34" charset="0"/>
              </a:rPr>
              <a:t>cycle </a:t>
            </a:r>
            <a:r>
              <a:rPr sz="1800" dirty="0">
                <a:latin typeface="Arial" panose="020B0604020202020204" pitchFamily="34" charset="0"/>
                <a:cs typeface="Arial" panose="020B0604020202020204" pitchFamily="34" charset="0"/>
              </a:rPr>
              <a:t>for </a:t>
            </a:r>
            <a:r>
              <a:rPr sz="1800" spc="-5" dirty="0">
                <a:latin typeface="Arial" panose="020B0604020202020204" pitchFamily="34" charset="0"/>
                <a:cs typeface="Arial" panose="020B0604020202020204" pitchFamily="34" charset="0"/>
              </a:rPr>
              <a:t>each vector</a:t>
            </a:r>
            <a:r>
              <a:rPr sz="1800" spc="140"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element</a:t>
            </a:r>
            <a:endParaRPr sz="1800" dirty="0">
              <a:latin typeface="Arial" panose="020B0604020202020204" pitchFamily="34" charset="0"/>
              <a:cs typeface="Arial" panose="020B0604020202020204" pitchFamily="34" charset="0"/>
            </a:endParaRPr>
          </a:p>
          <a:p>
            <a:pPr marL="812800" marR="5080" indent="-342900" defTabSz="0">
              <a:lnSpc>
                <a:spcPct val="100000"/>
              </a:lnSpc>
              <a:spcBef>
                <a:spcPts val="435"/>
              </a:spcBef>
              <a:tabLst>
                <a:tab pos="812800" algn="l"/>
              </a:tabLst>
            </a:pPr>
            <a:r>
              <a:rPr sz="1000" spc="-5" dirty="0">
                <a:solidFill>
                  <a:srgbClr val="003399"/>
                </a:solidFill>
                <a:latin typeface="Arial" panose="020B0604020202020204" pitchFamily="34" charset="0"/>
                <a:cs typeface="Arial" panose="020B0604020202020204" pitchFamily="34" charset="0"/>
              </a:rPr>
              <a:t>2.	</a:t>
            </a:r>
            <a:r>
              <a:rPr sz="1800" spc="-5" dirty="0">
                <a:solidFill>
                  <a:srgbClr val="0033CC"/>
                </a:solidFill>
                <a:latin typeface="Arial" panose="020B0604020202020204" pitchFamily="34" charset="0"/>
                <a:cs typeface="Arial" panose="020B0604020202020204" pitchFamily="34" charset="0"/>
              </a:rPr>
              <a:t>Stride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32: </a:t>
            </a:r>
            <a:r>
              <a:rPr sz="1800" dirty="0">
                <a:solidFill>
                  <a:srgbClr val="0033CC"/>
                </a:solidFill>
                <a:latin typeface="Arial" panose="020B0604020202020204" pitchFamily="34" charset="0"/>
                <a:cs typeface="Arial" panose="020B0604020202020204" pitchFamily="34" charset="0"/>
              </a:rPr>
              <a:t>the </a:t>
            </a:r>
            <a:r>
              <a:rPr sz="1800" spc="-10" dirty="0">
                <a:solidFill>
                  <a:srgbClr val="0033CC"/>
                </a:solidFill>
                <a:latin typeface="Arial" panose="020B0604020202020204" pitchFamily="34" charset="0"/>
                <a:cs typeface="Arial" panose="020B0604020202020204" pitchFamily="34" charset="0"/>
              </a:rPr>
              <a:t>worst </a:t>
            </a:r>
            <a:r>
              <a:rPr sz="1800" spc="-5" dirty="0">
                <a:solidFill>
                  <a:srgbClr val="0033CC"/>
                </a:solidFill>
                <a:latin typeface="Arial" panose="020B0604020202020204" pitchFamily="34" charset="0"/>
                <a:cs typeface="Arial" panose="020B0604020202020204" pitchFamily="34" charset="0"/>
              </a:rPr>
              <a:t>case scenario happens </a:t>
            </a:r>
            <a:r>
              <a:rPr sz="1800" spc="-15" dirty="0">
                <a:solidFill>
                  <a:srgbClr val="0033CC"/>
                </a:solidFill>
                <a:latin typeface="Arial" panose="020B0604020202020204" pitchFamily="34" charset="0"/>
                <a:cs typeface="Arial" panose="020B0604020202020204" pitchFamily="34" charset="0"/>
              </a:rPr>
              <a:t>when </a:t>
            </a:r>
            <a:r>
              <a:rPr sz="1800" dirty="0">
                <a:solidFill>
                  <a:srgbClr val="0033CC"/>
                </a:solidFill>
                <a:latin typeface="Arial" panose="020B0604020202020204" pitchFamily="34" charset="0"/>
                <a:cs typeface="Arial" panose="020B0604020202020204" pitchFamily="34" charset="0"/>
              </a:rPr>
              <a:t>the </a:t>
            </a:r>
            <a:r>
              <a:rPr sz="1800" spc="-5" dirty="0">
                <a:solidFill>
                  <a:srgbClr val="0033CC"/>
                </a:solidFill>
                <a:latin typeface="Arial" panose="020B0604020202020204" pitchFamily="34" charset="0"/>
                <a:cs typeface="Arial" panose="020B0604020202020204" pitchFamily="34" charset="0"/>
              </a:rPr>
              <a:t>stride value is a  multiple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the number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banks, </a:t>
            </a:r>
            <a:r>
              <a:rPr sz="1800" spc="-15" dirty="0">
                <a:solidFill>
                  <a:srgbClr val="0033CC"/>
                </a:solidFill>
                <a:latin typeface="Arial" panose="020B0604020202020204" pitchFamily="34" charset="0"/>
                <a:cs typeface="Arial" panose="020B0604020202020204" pitchFamily="34" charset="0"/>
              </a:rPr>
              <a:t>which </a:t>
            </a:r>
            <a:r>
              <a:rPr sz="1800" dirty="0">
                <a:solidFill>
                  <a:srgbClr val="0033CC"/>
                </a:solidFill>
                <a:latin typeface="Arial" panose="020B0604020202020204" pitchFamily="34" charset="0"/>
                <a:cs typeface="Arial" panose="020B0604020202020204" pitchFamily="34" charset="0"/>
              </a:rPr>
              <a:t>this is! </a:t>
            </a:r>
            <a:r>
              <a:rPr sz="1800" spc="-5" dirty="0">
                <a:solidFill>
                  <a:srgbClr val="0033CC"/>
                </a:solidFill>
                <a:latin typeface="Arial" panose="020B0604020202020204" pitchFamily="34" charset="0"/>
                <a:cs typeface="Arial" panose="020B0604020202020204" pitchFamily="34" charset="0"/>
              </a:rPr>
              <a:t>Every access </a:t>
            </a:r>
            <a:r>
              <a:rPr sz="1800" dirty="0">
                <a:solidFill>
                  <a:srgbClr val="0033CC"/>
                </a:solidFill>
                <a:latin typeface="Arial" panose="020B0604020202020204" pitchFamily="34" charset="0"/>
                <a:cs typeface="Arial" panose="020B0604020202020204" pitchFamily="34" charset="0"/>
              </a:rPr>
              <a:t>to </a:t>
            </a:r>
            <a:r>
              <a:rPr sz="1800" spc="-5" dirty="0">
                <a:solidFill>
                  <a:srgbClr val="0033CC"/>
                </a:solidFill>
                <a:latin typeface="Arial" panose="020B0604020202020204" pitchFamily="34" charset="0"/>
                <a:cs typeface="Arial" panose="020B0604020202020204" pitchFamily="34" charset="0"/>
              </a:rPr>
              <a:t>memory </a:t>
            </a:r>
            <a:r>
              <a:rPr sz="1800" spc="-15" dirty="0">
                <a:solidFill>
                  <a:srgbClr val="0033CC"/>
                </a:solidFill>
                <a:latin typeface="Arial" panose="020B0604020202020204" pitchFamily="34" charset="0"/>
                <a:cs typeface="Arial" panose="020B0604020202020204" pitchFamily="34" charset="0"/>
              </a:rPr>
              <a:t>will  </a:t>
            </a:r>
            <a:r>
              <a:rPr sz="1800" spc="-5" dirty="0">
                <a:solidFill>
                  <a:srgbClr val="0033CC"/>
                </a:solidFill>
                <a:latin typeface="Arial" panose="020B0604020202020204" pitchFamily="34" charset="0"/>
                <a:cs typeface="Arial" panose="020B0604020202020204" pitchFamily="34" charset="0"/>
              </a:rPr>
              <a:t>collide </a:t>
            </a:r>
            <a:r>
              <a:rPr sz="1800" spc="-15" dirty="0">
                <a:solidFill>
                  <a:srgbClr val="0033CC"/>
                </a:solidFill>
                <a:latin typeface="Arial" panose="020B0604020202020204" pitchFamily="34" charset="0"/>
                <a:cs typeface="Arial" panose="020B0604020202020204" pitchFamily="34" charset="0"/>
              </a:rPr>
              <a:t>with </a:t>
            </a:r>
            <a:r>
              <a:rPr sz="1800" dirty="0">
                <a:solidFill>
                  <a:srgbClr val="0033CC"/>
                </a:solidFill>
                <a:latin typeface="Arial" panose="020B0604020202020204" pitchFamily="34" charset="0"/>
                <a:cs typeface="Arial" panose="020B0604020202020204" pitchFamily="34" charset="0"/>
              </a:rPr>
              <a:t>the </a:t>
            </a:r>
            <a:r>
              <a:rPr sz="1800" spc="-5" dirty="0">
                <a:solidFill>
                  <a:srgbClr val="0033CC"/>
                </a:solidFill>
                <a:latin typeface="Arial" panose="020B0604020202020204" pitchFamily="34" charset="0"/>
                <a:cs typeface="Arial" panose="020B0604020202020204" pitchFamily="34" charset="0"/>
              </a:rPr>
              <a:t>previous one! </a:t>
            </a:r>
            <a:r>
              <a:rPr sz="1800" dirty="0">
                <a:solidFill>
                  <a:srgbClr val="0033CC"/>
                </a:solidFill>
                <a:latin typeface="Arial" panose="020B0604020202020204" pitchFamily="34" charset="0"/>
                <a:cs typeface="Arial" panose="020B0604020202020204" pitchFamily="34" charset="0"/>
              </a:rPr>
              <a:t>Thus, the </a:t>
            </a:r>
            <a:r>
              <a:rPr sz="1800" spc="-5" dirty="0">
                <a:solidFill>
                  <a:srgbClr val="0033CC"/>
                </a:solidFill>
                <a:latin typeface="Arial" panose="020B0604020202020204" pitchFamily="34" charset="0"/>
                <a:cs typeface="Arial" panose="020B0604020202020204" pitchFamily="34" charset="0"/>
              </a:rPr>
              <a:t>total </a:t>
            </a:r>
            <a:r>
              <a:rPr sz="1800" dirty="0">
                <a:solidFill>
                  <a:srgbClr val="0033CC"/>
                </a:solidFill>
                <a:latin typeface="Arial" panose="020B0604020202020204" pitchFamily="34" charset="0"/>
                <a:cs typeface="Arial" panose="020B0604020202020204" pitchFamily="34" charset="0"/>
              </a:rPr>
              <a:t>time </a:t>
            </a:r>
            <a:r>
              <a:rPr sz="1800" spc="-15" dirty="0">
                <a:solidFill>
                  <a:srgbClr val="0033CC"/>
                </a:solidFill>
                <a:latin typeface="Arial" panose="020B0604020202020204" pitchFamily="34" charset="0"/>
                <a:cs typeface="Arial" panose="020B0604020202020204" pitchFamily="34" charset="0"/>
              </a:rPr>
              <a:t>will</a:t>
            </a:r>
            <a:r>
              <a:rPr sz="1800" spc="9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be:</a:t>
            </a:r>
            <a:endParaRPr sz="1800" dirty="0">
              <a:latin typeface="Arial" panose="020B0604020202020204" pitchFamily="34" charset="0"/>
              <a:cs typeface="Arial" panose="020B0604020202020204" pitchFamily="34" charset="0"/>
            </a:endParaRPr>
          </a:p>
          <a:p>
            <a:pPr marL="927100">
              <a:lnSpc>
                <a:spcPct val="100000"/>
              </a:lnSpc>
              <a:spcBef>
                <a:spcPts val="435"/>
              </a:spcBef>
            </a:pPr>
            <a:r>
              <a:rPr sz="1800" spc="-5" dirty="0">
                <a:solidFill>
                  <a:srgbClr val="000066"/>
                </a:solidFill>
                <a:latin typeface="Arial" panose="020B0604020202020204" pitchFamily="34" charset="0"/>
                <a:cs typeface="Arial" panose="020B0604020202020204" pitchFamily="34" charset="0"/>
              </a:rPr>
              <a:t>12 </a:t>
            </a:r>
            <a:r>
              <a:rPr sz="180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1 </a:t>
            </a:r>
            <a:r>
              <a:rPr sz="180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6 * 63 </a:t>
            </a:r>
            <a:r>
              <a:rPr sz="180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391 clock cycles</a:t>
            </a:r>
            <a:r>
              <a:rPr sz="1800" spc="-5" dirty="0">
                <a:solidFill>
                  <a:srgbClr val="000066"/>
                </a:solidFill>
                <a:latin typeface="Wingdings" panose="05000000000000000000" pitchFamily="2" charset="2"/>
                <a:cs typeface="Wingdings" panose="05000000000000000000" pitchFamily="2" charset="2"/>
              </a:rPr>
              <a:t></a:t>
            </a:r>
            <a:r>
              <a:rPr sz="1800" spc="-5" dirty="0">
                <a:solidFill>
                  <a:srgbClr val="000066"/>
                </a:solidFill>
                <a:latin typeface="Times New Roman" panose="02020603050405020304" pitchFamily="18" charset="0"/>
                <a:cs typeface="Times New Roman" panose="02020603050405020304" pitchFamily="18" charset="0"/>
              </a:rPr>
              <a:t> </a:t>
            </a:r>
            <a:r>
              <a:rPr sz="1800" spc="-5" dirty="0">
                <a:solidFill>
                  <a:srgbClr val="000066"/>
                </a:solidFill>
                <a:latin typeface="Arial" panose="020B0604020202020204" pitchFamily="34" charset="0"/>
                <a:cs typeface="Arial" panose="020B0604020202020204" pitchFamily="34" charset="0"/>
              </a:rPr>
              <a:t>391/64 </a:t>
            </a:r>
            <a:r>
              <a:rPr sz="1800" dirty="0">
                <a:solidFill>
                  <a:srgbClr val="000066"/>
                </a:solidFill>
                <a:latin typeface="Arial" panose="020B0604020202020204" pitchFamily="34" charset="0"/>
                <a:cs typeface="Arial" panose="020B0604020202020204" pitchFamily="34" charset="0"/>
              </a:rPr>
              <a:t>= 6.1 </a:t>
            </a:r>
            <a:r>
              <a:rPr sz="1800" spc="-5" dirty="0">
                <a:solidFill>
                  <a:srgbClr val="000066"/>
                </a:solidFill>
                <a:latin typeface="Arial" panose="020B0604020202020204" pitchFamily="34" charset="0"/>
                <a:cs typeface="Arial" panose="020B0604020202020204" pitchFamily="34" charset="0"/>
              </a:rPr>
              <a:t>clock </a:t>
            </a:r>
            <a:r>
              <a:rPr sz="1800" spc="-10" dirty="0">
                <a:solidFill>
                  <a:srgbClr val="000066"/>
                </a:solidFill>
                <a:latin typeface="Arial" panose="020B0604020202020204" pitchFamily="34" charset="0"/>
                <a:cs typeface="Arial" panose="020B0604020202020204" pitchFamily="34" charset="0"/>
              </a:rPr>
              <a:t>cycles </a:t>
            </a:r>
            <a:r>
              <a:rPr sz="1800" spc="-5" dirty="0">
                <a:solidFill>
                  <a:srgbClr val="000066"/>
                </a:solidFill>
                <a:latin typeface="Arial" panose="020B0604020202020204" pitchFamily="34" charset="0"/>
                <a:cs typeface="Arial" panose="020B0604020202020204" pitchFamily="34" charset="0"/>
              </a:rPr>
              <a:t>per</a:t>
            </a:r>
            <a:r>
              <a:rPr sz="1800" spc="175"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vector</a:t>
            </a:r>
            <a:endParaRPr sz="1800" dirty="0">
              <a:latin typeface="Arial" panose="020B0604020202020204" pitchFamily="34" charset="0"/>
              <a:cs typeface="Arial" panose="020B0604020202020204" pitchFamily="34" charset="0"/>
            </a:endParaRPr>
          </a:p>
          <a:p>
            <a:pPr marL="927100">
              <a:lnSpc>
                <a:spcPct val="100000"/>
              </a:lnSpc>
            </a:pPr>
            <a:r>
              <a:rPr sz="1800" spc="-5" dirty="0">
                <a:solidFill>
                  <a:srgbClr val="000066"/>
                </a:solidFill>
                <a:latin typeface="Arial" panose="020B0604020202020204" pitchFamily="34" charset="0"/>
                <a:cs typeface="Arial" panose="020B0604020202020204" pitchFamily="34" charset="0"/>
              </a:rPr>
              <a:t>element!</a:t>
            </a:r>
            <a:endParaRPr sz="18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5687567" y="3182112"/>
              <a:ext cx="1901953" cy="105156"/>
            </p14:xfrm>
          </p:contentPart>
        </mc:Choice>
        <mc:Fallback xmlns="">
          <p:pic>
            <p:nvPicPr>
              <p:cNvPr id="2" name="Ink 1"/>
            </p:nvPicPr>
            <p:blipFill>
              <a:blip r:embed="rId2"/>
            </p:blipFill>
            <p:spPr>
              <a:xfrm>
                <a:off x="5687567" y="3182112"/>
                <a:ext cx="1901953" cy="105156"/>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3730752" y="3922776"/>
              <a:ext cx="160020" cy="224027"/>
            </p14:xfrm>
          </p:contentPart>
        </mc:Choice>
        <mc:Fallback xmlns="">
          <p:pic>
            <p:nvPicPr>
              <p:cNvPr id="9" name="Ink 8"/>
            </p:nvPicPr>
            <p:blipFill>
              <a:blip r:embed="rId4"/>
            </p:blipFill>
            <p:spPr>
              <a:xfrm>
                <a:off x="3730752" y="3922776"/>
                <a:ext cx="160020" cy="224027"/>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3920490" y="3845052"/>
              <a:ext cx="203453" cy="452342"/>
            </p14:xfrm>
          </p:contentPart>
        </mc:Choice>
        <mc:Fallback xmlns="">
          <p:pic>
            <p:nvPicPr>
              <p:cNvPr id="10" name="Ink 9"/>
            </p:nvPicPr>
            <p:blipFill>
              <a:blip r:embed="rId6"/>
            </p:blipFill>
            <p:spPr>
              <a:xfrm>
                <a:off x="3920490" y="3845052"/>
                <a:ext cx="203453" cy="452342"/>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4139946" y="3980497"/>
              <a:ext cx="147018" cy="317754"/>
            </p14:xfrm>
          </p:contentPart>
        </mc:Choice>
        <mc:Fallback xmlns="">
          <p:pic>
            <p:nvPicPr>
              <p:cNvPr id="11" name="Ink 10"/>
            </p:nvPicPr>
            <p:blipFill>
              <a:blip r:embed="rId8"/>
            </p:blipFill>
            <p:spPr>
              <a:xfrm>
                <a:off x="4139946" y="3980497"/>
                <a:ext cx="147018" cy="31775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4338827" y="3979926"/>
              <a:ext cx="86868" cy="125730"/>
            </p14:xfrm>
          </p:contentPart>
        </mc:Choice>
        <mc:Fallback xmlns="">
          <p:pic>
            <p:nvPicPr>
              <p:cNvPr id="12" name="Ink 11"/>
            </p:nvPicPr>
            <p:blipFill>
              <a:blip r:embed="rId10"/>
            </p:blipFill>
            <p:spPr>
              <a:xfrm>
                <a:off x="4338827" y="3979926"/>
                <a:ext cx="86868" cy="125730"/>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4425696" y="3805761"/>
              <a:ext cx="169164" cy="329613"/>
            </p14:xfrm>
          </p:contentPart>
        </mc:Choice>
        <mc:Fallback xmlns="">
          <p:pic>
            <p:nvPicPr>
              <p:cNvPr id="13" name="Ink 12"/>
            </p:nvPicPr>
            <p:blipFill>
              <a:blip r:embed="rId12"/>
            </p:blipFill>
            <p:spPr>
              <a:xfrm>
                <a:off x="4425696" y="3805761"/>
                <a:ext cx="169164" cy="329613"/>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4695443" y="3849623"/>
              <a:ext cx="105157" cy="249889"/>
            </p14:xfrm>
          </p:contentPart>
        </mc:Choice>
        <mc:Fallback xmlns="">
          <p:pic>
            <p:nvPicPr>
              <p:cNvPr id="14" name="Ink 13"/>
            </p:nvPicPr>
            <p:blipFill>
              <a:blip r:embed="rId14"/>
            </p:blipFill>
            <p:spPr>
              <a:xfrm>
                <a:off x="4695443" y="3849623"/>
                <a:ext cx="105157" cy="249889"/>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4841747" y="3887342"/>
              <a:ext cx="18288" cy="206883"/>
            </p14:xfrm>
          </p:contentPart>
        </mc:Choice>
        <mc:Fallback xmlns="">
          <p:pic>
            <p:nvPicPr>
              <p:cNvPr id="15" name="Ink 14"/>
            </p:nvPicPr>
            <p:blipFill>
              <a:blip r:embed="rId16"/>
            </p:blipFill>
            <p:spPr>
              <a:xfrm>
                <a:off x="4841747" y="3887342"/>
                <a:ext cx="18288" cy="206883"/>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4924043" y="3995927"/>
              <a:ext cx="36577" cy="109728"/>
            </p14:xfrm>
          </p:contentPart>
        </mc:Choice>
        <mc:Fallback xmlns="">
          <p:pic>
            <p:nvPicPr>
              <p:cNvPr id="16" name="Ink 15"/>
            </p:nvPicPr>
            <p:blipFill>
              <a:blip r:embed="rId18"/>
            </p:blipFill>
            <p:spPr>
              <a:xfrm>
                <a:off x="4924043" y="3995927"/>
                <a:ext cx="36577" cy="109728"/>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Ink 16"/>
              <p14:cNvContentPartPr/>
              <p14:nvPr/>
            </p14:nvContentPartPr>
            <p14:xfrm>
              <a:off x="5026199" y="3881627"/>
              <a:ext cx="128731" cy="201168"/>
            </p14:xfrm>
          </p:contentPart>
        </mc:Choice>
        <mc:Fallback xmlns="">
          <p:pic>
            <p:nvPicPr>
              <p:cNvPr id="17" name="Ink 16"/>
            </p:nvPicPr>
            <p:blipFill>
              <a:blip r:embed="rId20"/>
            </p:blipFill>
            <p:spPr>
              <a:xfrm>
                <a:off x="5026199" y="3881627"/>
                <a:ext cx="128731" cy="20116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5184647" y="3817620"/>
              <a:ext cx="68580" cy="281177"/>
            </p14:xfrm>
          </p:contentPart>
        </mc:Choice>
        <mc:Fallback xmlns="">
          <p:pic>
            <p:nvPicPr>
              <p:cNvPr id="18" name="Ink 17"/>
            </p:nvPicPr>
            <p:blipFill>
              <a:blip r:embed="rId22"/>
            </p:blipFill>
            <p:spPr>
              <a:xfrm>
                <a:off x="5184647" y="3817620"/>
                <a:ext cx="68580" cy="281177"/>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6048755" y="3694176"/>
              <a:ext cx="96012" cy="370332"/>
            </p14:xfrm>
          </p:contentPart>
        </mc:Choice>
        <mc:Fallback xmlns="">
          <p:pic>
            <p:nvPicPr>
              <p:cNvPr id="19" name="Ink 18"/>
            </p:nvPicPr>
            <p:blipFill>
              <a:blip r:embed="rId24"/>
            </p:blipFill>
            <p:spPr>
              <a:xfrm>
                <a:off x="6048755" y="3694176"/>
                <a:ext cx="96012" cy="370332"/>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1" name="Ink 20"/>
              <p14:cNvContentPartPr/>
              <p14:nvPr/>
            </p14:nvContentPartPr>
            <p14:xfrm>
              <a:off x="1858089" y="5966460"/>
              <a:ext cx="56436" cy="286321"/>
            </p14:xfrm>
          </p:contentPart>
        </mc:Choice>
        <mc:Fallback xmlns="">
          <p:pic>
            <p:nvPicPr>
              <p:cNvPr id="21" name="Ink 20"/>
            </p:nvPicPr>
            <p:blipFill>
              <a:blip r:embed="rId26"/>
            </p:blipFill>
            <p:spPr>
              <a:xfrm>
                <a:off x="1858089" y="5966460"/>
                <a:ext cx="56436" cy="286321"/>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2" name="Ink 21"/>
              <p14:cNvContentPartPr/>
              <p14:nvPr/>
            </p14:nvContentPartPr>
            <p14:xfrm>
              <a:off x="1828800" y="6172200"/>
              <a:ext cx="137160" cy="224027"/>
            </p14:xfrm>
          </p:contentPart>
        </mc:Choice>
        <mc:Fallback xmlns="">
          <p:pic>
            <p:nvPicPr>
              <p:cNvPr id="22" name="Ink 21"/>
            </p:nvPicPr>
            <p:blipFill>
              <a:blip r:embed="rId28"/>
            </p:blipFill>
            <p:spPr>
              <a:xfrm>
                <a:off x="1828800" y="6172200"/>
                <a:ext cx="137160" cy="224027"/>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3" name="Ink 22"/>
              <p14:cNvContentPartPr/>
              <p14:nvPr/>
            </p14:nvContentPartPr>
            <p14:xfrm>
              <a:off x="2025396" y="6318504"/>
              <a:ext cx="36576" cy="230886"/>
            </p14:xfrm>
          </p:contentPart>
        </mc:Choice>
        <mc:Fallback xmlns="">
          <p:pic>
            <p:nvPicPr>
              <p:cNvPr id="23" name="Ink 22"/>
            </p:nvPicPr>
            <p:blipFill>
              <a:blip r:embed="rId30"/>
            </p:blipFill>
            <p:spPr>
              <a:xfrm>
                <a:off x="2025396" y="6318504"/>
                <a:ext cx="36576" cy="23088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4" name="Ink 23"/>
              <p14:cNvContentPartPr/>
              <p14:nvPr/>
            </p14:nvContentPartPr>
            <p14:xfrm>
              <a:off x="2029968" y="6368795"/>
              <a:ext cx="91440" cy="54865"/>
            </p14:xfrm>
          </p:contentPart>
        </mc:Choice>
        <mc:Fallback xmlns="">
          <p:pic>
            <p:nvPicPr>
              <p:cNvPr id="24" name="Ink 23"/>
            </p:nvPicPr>
            <p:blipFill>
              <a:blip r:embed="rId32"/>
            </p:blipFill>
            <p:spPr>
              <a:xfrm>
                <a:off x="2029968" y="6368795"/>
                <a:ext cx="91440" cy="54865"/>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5" name="Ink 24"/>
              <p14:cNvContentPartPr/>
              <p14:nvPr/>
            </p14:nvContentPartPr>
            <p14:xfrm>
              <a:off x="2077973" y="6419087"/>
              <a:ext cx="27432" cy="25861"/>
            </p14:xfrm>
          </p:contentPart>
        </mc:Choice>
        <mc:Fallback xmlns="">
          <p:pic>
            <p:nvPicPr>
              <p:cNvPr id="25" name="Ink 24"/>
            </p:nvPicPr>
            <p:blipFill>
              <a:blip r:embed="rId34"/>
            </p:blipFill>
            <p:spPr>
              <a:xfrm>
                <a:off x="2077973" y="6419087"/>
                <a:ext cx="27432" cy="25861"/>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6" name="Ink 25"/>
              <p14:cNvContentPartPr/>
              <p14:nvPr/>
            </p14:nvContentPartPr>
            <p14:xfrm>
              <a:off x="2107691" y="6304216"/>
              <a:ext cx="30433" cy="144732"/>
            </p14:xfrm>
          </p:contentPart>
        </mc:Choice>
        <mc:Fallback xmlns="">
          <p:pic>
            <p:nvPicPr>
              <p:cNvPr id="26" name="Ink 25"/>
            </p:nvPicPr>
            <p:blipFill>
              <a:blip r:embed="rId36"/>
            </p:blipFill>
            <p:spPr>
              <a:xfrm>
                <a:off x="2107691" y="6304216"/>
                <a:ext cx="30433" cy="144732"/>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7" name="Ink 26"/>
              <p14:cNvContentPartPr/>
              <p14:nvPr/>
            </p14:nvContentPartPr>
            <p14:xfrm>
              <a:off x="2125980" y="6364224"/>
              <a:ext cx="50291" cy="18288"/>
            </p14:xfrm>
          </p:contentPart>
        </mc:Choice>
        <mc:Fallback xmlns="">
          <p:pic>
            <p:nvPicPr>
              <p:cNvPr id="27" name="Ink 26"/>
            </p:nvPicPr>
            <p:blipFill>
              <a:blip r:embed="rId38"/>
            </p:blipFill>
            <p:spPr>
              <a:xfrm>
                <a:off x="2125980" y="6364224"/>
                <a:ext cx="50291" cy="18288"/>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8" name="Ink 27"/>
              <p14:cNvContentPartPr/>
              <p14:nvPr/>
            </p14:nvContentPartPr>
            <p14:xfrm>
              <a:off x="2139696" y="6405372"/>
              <a:ext cx="27432" cy="4572"/>
            </p14:xfrm>
          </p:contentPart>
        </mc:Choice>
        <mc:Fallback xmlns="">
          <p:pic>
            <p:nvPicPr>
              <p:cNvPr id="28" name="Ink 27"/>
            </p:nvPicPr>
            <p:blipFill>
              <a:blip r:embed="rId40"/>
            </p:blipFill>
            <p:spPr>
              <a:xfrm>
                <a:off x="2139696" y="6405372"/>
                <a:ext cx="27432" cy="4572"/>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9" name="Ink 28"/>
              <p14:cNvContentPartPr/>
              <p14:nvPr/>
            </p14:nvContentPartPr>
            <p14:xfrm>
              <a:off x="2002536" y="6455664"/>
              <a:ext cx="182880" cy="354758"/>
            </p14:xfrm>
          </p:contentPart>
        </mc:Choice>
        <mc:Fallback xmlns="">
          <p:pic>
            <p:nvPicPr>
              <p:cNvPr id="29" name="Ink 28"/>
            </p:nvPicPr>
            <p:blipFill>
              <a:blip r:embed="rId42"/>
            </p:blipFill>
            <p:spPr>
              <a:xfrm>
                <a:off x="2002536" y="6455664"/>
                <a:ext cx="182880" cy="354758"/>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30" name="Ink 29"/>
              <p14:cNvContentPartPr/>
              <p14:nvPr/>
            </p14:nvContentPartPr>
            <p14:xfrm>
              <a:off x="2180843" y="6576822"/>
              <a:ext cx="132588" cy="38862"/>
            </p14:xfrm>
          </p:contentPart>
        </mc:Choice>
        <mc:Fallback xmlns="">
          <p:pic>
            <p:nvPicPr>
              <p:cNvPr id="30" name="Ink 29"/>
            </p:nvPicPr>
            <p:blipFill>
              <a:blip r:embed="rId44"/>
            </p:blipFill>
            <p:spPr>
              <a:xfrm>
                <a:off x="2180843" y="6576822"/>
                <a:ext cx="132588" cy="3886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1" name="Ink 30"/>
              <p14:cNvContentPartPr/>
              <p14:nvPr/>
            </p14:nvContentPartPr>
            <p14:xfrm>
              <a:off x="2357437" y="6423660"/>
              <a:ext cx="109156" cy="150875"/>
            </p14:xfrm>
          </p:contentPart>
        </mc:Choice>
        <mc:Fallback xmlns="">
          <p:pic>
            <p:nvPicPr>
              <p:cNvPr id="31" name="Ink 30"/>
            </p:nvPicPr>
            <p:blipFill>
              <a:blip r:embed="rId46"/>
            </p:blipFill>
            <p:spPr>
              <a:xfrm>
                <a:off x="2357437" y="6423660"/>
                <a:ext cx="109156" cy="150875"/>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2" name="Ink 31"/>
              <p14:cNvContentPartPr/>
              <p14:nvPr/>
            </p14:nvContentPartPr>
            <p14:xfrm>
              <a:off x="2425446" y="6592824"/>
              <a:ext cx="2286" cy="129444"/>
            </p14:xfrm>
          </p:contentPart>
        </mc:Choice>
        <mc:Fallback xmlns="">
          <p:pic>
            <p:nvPicPr>
              <p:cNvPr id="32" name="Ink 31"/>
            </p:nvPicPr>
            <p:blipFill>
              <a:blip r:embed="rId48"/>
            </p:blipFill>
            <p:spPr>
              <a:xfrm>
                <a:off x="2425446" y="6592824"/>
                <a:ext cx="2286" cy="129444"/>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3" name="Ink 32"/>
              <p14:cNvContentPartPr/>
              <p14:nvPr/>
            </p14:nvContentPartPr>
            <p14:xfrm>
              <a:off x="2463022" y="6432804"/>
              <a:ext cx="216169" cy="297180"/>
            </p14:xfrm>
          </p:contentPart>
        </mc:Choice>
        <mc:Fallback xmlns="">
          <p:pic>
            <p:nvPicPr>
              <p:cNvPr id="33" name="Ink 32"/>
            </p:nvPicPr>
            <p:blipFill>
              <a:blip r:embed="rId50"/>
            </p:blipFill>
            <p:spPr>
              <a:xfrm>
                <a:off x="2463022" y="6432804"/>
                <a:ext cx="216169" cy="297180"/>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4" name="Ink 33"/>
              <p14:cNvContentPartPr/>
              <p14:nvPr/>
            </p14:nvContentPartPr>
            <p14:xfrm>
              <a:off x="2737342" y="6448091"/>
              <a:ext cx="67579" cy="82439"/>
            </p14:xfrm>
          </p:contentPart>
        </mc:Choice>
        <mc:Fallback xmlns="">
          <p:pic>
            <p:nvPicPr>
              <p:cNvPr id="34" name="Ink 33"/>
            </p:nvPicPr>
            <p:blipFill>
              <a:blip r:embed="rId52"/>
            </p:blipFill>
            <p:spPr>
              <a:xfrm>
                <a:off x="2737342" y="6448091"/>
                <a:ext cx="67579" cy="82439"/>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5" name="Ink 34"/>
              <p14:cNvContentPartPr/>
              <p14:nvPr/>
            </p14:nvContentPartPr>
            <p14:xfrm>
              <a:off x="2777490" y="6400800"/>
              <a:ext cx="20573" cy="180594"/>
            </p14:xfrm>
          </p:contentPart>
        </mc:Choice>
        <mc:Fallback xmlns="">
          <p:pic>
            <p:nvPicPr>
              <p:cNvPr id="35" name="Ink 34"/>
            </p:nvPicPr>
            <p:blipFill>
              <a:blip r:embed="rId54"/>
            </p:blipFill>
            <p:spPr>
              <a:xfrm>
                <a:off x="2777490" y="6400800"/>
                <a:ext cx="20573" cy="180594"/>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6" name="Ink 35"/>
              <p14:cNvContentPartPr/>
              <p14:nvPr/>
            </p14:nvContentPartPr>
            <p14:xfrm>
              <a:off x="2722197" y="6537960"/>
              <a:ext cx="153590" cy="109727"/>
            </p14:xfrm>
          </p:contentPart>
        </mc:Choice>
        <mc:Fallback xmlns="">
          <p:pic>
            <p:nvPicPr>
              <p:cNvPr id="36" name="Ink 35"/>
            </p:nvPicPr>
            <p:blipFill>
              <a:blip r:embed="rId56"/>
            </p:blipFill>
            <p:spPr>
              <a:xfrm>
                <a:off x="2722197" y="6537960"/>
                <a:ext cx="153590" cy="109727"/>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7" name="Ink 36"/>
              <p14:cNvContentPartPr/>
              <p14:nvPr/>
            </p14:nvContentPartPr>
            <p14:xfrm>
              <a:off x="2734056" y="6615684"/>
              <a:ext cx="86867" cy="138874"/>
            </p14:xfrm>
          </p:contentPart>
        </mc:Choice>
        <mc:Fallback xmlns="">
          <p:pic>
            <p:nvPicPr>
              <p:cNvPr id="37" name="Ink 36"/>
            </p:nvPicPr>
            <p:blipFill>
              <a:blip r:embed="rId58"/>
            </p:blipFill>
            <p:spPr>
              <a:xfrm>
                <a:off x="2734056" y="6615684"/>
                <a:ext cx="86867" cy="138874"/>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8" name="Ink 37"/>
              <p14:cNvContentPartPr/>
              <p14:nvPr/>
            </p14:nvContentPartPr>
            <p14:xfrm>
              <a:off x="2862072" y="6661404"/>
              <a:ext cx="107442" cy="92868"/>
            </p14:xfrm>
          </p:contentPart>
        </mc:Choice>
        <mc:Fallback xmlns="">
          <p:pic>
            <p:nvPicPr>
              <p:cNvPr id="38" name="Ink 37"/>
            </p:nvPicPr>
            <p:blipFill>
              <a:blip r:embed="rId60"/>
            </p:blipFill>
            <p:spPr>
              <a:xfrm>
                <a:off x="2862072" y="6661404"/>
                <a:ext cx="107442" cy="92868"/>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9" name="Ink 38"/>
              <p14:cNvContentPartPr/>
              <p14:nvPr/>
            </p14:nvContentPartPr>
            <p14:xfrm>
              <a:off x="1361455" y="6519672"/>
              <a:ext cx="133588" cy="246316"/>
            </p14:xfrm>
          </p:contentPart>
        </mc:Choice>
        <mc:Fallback xmlns="">
          <p:pic>
            <p:nvPicPr>
              <p:cNvPr id="39" name="Ink 38"/>
            </p:nvPicPr>
            <p:blipFill>
              <a:blip r:embed="rId62"/>
            </p:blipFill>
            <p:spPr>
              <a:xfrm>
                <a:off x="1361455" y="6519672"/>
                <a:ext cx="133588" cy="246316"/>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0" name="Ink 39"/>
              <p14:cNvContentPartPr/>
              <p14:nvPr/>
            </p14:nvContentPartPr>
            <p14:xfrm>
              <a:off x="1474041" y="6407943"/>
              <a:ext cx="126159" cy="160306"/>
            </p14:xfrm>
          </p:contentPart>
        </mc:Choice>
        <mc:Fallback xmlns="">
          <p:pic>
            <p:nvPicPr>
              <p:cNvPr id="40" name="Ink 39"/>
            </p:nvPicPr>
            <p:blipFill>
              <a:blip r:embed="rId64"/>
            </p:blipFill>
            <p:spPr>
              <a:xfrm>
                <a:off x="1474041" y="6407943"/>
                <a:ext cx="126159" cy="160306"/>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1" name="Ink 40"/>
              <p14:cNvContentPartPr/>
              <p14:nvPr/>
            </p14:nvContentPartPr>
            <p14:xfrm>
              <a:off x="1526476" y="6638544"/>
              <a:ext cx="124015" cy="132588"/>
            </p14:xfrm>
          </p:contentPart>
        </mc:Choice>
        <mc:Fallback xmlns="">
          <p:pic>
            <p:nvPicPr>
              <p:cNvPr id="41" name="Ink 40"/>
            </p:nvPicPr>
            <p:blipFill>
              <a:blip r:embed="rId66"/>
            </p:blipFill>
            <p:spPr>
              <a:xfrm>
                <a:off x="1526476" y="6638544"/>
                <a:ext cx="124015" cy="132588"/>
              </a:xfrm>
              <a:prstGeom prst="rect"/>
            </p:spPr>
          </p:pic>
        </mc:Fallback>
      </mc:AlternateContent>
      <mc:AlternateContent xmlns:mc="http://schemas.openxmlformats.org/markup-compatibility/2006" xmlns:p14="http://schemas.microsoft.com/office/powerpoint/2010/main">
        <mc:Choice Requires="p14">
          <p:contentPart r:id="rId67" p14:bwMode="auto">
            <p14:nvContentPartPr>
              <p14:cNvPr id="42" name="Ink 41"/>
              <p14:cNvContentPartPr/>
              <p14:nvPr/>
            </p14:nvContentPartPr>
            <p14:xfrm>
              <a:off x="1480756" y="6556247"/>
              <a:ext cx="82867" cy="226457"/>
            </p14:xfrm>
          </p:contentPart>
        </mc:Choice>
        <mc:Fallback xmlns="">
          <p:pic>
            <p:nvPicPr>
              <p:cNvPr id="42" name="Ink 41"/>
            </p:nvPicPr>
            <p:blipFill>
              <a:blip r:embed="rId68"/>
            </p:blipFill>
            <p:spPr>
              <a:xfrm>
                <a:off x="1480756" y="6556247"/>
                <a:ext cx="82867" cy="226457"/>
              </a:xfrm>
              <a:prstGeom prst="rect"/>
            </p:spPr>
          </p:pic>
        </mc:Fallback>
      </mc:AlternateContent>
      <mc:AlternateContent xmlns:mc="http://schemas.openxmlformats.org/markup-compatibility/2006" xmlns:p14="http://schemas.microsoft.com/office/powerpoint/2010/main">
        <mc:Choice Requires="p14">
          <p:contentPart r:id="rId69" p14:bwMode="auto">
            <p14:nvContentPartPr>
              <p14:cNvPr id="43" name="Ink 42"/>
              <p14:cNvContentPartPr/>
              <p14:nvPr/>
            </p14:nvContentPartPr>
            <p14:xfrm>
              <a:off x="1664208" y="6487667"/>
              <a:ext cx="58293" cy="36576"/>
            </p14:xfrm>
          </p:contentPart>
        </mc:Choice>
        <mc:Fallback xmlns="">
          <p:pic>
            <p:nvPicPr>
              <p:cNvPr id="43" name="Ink 42"/>
            </p:nvPicPr>
            <p:blipFill>
              <a:blip r:embed="rId70"/>
            </p:blipFill>
            <p:spPr>
              <a:xfrm>
                <a:off x="1664208" y="6487667"/>
                <a:ext cx="58293" cy="36576"/>
              </a:xfrm>
              <a:prstGeom prst="rect"/>
            </p:spPr>
          </p:pic>
        </mc:Fallback>
      </mc:AlternateContent>
      <mc:AlternateContent xmlns:mc="http://schemas.openxmlformats.org/markup-compatibility/2006" xmlns:p14="http://schemas.microsoft.com/office/powerpoint/2010/main">
        <mc:Choice Requires="p14">
          <p:contentPart r:id="rId71" p14:bwMode="auto">
            <p14:nvContentPartPr>
              <p14:cNvPr id="44" name="Ink 43"/>
              <p14:cNvContentPartPr/>
              <p14:nvPr/>
            </p14:nvContentPartPr>
            <p14:xfrm>
              <a:off x="1659636" y="6592824"/>
              <a:ext cx="32004" cy="117729"/>
            </p14:xfrm>
          </p:contentPart>
        </mc:Choice>
        <mc:Fallback xmlns="">
          <p:pic>
            <p:nvPicPr>
              <p:cNvPr id="44" name="Ink 43"/>
            </p:nvPicPr>
            <p:blipFill>
              <a:blip r:embed="rId72"/>
            </p:blipFill>
            <p:spPr>
              <a:xfrm>
                <a:off x="1659636" y="6592824"/>
                <a:ext cx="32004" cy="117729"/>
              </a:xfrm>
              <a:prstGeom prst="rect"/>
            </p:spPr>
          </p:pic>
        </mc:Fallback>
      </mc:AlternateContent>
      <mc:AlternateContent xmlns:mc="http://schemas.openxmlformats.org/markup-compatibility/2006" xmlns:p14="http://schemas.microsoft.com/office/powerpoint/2010/main">
        <mc:Choice Requires="p14">
          <p:contentPart r:id="rId73" p14:bwMode="auto">
            <p14:nvContentPartPr>
              <p14:cNvPr id="45" name="Ink 44"/>
              <p14:cNvContentPartPr/>
              <p14:nvPr/>
            </p14:nvContentPartPr>
            <p14:xfrm>
              <a:off x="1764791" y="6392799"/>
              <a:ext cx="64009" cy="444627"/>
            </p14:xfrm>
          </p:contentPart>
        </mc:Choice>
        <mc:Fallback xmlns="">
          <p:pic>
            <p:nvPicPr>
              <p:cNvPr id="45" name="Ink 44"/>
            </p:nvPicPr>
            <p:blipFill>
              <a:blip r:embed="rId74"/>
            </p:blipFill>
            <p:spPr>
              <a:xfrm>
                <a:off x="1764791" y="6392799"/>
                <a:ext cx="64009" cy="444627"/>
              </a:xfrm>
              <a:prstGeom prst="rect"/>
            </p:spPr>
          </p:pic>
        </mc:Fallback>
      </mc:AlternateContent>
      <mc:AlternateContent xmlns:mc="http://schemas.openxmlformats.org/markup-compatibility/2006" xmlns:p14="http://schemas.microsoft.com/office/powerpoint/2010/main">
        <mc:Choice Requires="p14">
          <p:contentPart r:id="rId75" p14:bwMode="auto">
            <p14:nvContentPartPr>
              <p14:cNvPr id="46" name="Ink 45"/>
              <p14:cNvContentPartPr/>
              <p14:nvPr/>
            </p14:nvContentPartPr>
            <p14:xfrm>
              <a:off x="1732788" y="6551675"/>
              <a:ext cx="13716" cy="148590"/>
            </p14:xfrm>
          </p:contentPart>
        </mc:Choice>
        <mc:Fallback xmlns="">
          <p:pic>
            <p:nvPicPr>
              <p:cNvPr id="46" name="Ink 45"/>
            </p:nvPicPr>
            <p:blipFill>
              <a:blip r:embed="rId76"/>
            </p:blipFill>
            <p:spPr>
              <a:xfrm>
                <a:off x="1732788" y="6551675"/>
                <a:ext cx="13716" cy="148590"/>
              </a:xfrm>
              <a:prstGeom prst="rect"/>
            </p:spPr>
          </p:pic>
        </mc:Fallback>
      </mc:AlternateContent>
      <mc:AlternateContent xmlns:mc="http://schemas.openxmlformats.org/markup-compatibility/2006" xmlns:p14="http://schemas.microsoft.com/office/powerpoint/2010/main">
        <mc:Choice Requires="p14">
          <p:contentPart r:id="rId77" p14:bwMode="auto">
            <p14:nvContentPartPr>
              <p14:cNvPr id="47" name="Ink 46"/>
              <p14:cNvContentPartPr/>
              <p14:nvPr/>
            </p14:nvContentPartPr>
            <p14:xfrm>
              <a:off x="1740217" y="6528815"/>
              <a:ext cx="79439" cy="135446"/>
            </p14:xfrm>
          </p:contentPart>
        </mc:Choice>
        <mc:Fallback xmlns="">
          <p:pic>
            <p:nvPicPr>
              <p:cNvPr id="47" name="Ink 46"/>
            </p:nvPicPr>
            <p:blipFill>
              <a:blip r:embed="rId78"/>
            </p:blipFill>
            <p:spPr>
              <a:xfrm>
                <a:off x="1740217" y="6528815"/>
                <a:ext cx="79439" cy="135446"/>
              </a:xfrm>
              <a:prstGeom prst="rect"/>
            </p:spPr>
          </p:pic>
        </mc:Fallback>
      </mc:AlternateContent>
      <mc:AlternateContent xmlns:mc="http://schemas.openxmlformats.org/markup-compatibility/2006" xmlns:p14="http://schemas.microsoft.com/office/powerpoint/2010/main">
        <mc:Choice Requires="p14">
          <p:contentPart r:id="rId79" p14:bwMode="auto">
            <p14:nvContentPartPr>
              <p14:cNvPr id="48" name="Ink 47"/>
              <p14:cNvContentPartPr/>
              <p14:nvPr/>
            </p14:nvContentPartPr>
            <p14:xfrm>
              <a:off x="3002375" y="6396227"/>
              <a:ext cx="92868" cy="224600"/>
            </p14:xfrm>
          </p:contentPart>
        </mc:Choice>
        <mc:Fallback xmlns="">
          <p:pic>
            <p:nvPicPr>
              <p:cNvPr id="48" name="Ink 47"/>
            </p:nvPicPr>
            <p:blipFill>
              <a:blip r:embed="rId80"/>
            </p:blipFill>
            <p:spPr>
              <a:xfrm>
                <a:off x="3002375" y="6396227"/>
                <a:ext cx="92868" cy="224600"/>
              </a:xfrm>
              <a:prstGeom prst="rect"/>
            </p:spPr>
          </p:pic>
        </mc:Fallback>
      </mc:AlternateContent>
      <mc:AlternateContent xmlns:mc="http://schemas.openxmlformats.org/markup-compatibility/2006" xmlns:p14="http://schemas.microsoft.com/office/powerpoint/2010/main">
        <mc:Choice Requires="p14">
          <p:contentPart r:id="rId81" p14:bwMode="auto">
            <p14:nvContentPartPr>
              <p14:cNvPr id="49" name="Ink 48"/>
              <p14:cNvContentPartPr/>
              <p14:nvPr/>
            </p14:nvContentPartPr>
            <p14:xfrm>
              <a:off x="3074098" y="6365367"/>
              <a:ext cx="199454" cy="384333"/>
            </p14:xfrm>
          </p:contentPart>
        </mc:Choice>
        <mc:Fallback xmlns="">
          <p:pic>
            <p:nvPicPr>
              <p:cNvPr id="49" name="Ink 48"/>
            </p:nvPicPr>
            <p:blipFill>
              <a:blip r:embed="rId82"/>
            </p:blipFill>
            <p:spPr>
              <a:xfrm>
                <a:off x="3074098" y="6365367"/>
                <a:ext cx="199454" cy="384333"/>
              </a:xfrm>
              <a:prstGeom prst="rect"/>
            </p:spPr>
          </p:pic>
        </mc:Fallback>
      </mc:AlternateContent>
      <mc:AlternateContent xmlns:mc="http://schemas.openxmlformats.org/markup-compatibility/2006" xmlns:p14="http://schemas.microsoft.com/office/powerpoint/2010/main">
        <mc:Choice Requires="p14">
          <p:contentPart r:id="rId83" p14:bwMode="auto">
            <p14:nvContentPartPr>
              <p14:cNvPr id="53" name="Ink 52"/>
              <p14:cNvContentPartPr/>
              <p14:nvPr/>
            </p14:nvContentPartPr>
            <p14:xfrm>
              <a:off x="3369563" y="6505955"/>
              <a:ext cx="11430" cy="89155"/>
            </p14:xfrm>
          </p:contentPart>
        </mc:Choice>
        <mc:Fallback xmlns="">
          <p:pic>
            <p:nvPicPr>
              <p:cNvPr id="53" name="Ink 52"/>
            </p:nvPicPr>
            <p:blipFill>
              <a:blip r:embed="rId84"/>
            </p:blipFill>
            <p:spPr>
              <a:xfrm>
                <a:off x="3369563" y="6505955"/>
                <a:ext cx="11430" cy="89155"/>
              </a:xfrm>
              <a:prstGeom prst="rect"/>
            </p:spPr>
          </p:pic>
        </mc:Fallback>
      </mc:AlternateContent>
      <mc:AlternateContent xmlns:mc="http://schemas.openxmlformats.org/markup-compatibility/2006" xmlns:p14="http://schemas.microsoft.com/office/powerpoint/2010/main">
        <mc:Choice Requires="p14">
          <p:contentPart r:id="rId85" p14:bwMode="auto">
            <p14:nvContentPartPr>
              <p14:cNvPr id="54" name="Ink 53"/>
              <p14:cNvContentPartPr/>
              <p14:nvPr/>
            </p14:nvContentPartPr>
            <p14:xfrm>
              <a:off x="3383280" y="6345507"/>
              <a:ext cx="243744" cy="379905"/>
            </p14:xfrm>
          </p:contentPart>
        </mc:Choice>
        <mc:Fallback xmlns="">
          <p:pic>
            <p:nvPicPr>
              <p:cNvPr id="54" name="Ink 53"/>
            </p:nvPicPr>
            <p:blipFill>
              <a:blip r:embed="rId86"/>
            </p:blipFill>
            <p:spPr>
              <a:xfrm>
                <a:off x="3383280" y="6345507"/>
                <a:ext cx="243744" cy="379905"/>
              </a:xfrm>
              <a:prstGeom prst="rect"/>
            </p:spPr>
          </p:pic>
        </mc:Fallback>
      </mc:AlternateContent>
      <mc:AlternateContent xmlns:mc="http://schemas.openxmlformats.org/markup-compatibility/2006" xmlns:p14="http://schemas.microsoft.com/office/powerpoint/2010/main">
        <mc:Choice Requires="p14">
          <p:contentPart r:id="rId87" p14:bwMode="auto">
            <p14:nvContentPartPr>
              <p14:cNvPr id="55" name="Ink 54"/>
              <p14:cNvContentPartPr/>
              <p14:nvPr/>
            </p14:nvContentPartPr>
            <p14:xfrm>
              <a:off x="3781043" y="6377940"/>
              <a:ext cx="45720" cy="16002"/>
            </p14:xfrm>
          </p:contentPart>
        </mc:Choice>
        <mc:Fallback xmlns="">
          <p:pic>
            <p:nvPicPr>
              <p:cNvPr id="55" name="Ink 54"/>
            </p:nvPicPr>
            <p:blipFill>
              <a:blip r:embed="rId88"/>
            </p:blipFill>
            <p:spPr>
              <a:xfrm>
                <a:off x="3781043" y="6377940"/>
                <a:ext cx="45720" cy="16002"/>
              </a:xfrm>
              <a:prstGeom prst="rect"/>
            </p:spPr>
          </p:pic>
        </mc:Fallback>
      </mc:AlternateContent>
      <mc:AlternateContent xmlns:mc="http://schemas.openxmlformats.org/markup-compatibility/2006" xmlns:p14="http://schemas.microsoft.com/office/powerpoint/2010/main">
        <mc:Choice Requires="p14">
          <p:contentPart r:id="rId89" p14:bwMode="auto">
            <p14:nvContentPartPr>
              <p14:cNvPr id="56" name="Ink 55"/>
              <p14:cNvContentPartPr/>
              <p14:nvPr/>
            </p14:nvContentPartPr>
            <p14:xfrm>
              <a:off x="3767327" y="6473952"/>
              <a:ext cx="27433" cy="245745"/>
            </p14:xfrm>
          </p:contentPart>
        </mc:Choice>
        <mc:Fallback xmlns="">
          <p:pic>
            <p:nvPicPr>
              <p:cNvPr id="56" name="Ink 55"/>
            </p:nvPicPr>
            <p:blipFill>
              <a:blip r:embed="rId90"/>
            </p:blipFill>
            <p:spPr>
              <a:xfrm>
                <a:off x="3767327" y="6473952"/>
                <a:ext cx="27433" cy="245745"/>
              </a:xfrm>
              <a:prstGeom prst="rect"/>
            </p:spPr>
          </p:pic>
        </mc:Fallback>
      </mc:AlternateContent>
      <mc:AlternateContent xmlns:mc="http://schemas.openxmlformats.org/markup-compatibility/2006" xmlns:p14="http://schemas.microsoft.com/office/powerpoint/2010/main">
        <mc:Choice Requires="p14">
          <p:contentPart r:id="rId91" p14:bwMode="auto">
            <p14:nvContentPartPr>
              <p14:cNvPr id="57" name="Ink 56"/>
              <p14:cNvContentPartPr/>
              <p14:nvPr/>
            </p14:nvContentPartPr>
            <p14:xfrm>
              <a:off x="3849623" y="6323075"/>
              <a:ext cx="146304" cy="486918"/>
            </p14:xfrm>
          </p:contentPart>
        </mc:Choice>
        <mc:Fallback xmlns="">
          <p:pic>
            <p:nvPicPr>
              <p:cNvPr id="57" name="Ink 56"/>
            </p:nvPicPr>
            <p:blipFill>
              <a:blip r:embed="rId92"/>
            </p:blipFill>
            <p:spPr>
              <a:xfrm>
                <a:off x="3849623" y="6323075"/>
                <a:ext cx="146304" cy="486918"/>
              </a:xfrm>
              <a:prstGeom prst="rect"/>
            </p:spPr>
          </p:pic>
        </mc:Fallback>
      </mc:AlternateContent>
      <mc:AlternateContent xmlns:mc="http://schemas.openxmlformats.org/markup-compatibility/2006" xmlns:p14="http://schemas.microsoft.com/office/powerpoint/2010/main">
        <mc:Choice Requires="p14">
          <p:contentPart r:id="rId93" p14:bwMode="auto">
            <p14:nvContentPartPr>
              <p14:cNvPr id="58" name="Ink 57"/>
              <p14:cNvContentPartPr/>
              <p14:nvPr/>
            </p14:nvContentPartPr>
            <p14:xfrm>
              <a:off x="3867912" y="6528815"/>
              <a:ext cx="360" cy="150876"/>
            </p14:xfrm>
          </p:contentPart>
        </mc:Choice>
        <mc:Fallback xmlns="">
          <p:pic>
            <p:nvPicPr>
              <p:cNvPr id="58" name="Ink 57"/>
            </p:nvPicPr>
            <p:blipFill>
              <a:blip r:embed="rId94"/>
            </p:blipFill>
            <p:spPr>
              <a:xfrm>
                <a:off x="3867912" y="6528815"/>
                <a:ext cx="360" cy="150876"/>
              </a:xfrm>
              <a:prstGeom prst="rect"/>
            </p:spPr>
          </p:pic>
        </mc:Fallback>
      </mc:AlternateContent>
      <mc:AlternateContent xmlns:mc="http://schemas.openxmlformats.org/markup-compatibility/2006" xmlns:p14="http://schemas.microsoft.com/office/powerpoint/2010/main">
        <mc:Choice Requires="p14">
          <p:contentPart r:id="rId95" p14:bwMode="auto">
            <p14:nvContentPartPr>
              <p14:cNvPr id="59" name="Ink 58"/>
              <p14:cNvContentPartPr/>
              <p14:nvPr/>
            </p14:nvContentPartPr>
            <p14:xfrm>
              <a:off x="3872483" y="6461807"/>
              <a:ext cx="67009" cy="147019"/>
            </p14:xfrm>
          </p:contentPart>
        </mc:Choice>
        <mc:Fallback xmlns="">
          <p:pic>
            <p:nvPicPr>
              <p:cNvPr id="59" name="Ink 58"/>
            </p:nvPicPr>
            <p:blipFill>
              <a:blip r:embed="rId96"/>
            </p:blipFill>
            <p:spPr>
              <a:xfrm>
                <a:off x="3872483" y="6461807"/>
                <a:ext cx="67009" cy="147019"/>
              </a:xfrm>
              <a:prstGeom prst="rect"/>
            </p:spPr>
          </p:pic>
        </mc:Fallback>
      </mc:AlternateContent>
      <mc:AlternateContent xmlns:mc="http://schemas.openxmlformats.org/markup-compatibility/2006" xmlns:p14="http://schemas.microsoft.com/office/powerpoint/2010/main">
        <mc:Choice Requires="p14">
          <p:contentPart r:id="rId97" p14:bwMode="auto">
            <p14:nvContentPartPr>
              <p14:cNvPr id="60" name="Ink 59"/>
              <p14:cNvContentPartPr/>
              <p14:nvPr/>
            </p14:nvContentPartPr>
            <p14:xfrm>
              <a:off x="3863340" y="6556247"/>
              <a:ext cx="125730" cy="99013"/>
            </p14:xfrm>
          </p:contentPart>
        </mc:Choice>
        <mc:Fallback xmlns="">
          <p:pic>
            <p:nvPicPr>
              <p:cNvPr id="60" name="Ink 59"/>
            </p:nvPicPr>
            <p:blipFill>
              <a:blip r:embed="rId98"/>
            </p:blipFill>
            <p:spPr>
              <a:xfrm>
                <a:off x="3863340" y="6556247"/>
                <a:ext cx="125730" cy="99013"/>
              </a:xfrm>
              <a:prstGeom prst="rect"/>
            </p:spPr>
          </p:pic>
        </mc:Fallback>
      </mc:AlternateContent>
      <mc:AlternateContent xmlns:mc="http://schemas.openxmlformats.org/markup-compatibility/2006" xmlns:p14="http://schemas.microsoft.com/office/powerpoint/2010/main">
        <mc:Choice Requires="p14">
          <p:contentPart r:id="rId99" p14:bwMode="auto">
            <p14:nvContentPartPr>
              <p14:cNvPr id="61" name="Ink 60"/>
              <p14:cNvContentPartPr/>
              <p14:nvPr/>
            </p14:nvContentPartPr>
            <p14:xfrm>
              <a:off x="4032503" y="6592824"/>
              <a:ext cx="4573" cy="13716"/>
            </p14:xfrm>
          </p:contentPart>
        </mc:Choice>
        <mc:Fallback xmlns="">
          <p:pic>
            <p:nvPicPr>
              <p:cNvPr id="61" name="Ink 60"/>
            </p:nvPicPr>
            <p:blipFill>
              <a:blip r:embed="rId100"/>
            </p:blipFill>
            <p:spPr>
              <a:xfrm>
                <a:off x="4032503" y="6592824"/>
                <a:ext cx="4573" cy="13716"/>
              </a:xfrm>
              <a:prstGeom prst="rect"/>
            </p:spPr>
          </p:pic>
        </mc:Fallback>
      </mc:AlternateContent>
      <mc:AlternateContent xmlns:mc="http://schemas.openxmlformats.org/markup-compatibility/2006" xmlns:p14="http://schemas.microsoft.com/office/powerpoint/2010/main">
        <mc:Choice Requires="p14">
          <p:contentPart r:id="rId101" p14:bwMode="auto">
            <p14:nvContentPartPr>
              <p14:cNvPr id="62" name="Ink 61"/>
              <p14:cNvContentPartPr/>
              <p14:nvPr/>
            </p14:nvContentPartPr>
            <p14:xfrm>
              <a:off x="7479792" y="390191"/>
              <a:ext cx="245173" cy="169879"/>
            </p14:xfrm>
          </p:contentPart>
        </mc:Choice>
        <mc:Fallback xmlns="">
          <p:pic>
            <p:nvPicPr>
              <p:cNvPr id="62" name="Ink 61"/>
            </p:nvPicPr>
            <p:blipFill>
              <a:blip r:embed="rId102"/>
            </p:blipFill>
            <p:spPr>
              <a:xfrm>
                <a:off x="7479792" y="390191"/>
                <a:ext cx="245173" cy="169879"/>
              </a:xfrm>
              <a:prstGeom prst="rect"/>
            </p:spPr>
          </p:pic>
        </mc:Fallback>
      </mc:AlternateContent>
      <mc:AlternateContent xmlns:mc="http://schemas.openxmlformats.org/markup-compatibility/2006" xmlns:p14="http://schemas.microsoft.com/office/powerpoint/2010/main">
        <mc:Choice Requires="p14">
          <p:contentPart r:id="rId103" p14:bwMode="auto">
            <p14:nvContentPartPr>
              <p14:cNvPr id="63" name="Ink 62"/>
              <p14:cNvContentPartPr/>
              <p14:nvPr/>
            </p14:nvContentPartPr>
            <p14:xfrm>
              <a:off x="7616952" y="626364"/>
              <a:ext cx="105155" cy="98298"/>
            </p14:xfrm>
          </p:contentPart>
        </mc:Choice>
        <mc:Fallback xmlns="">
          <p:pic>
            <p:nvPicPr>
              <p:cNvPr id="63" name="Ink 62"/>
            </p:nvPicPr>
            <p:blipFill>
              <a:blip r:embed="rId104"/>
            </p:blipFill>
            <p:spPr>
              <a:xfrm>
                <a:off x="7616952" y="626364"/>
                <a:ext cx="105155" cy="98298"/>
              </a:xfrm>
              <a:prstGeom prst="rect"/>
            </p:spPr>
          </p:pic>
        </mc:Fallback>
      </mc:AlternateContent>
      <mc:AlternateContent xmlns:mc="http://schemas.openxmlformats.org/markup-compatibility/2006" xmlns:p14="http://schemas.microsoft.com/office/powerpoint/2010/main">
        <mc:Choice Requires="p14">
          <p:contentPart r:id="rId105" p14:bwMode="auto">
            <p14:nvContentPartPr>
              <p14:cNvPr id="64" name="Ink 63"/>
              <p14:cNvContentPartPr/>
              <p14:nvPr/>
            </p14:nvContentPartPr>
            <p14:xfrm>
              <a:off x="989838" y="5623560"/>
              <a:ext cx="3282124" cy="141732"/>
            </p14:xfrm>
          </p:contentPart>
        </mc:Choice>
        <mc:Fallback xmlns="">
          <p:pic>
            <p:nvPicPr>
              <p:cNvPr id="64" name="Ink 63"/>
            </p:nvPicPr>
            <p:blipFill>
              <a:blip r:embed="rId106"/>
            </p:blipFill>
            <p:spPr>
              <a:xfrm>
                <a:off x="989838" y="5623560"/>
                <a:ext cx="3282124" cy="141732"/>
              </a:xfrm>
              <a:prstGeom prst="rect"/>
            </p:spPr>
          </p:pic>
        </mc:Fallback>
      </mc:AlternateContent>
      <mc:AlternateContent xmlns:mc="http://schemas.openxmlformats.org/markup-compatibility/2006" xmlns:p14="http://schemas.microsoft.com/office/powerpoint/2010/main">
        <mc:Choice Requires="p14">
          <p:contentPart r:id="rId107" p14:bwMode="auto">
            <p14:nvContentPartPr>
              <p14:cNvPr id="65" name="Ink 64"/>
              <p14:cNvContentPartPr/>
              <p14:nvPr/>
            </p14:nvContentPartPr>
            <p14:xfrm>
              <a:off x="6062472" y="5298947"/>
              <a:ext cx="2809493" cy="68580"/>
            </p14:xfrm>
          </p:contentPart>
        </mc:Choice>
        <mc:Fallback xmlns="">
          <p:pic>
            <p:nvPicPr>
              <p:cNvPr id="65" name="Ink 64"/>
            </p:nvPicPr>
            <p:blipFill>
              <a:blip r:embed="rId108"/>
            </p:blipFill>
            <p:spPr>
              <a:xfrm>
                <a:off x="6062472" y="5298947"/>
                <a:ext cx="2809493" cy="68580"/>
              </a:xfrm>
              <a:prstGeom prst="rect"/>
            </p:spPr>
          </p:pic>
        </mc:Fallback>
      </mc:AlternateContent>
      <mc:AlternateContent xmlns:mc="http://schemas.openxmlformats.org/markup-compatibility/2006" xmlns:p14="http://schemas.microsoft.com/office/powerpoint/2010/main">
        <mc:Choice Requires="p14">
          <p:contentPart r:id="rId109" p14:bwMode="auto">
            <p14:nvContentPartPr>
              <p14:cNvPr id="66" name="Ink 65"/>
              <p14:cNvContentPartPr/>
              <p14:nvPr/>
            </p14:nvContentPartPr>
            <p14:xfrm>
              <a:off x="745235" y="5737288"/>
              <a:ext cx="415624" cy="199453"/>
            </p14:xfrm>
          </p:contentPart>
        </mc:Choice>
        <mc:Fallback xmlns="">
          <p:pic>
            <p:nvPicPr>
              <p:cNvPr id="66" name="Ink 65"/>
            </p:nvPicPr>
            <p:blipFill>
              <a:blip r:embed="rId110"/>
            </p:blipFill>
            <p:spPr>
              <a:xfrm>
                <a:off x="745235" y="5737288"/>
                <a:ext cx="415624" cy="199453"/>
              </a:xfrm>
              <a:prstGeom prst="rect"/>
            </p:spPr>
          </p:pic>
        </mc:Fallback>
      </mc:AlternateContent>
      <mc:AlternateContent xmlns:mc="http://schemas.openxmlformats.org/markup-compatibility/2006" xmlns:p14="http://schemas.microsoft.com/office/powerpoint/2010/main">
        <mc:Choice Requires="p14">
          <p:contentPart r:id="rId111" p14:bwMode="auto">
            <p14:nvContentPartPr>
              <p14:cNvPr id="67" name="Ink 66"/>
              <p14:cNvContentPartPr/>
              <p14:nvPr/>
            </p14:nvContentPartPr>
            <p14:xfrm>
              <a:off x="724519" y="5831014"/>
              <a:ext cx="194452" cy="162878"/>
            </p14:xfrm>
          </p:contentPart>
        </mc:Choice>
        <mc:Fallback xmlns="">
          <p:pic>
            <p:nvPicPr>
              <p:cNvPr id="67" name="Ink 66"/>
            </p:nvPicPr>
            <p:blipFill>
              <a:blip r:embed="rId112"/>
            </p:blipFill>
            <p:spPr>
              <a:xfrm>
                <a:off x="724519" y="5831014"/>
                <a:ext cx="194452" cy="162878"/>
              </a:xfrm>
              <a:prstGeom prst="rect"/>
            </p:spPr>
          </p:pic>
        </mc:Fallback>
      </mc:AlternateContent>
      <mc:AlternateContent xmlns:mc="http://schemas.openxmlformats.org/markup-compatibility/2006" xmlns:p14="http://schemas.microsoft.com/office/powerpoint/2010/main">
        <mc:Choice Requires="p14">
          <p:contentPart r:id="rId113" p14:bwMode="auto">
            <p14:nvContentPartPr>
              <p14:cNvPr id="68" name="Ink 67"/>
              <p14:cNvContentPartPr/>
              <p14:nvPr/>
            </p14:nvContentPartPr>
            <p14:xfrm>
              <a:off x="141731" y="6334505"/>
              <a:ext cx="93726" cy="16002"/>
            </p14:xfrm>
          </p:contentPart>
        </mc:Choice>
        <mc:Fallback xmlns="">
          <p:pic>
            <p:nvPicPr>
              <p:cNvPr id="68" name="Ink 67"/>
            </p:nvPicPr>
            <p:blipFill>
              <a:blip r:embed="rId114"/>
            </p:blipFill>
            <p:spPr>
              <a:xfrm>
                <a:off x="141731" y="6334505"/>
                <a:ext cx="93726" cy="16002"/>
              </a:xfrm>
              <a:prstGeom prst="rect"/>
            </p:spPr>
          </p:pic>
        </mc:Fallback>
      </mc:AlternateContent>
      <mc:AlternateContent xmlns:mc="http://schemas.openxmlformats.org/markup-compatibility/2006" xmlns:p14="http://schemas.microsoft.com/office/powerpoint/2010/main">
        <mc:Choice Requires="p14">
          <p:contentPart r:id="rId115" p14:bwMode="auto">
            <p14:nvContentPartPr>
              <p14:cNvPr id="69" name="Ink 68"/>
              <p14:cNvContentPartPr/>
              <p14:nvPr/>
            </p14:nvContentPartPr>
            <p14:xfrm>
              <a:off x="262890" y="6112764"/>
              <a:ext cx="112014" cy="214884"/>
            </p14:xfrm>
          </p:contentPart>
        </mc:Choice>
        <mc:Fallback xmlns="">
          <p:pic>
            <p:nvPicPr>
              <p:cNvPr id="69" name="Ink 68"/>
            </p:nvPicPr>
            <p:blipFill>
              <a:blip r:embed="rId116"/>
            </p:blipFill>
            <p:spPr>
              <a:xfrm>
                <a:off x="262890" y="6112764"/>
                <a:ext cx="112014" cy="214884"/>
              </a:xfrm>
              <a:prstGeom prst="rect"/>
            </p:spPr>
          </p:pic>
        </mc:Fallback>
      </mc:AlternateContent>
      <mc:AlternateContent xmlns:mc="http://schemas.openxmlformats.org/markup-compatibility/2006" xmlns:p14="http://schemas.microsoft.com/office/powerpoint/2010/main">
        <mc:Choice Requires="p14">
          <p:contentPart r:id="rId117" p14:bwMode="auto">
            <p14:nvContentPartPr>
              <p14:cNvPr id="70" name="Ink 69"/>
              <p14:cNvContentPartPr/>
              <p14:nvPr/>
            </p14:nvContentPartPr>
            <p14:xfrm>
              <a:off x="301752" y="6263640"/>
              <a:ext cx="73152" cy="9144"/>
            </p14:xfrm>
          </p:contentPart>
        </mc:Choice>
        <mc:Fallback xmlns="">
          <p:pic>
            <p:nvPicPr>
              <p:cNvPr id="70" name="Ink 69"/>
            </p:nvPicPr>
            <p:blipFill>
              <a:blip r:embed="rId118"/>
            </p:blipFill>
            <p:spPr>
              <a:xfrm>
                <a:off x="301752" y="6263640"/>
                <a:ext cx="73152" cy="9144"/>
              </a:xfrm>
              <a:prstGeom prst="rect"/>
            </p:spPr>
          </p:pic>
        </mc:Fallback>
      </mc:AlternateContent>
      <mc:AlternateContent xmlns:mc="http://schemas.openxmlformats.org/markup-compatibility/2006" xmlns:p14="http://schemas.microsoft.com/office/powerpoint/2010/main">
        <mc:Choice Requires="p14">
          <p:contentPart r:id="rId119" p14:bwMode="auto">
            <p14:nvContentPartPr>
              <p14:cNvPr id="71" name="Ink 70"/>
              <p14:cNvContentPartPr/>
              <p14:nvPr/>
            </p14:nvContentPartPr>
            <p14:xfrm>
              <a:off x="365760" y="6318504"/>
              <a:ext cx="4572" cy="125730"/>
            </p14:xfrm>
          </p:contentPart>
        </mc:Choice>
        <mc:Fallback xmlns="">
          <p:pic>
            <p:nvPicPr>
              <p:cNvPr id="71" name="Ink 70"/>
            </p:nvPicPr>
            <p:blipFill>
              <a:blip r:embed="rId120"/>
            </p:blipFill>
            <p:spPr>
              <a:xfrm>
                <a:off x="365760" y="6318504"/>
                <a:ext cx="4572" cy="125730"/>
              </a:xfrm>
              <a:prstGeom prst="rect"/>
            </p:spPr>
          </p:pic>
        </mc:Fallback>
      </mc:AlternateContent>
      <mc:AlternateContent xmlns:mc="http://schemas.openxmlformats.org/markup-compatibility/2006" xmlns:p14="http://schemas.microsoft.com/office/powerpoint/2010/main">
        <mc:Choice Requires="p14">
          <p:contentPart r:id="rId121" p14:bwMode="auto">
            <p14:nvContentPartPr>
              <p14:cNvPr id="72" name="Ink 71"/>
              <p14:cNvContentPartPr/>
              <p14:nvPr/>
            </p14:nvContentPartPr>
            <p14:xfrm>
              <a:off x="466344" y="6172200"/>
              <a:ext cx="29718" cy="89154"/>
            </p14:xfrm>
          </p:contentPart>
        </mc:Choice>
        <mc:Fallback xmlns="">
          <p:pic>
            <p:nvPicPr>
              <p:cNvPr id="72" name="Ink 71"/>
            </p:nvPicPr>
            <p:blipFill>
              <a:blip r:embed="rId122"/>
            </p:blipFill>
            <p:spPr>
              <a:xfrm>
                <a:off x="466344" y="6172200"/>
                <a:ext cx="29718" cy="89154"/>
              </a:xfrm>
              <a:prstGeom prst="rect"/>
            </p:spPr>
          </p:pic>
        </mc:Fallback>
      </mc:AlternateContent>
      <mc:AlternateContent xmlns:mc="http://schemas.openxmlformats.org/markup-compatibility/2006" xmlns:p14="http://schemas.microsoft.com/office/powerpoint/2010/main">
        <mc:Choice Requires="p14">
          <p:contentPart r:id="rId123" p14:bwMode="auto">
            <p14:nvContentPartPr>
              <p14:cNvPr id="73" name="Ink 72"/>
              <p14:cNvContentPartPr/>
              <p14:nvPr/>
            </p14:nvContentPartPr>
            <p14:xfrm>
              <a:off x="475487" y="6131052"/>
              <a:ext cx="71581" cy="6858"/>
            </p14:xfrm>
          </p:contentPart>
        </mc:Choice>
        <mc:Fallback xmlns="">
          <p:pic>
            <p:nvPicPr>
              <p:cNvPr id="73" name="Ink 72"/>
            </p:nvPicPr>
            <p:blipFill>
              <a:blip r:embed="rId124"/>
            </p:blipFill>
            <p:spPr>
              <a:xfrm>
                <a:off x="475487" y="6131052"/>
                <a:ext cx="71581" cy="6858"/>
              </a:xfrm>
              <a:prstGeom prst="rect"/>
            </p:spPr>
          </p:pic>
        </mc:Fallback>
      </mc:AlternateContent>
      <mc:AlternateContent xmlns:mc="http://schemas.openxmlformats.org/markup-compatibility/2006" xmlns:p14="http://schemas.microsoft.com/office/powerpoint/2010/main">
        <mc:Choice Requires="p14">
          <p:contentPart r:id="rId125" p14:bwMode="auto">
            <p14:nvContentPartPr>
              <p14:cNvPr id="74" name="Ink 73"/>
              <p14:cNvContentPartPr/>
              <p14:nvPr/>
            </p14:nvContentPartPr>
            <p14:xfrm>
              <a:off x="507492" y="6071615"/>
              <a:ext cx="360" cy="45720"/>
            </p14:xfrm>
          </p:contentPart>
        </mc:Choice>
        <mc:Fallback xmlns="">
          <p:pic>
            <p:nvPicPr>
              <p:cNvPr id="74" name="Ink 73"/>
            </p:nvPicPr>
            <p:blipFill>
              <a:blip r:embed="rId126"/>
            </p:blipFill>
            <p:spPr>
              <a:xfrm>
                <a:off x="507492" y="6071615"/>
                <a:ext cx="360" cy="45720"/>
              </a:xfrm>
              <a:prstGeom prst="rect"/>
            </p:spPr>
          </p:pic>
        </mc:Fallback>
      </mc:AlternateContent>
      <mc:AlternateContent xmlns:mc="http://schemas.openxmlformats.org/markup-compatibility/2006" xmlns:p14="http://schemas.microsoft.com/office/powerpoint/2010/main">
        <mc:Choice Requires="p14">
          <p:contentPart r:id="rId127" p14:bwMode="auto">
            <p14:nvContentPartPr>
              <p14:cNvPr id="75" name="Ink 74"/>
              <p14:cNvContentPartPr/>
              <p14:nvPr/>
            </p14:nvContentPartPr>
            <p14:xfrm>
              <a:off x="449913" y="6176772"/>
              <a:ext cx="80439" cy="248030"/>
            </p14:xfrm>
          </p:contentPart>
        </mc:Choice>
        <mc:Fallback xmlns="">
          <p:pic>
            <p:nvPicPr>
              <p:cNvPr id="75" name="Ink 74"/>
            </p:nvPicPr>
            <p:blipFill>
              <a:blip r:embed="rId128"/>
            </p:blipFill>
            <p:spPr>
              <a:xfrm>
                <a:off x="449913" y="6176772"/>
                <a:ext cx="80439" cy="248030"/>
              </a:xfrm>
              <a:prstGeom prst="rect"/>
            </p:spPr>
          </p:pic>
        </mc:Fallback>
      </mc:AlternateContent>
      <mc:AlternateContent xmlns:mc="http://schemas.openxmlformats.org/markup-compatibility/2006" xmlns:p14="http://schemas.microsoft.com/office/powerpoint/2010/main">
        <mc:Choice Requires="p14">
          <p:contentPart r:id="rId129" p14:bwMode="auto">
            <p14:nvContentPartPr>
              <p14:cNvPr id="76" name="Ink 75"/>
              <p14:cNvContentPartPr/>
              <p14:nvPr/>
            </p14:nvContentPartPr>
            <p14:xfrm>
              <a:off x="516635" y="6306931"/>
              <a:ext cx="66295" cy="39004"/>
            </p14:xfrm>
          </p:contentPart>
        </mc:Choice>
        <mc:Fallback xmlns="">
          <p:pic>
            <p:nvPicPr>
              <p:cNvPr id="76" name="Ink 75"/>
            </p:nvPicPr>
            <p:blipFill>
              <a:blip r:embed="rId130"/>
            </p:blipFill>
            <p:spPr>
              <a:xfrm>
                <a:off x="516635" y="6306931"/>
                <a:ext cx="66295" cy="39004"/>
              </a:xfrm>
              <a:prstGeom prst="rect"/>
            </p:spPr>
          </p:pic>
        </mc:Fallback>
      </mc:AlternateContent>
      <mc:AlternateContent xmlns:mc="http://schemas.openxmlformats.org/markup-compatibility/2006" xmlns:p14="http://schemas.microsoft.com/office/powerpoint/2010/main">
        <mc:Choice Requires="p14">
          <p:contentPart r:id="rId131" p14:bwMode="auto">
            <p14:nvContentPartPr>
              <p14:cNvPr id="77" name="Ink 76"/>
              <p14:cNvContentPartPr/>
              <p14:nvPr/>
            </p14:nvContentPartPr>
            <p14:xfrm>
              <a:off x="554783" y="6227064"/>
              <a:ext cx="112728" cy="96012"/>
            </p14:xfrm>
          </p:contentPart>
        </mc:Choice>
        <mc:Fallback xmlns="">
          <p:pic>
            <p:nvPicPr>
              <p:cNvPr id="77" name="Ink 76"/>
            </p:nvPicPr>
            <p:blipFill>
              <a:blip r:embed="rId132"/>
            </p:blipFill>
            <p:spPr>
              <a:xfrm>
                <a:off x="554783" y="6227064"/>
                <a:ext cx="112728" cy="96012"/>
              </a:xfrm>
              <a:prstGeom prst="rect"/>
            </p:spPr>
          </p:pic>
        </mc:Fallback>
      </mc:AlternateContent>
      <mc:AlternateContent xmlns:mc="http://schemas.openxmlformats.org/markup-compatibility/2006" xmlns:p14="http://schemas.microsoft.com/office/powerpoint/2010/main">
        <mc:Choice Requires="p14">
          <p:contentPart r:id="rId133" p14:bwMode="auto">
            <p14:nvContentPartPr>
              <p14:cNvPr id="78" name="Ink 77"/>
              <p14:cNvContentPartPr/>
              <p14:nvPr/>
            </p14:nvContentPartPr>
            <p14:xfrm>
              <a:off x="603504" y="6204204"/>
              <a:ext cx="91440" cy="207454"/>
            </p14:xfrm>
          </p:contentPart>
        </mc:Choice>
        <mc:Fallback xmlns="">
          <p:pic>
            <p:nvPicPr>
              <p:cNvPr id="78" name="Ink 77"/>
            </p:nvPicPr>
            <p:blipFill>
              <a:blip r:embed="rId134"/>
            </p:blipFill>
            <p:spPr>
              <a:xfrm>
                <a:off x="603504" y="6204204"/>
                <a:ext cx="91440" cy="207454"/>
              </a:xfrm>
              <a:prstGeom prst="rect"/>
            </p:spPr>
          </p:pic>
        </mc:Fallback>
      </mc:AlternateContent>
      <mc:AlternateContent xmlns:mc="http://schemas.openxmlformats.org/markup-compatibility/2006" xmlns:p14="http://schemas.microsoft.com/office/powerpoint/2010/main">
        <mc:Choice Requires="p14">
          <p:contentPart r:id="rId135" p14:bwMode="auto">
            <p14:nvContentPartPr>
              <p14:cNvPr id="79" name="Ink 78"/>
              <p14:cNvContentPartPr/>
              <p14:nvPr/>
            </p14:nvContentPartPr>
            <p14:xfrm>
              <a:off x="694944" y="6181344"/>
              <a:ext cx="16001" cy="36576"/>
            </p14:xfrm>
          </p:contentPart>
        </mc:Choice>
        <mc:Fallback xmlns="">
          <p:pic>
            <p:nvPicPr>
              <p:cNvPr id="79" name="Ink 78"/>
            </p:nvPicPr>
            <p:blipFill>
              <a:blip r:embed="rId136"/>
            </p:blipFill>
            <p:spPr>
              <a:xfrm>
                <a:off x="694944" y="6181344"/>
                <a:ext cx="16001" cy="36576"/>
              </a:xfrm>
              <a:prstGeom prst="rect"/>
            </p:spPr>
          </p:pic>
        </mc:Fallback>
      </mc:AlternateContent>
      <mc:AlternateContent xmlns:mc="http://schemas.openxmlformats.org/markup-compatibility/2006" xmlns:p14="http://schemas.microsoft.com/office/powerpoint/2010/main">
        <mc:Choice Requires="p14">
          <p:contentPart r:id="rId137" p14:bwMode="auto">
            <p14:nvContentPartPr>
              <p14:cNvPr id="80" name="Ink 79"/>
              <p14:cNvContentPartPr/>
              <p14:nvPr/>
            </p14:nvContentPartPr>
            <p14:xfrm>
              <a:off x="784098" y="6053327"/>
              <a:ext cx="54864" cy="41148"/>
            </p14:xfrm>
          </p:contentPart>
        </mc:Choice>
        <mc:Fallback xmlns="">
          <p:pic>
            <p:nvPicPr>
              <p:cNvPr id="80" name="Ink 79"/>
            </p:nvPicPr>
            <p:blipFill>
              <a:blip r:embed="rId138"/>
            </p:blipFill>
            <p:spPr>
              <a:xfrm>
                <a:off x="784098" y="6053327"/>
                <a:ext cx="54864" cy="41148"/>
              </a:xfrm>
              <a:prstGeom prst="rect"/>
            </p:spPr>
          </p:pic>
        </mc:Fallback>
      </mc:AlternateContent>
      <mc:AlternateContent xmlns:mc="http://schemas.openxmlformats.org/markup-compatibility/2006" xmlns:p14="http://schemas.microsoft.com/office/powerpoint/2010/main">
        <mc:Choice Requires="p14">
          <p:contentPart r:id="rId139" p14:bwMode="auto">
            <p14:nvContentPartPr>
              <p14:cNvPr id="81" name="Ink 80"/>
              <p14:cNvContentPartPr/>
              <p14:nvPr/>
            </p14:nvContentPartPr>
            <p14:xfrm>
              <a:off x="754380" y="6153912"/>
              <a:ext cx="45720" cy="59435"/>
            </p14:xfrm>
          </p:contentPart>
        </mc:Choice>
        <mc:Fallback xmlns="">
          <p:pic>
            <p:nvPicPr>
              <p:cNvPr id="81" name="Ink 80"/>
            </p:nvPicPr>
            <p:blipFill>
              <a:blip r:embed="rId140"/>
            </p:blipFill>
            <p:spPr>
              <a:xfrm>
                <a:off x="754380" y="6153912"/>
                <a:ext cx="45720" cy="59435"/>
              </a:xfrm>
              <a:prstGeom prst="rect"/>
            </p:spPr>
          </p:pic>
        </mc:Fallback>
      </mc:AlternateContent>
      <mc:AlternateContent xmlns:mc="http://schemas.openxmlformats.org/markup-compatibility/2006" xmlns:p14="http://schemas.microsoft.com/office/powerpoint/2010/main">
        <mc:Choice Requires="p14">
          <p:contentPart r:id="rId141" p14:bwMode="auto">
            <p14:nvContentPartPr>
              <p14:cNvPr id="82" name="Ink 81"/>
              <p14:cNvContentPartPr/>
              <p14:nvPr/>
            </p14:nvContentPartPr>
            <p14:xfrm>
              <a:off x="775811" y="6091475"/>
              <a:ext cx="134017" cy="71580"/>
            </p14:xfrm>
          </p:contentPart>
        </mc:Choice>
        <mc:Fallback xmlns="">
          <p:pic>
            <p:nvPicPr>
              <p:cNvPr id="82" name="Ink 81"/>
            </p:nvPicPr>
            <p:blipFill>
              <a:blip r:embed="rId142"/>
            </p:blipFill>
            <p:spPr>
              <a:xfrm>
                <a:off x="775811" y="6091475"/>
                <a:ext cx="134017" cy="71580"/>
              </a:xfrm>
              <a:prstGeom prst="rect"/>
            </p:spPr>
          </p:pic>
        </mc:Fallback>
      </mc:AlternateContent>
      <mc:AlternateContent xmlns:mc="http://schemas.openxmlformats.org/markup-compatibility/2006" xmlns:p14="http://schemas.microsoft.com/office/powerpoint/2010/main">
        <mc:Choice Requires="p14">
          <p:contentPart r:id="rId143" p14:bwMode="auto">
            <p14:nvContentPartPr>
              <p14:cNvPr id="83" name="Ink 82"/>
              <p14:cNvContentPartPr/>
              <p14:nvPr/>
            </p14:nvContentPartPr>
            <p14:xfrm>
              <a:off x="824103" y="6085332"/>
              <a:ext cx="24003" cy="75438"/>
            </p14:xfrm>
          </p:contentPart>
        </mc:Choice>
        <mc:Fallback xmlns="">
          <p:pic>
            <p:nvPicPr>
              <p:cNvPr id="83" name="Ink 82"/>
            </p:nvPicPr>
            <p:blipFill>
              <a:blip r:embed="rId144"/>
            </p:blipFill>
            <p:spPr>
              <a:xfrm>
                <a:off x="824103" y="6085332"/>
                <a:ext cx="24003" cy="75438"/>
              </a:xfrm>
              <a:prstGeom prst="rect"/>
            </p:spPr>
          </p:pic>
        </mc:Fallback>
      </mc:AlternateContent>
      <mc:AlternateContent xmlns:mc="http://schemas.openxmlformats.org/markup-compatibility/2006" xmlns:p14="http://schemas.microsoft.com/office/powerpoint/2010/main">
        <mc:Choice Requires="p14">
          <p:contentPart r:id="rId145" p14:bwMode="auto">
            <p14:nvContentPartPr>
              <p14:cNvPr id="84" name="Ink 83"/>
              <p14:cNvContentPartPr/>
              <p14:nvPr/>
            </p14:nvContentPartPr>
            <p14:xfrm>
              <a:off x="796670" y="6089904"/>
              <a:ext cx="92012" cy="121872"/>
            </p14:xfrm>
          </p:contentPart>
        </mc:Choice>
        <mc:Fallback xmlns="">
          <p:pic>
            <p:nvPicPr>
              <p:cNvPr id="84" name="Ink 83"/>
            </p:nvPicPr>
            <p:blipFill>
              <a:blip r:embed="rId146"/>
            </p:blipFill>
            <p:spPr>
              <a:xfrm>
                <a:off x="796670" y="6089904"/>
                <a:ext cx="92012" cy="121872"/>
              </a:xfrm>
              <a:prstGeom prst="rect"/>
            </p:spPr>
          </p:pic>
        </mc:Fallback>
      </mc:AlternateContent>
      <mc:AlternateContent xmlns:mc="http://schemas.openxmlformats.org/markup-compatibility/2006" xmlns:p14="http://schemas.microsoft.com/office/powerpoint/2010/main">
        <mc:Choice Requires="p14">
          <p:contentPart r:id="rId147" p14:bwMode="auto">
            <p14:nvContentPartPr>
              <p14:cNvPr id="85" name="Ink 84"/>
              <p14:cNvContentPartPr/>
              <p14:nvPr/>
            </p14:nvContentPartPr>
            <p14:xfrm>
              <a:off x="778811" y="6204204"/>
              <a:ext cx="144733" cy="150876"/>
            </p14:xfrm>
          </p:contentPart>
        </mc:Choice>
        <mc:Fallback xmlns="">
          <p:pic>
            <p:nvPicPr>
              <p:cNvPr id="85" name="Ink 84"/>
            </p:nvPicPr>
            <p:blipFill>
              <a:blip r:embed="rId148"/>
            </p:blipFill>
            <p:spPr>
              <a:xfrm>
                <a:off x="778811" y="6204204"/>
                <a:ext cx="144733" cy="150876"/>
              </a:xfrm>
              <a:prstGeom prst="rect"/>
            </p:spPr>
          </p:pic>
        </mc:Fallback>
      </mc:AlternateContent>
      <mc:AlternateContent xmlns:mc="http://schemas.openxmlformats.org/markup-compatibility/2006" xmlns:p14="http://schemas.microsoft.com/office/powerpoint/2010/main">
        <mc:Choice Requires="p14">
          <p:contentPart r:id="rId149" p14:bwMode="auto">
            <p14:nvContentPartPr>
              <p14:cNvPr id="86" name="Ink 85"/>
              <p14:cNvContentPartPr/>
              <p14:nvPr/>
            </p14:nvContentPartPr>
            <p14:xfrm>
              <a:off x="1025699" y="6089904"/>
              <a:ext cx="41863" cy="225314"/>
            </p14:xfrm>
          </p:contentPart>
        </mc:Choice>
        <mc:Fallback xmlns="">
          <p:pic>
            <p:nvPicPr>
              <p:cNvPr id="86" name="Ink 85"/>
            </p:nvPicPr>
            <p:blipFill>
              <a:blip r:embed="rId150"/>
            </p:blipFill>
            <p:spPr>
              <a:xfrm>
                <a:off x="1025699" y="6089904"/>
                <a:ext cx="41863" cy="225314"/>
              </a:xfrm>
              <a:prstGeom prst="rect"/>
            </p:spPr>
          </p:pic>
        </mc:Fallback>
      </mc:AlternateContent>
      <mc:AlternateContent xmlns:mc="http://schemas.openxmlformats.org/markup-compatibility/2006" xmlns:p14="http://schemas.microsoft.com/office/powerpoint/2010/main">
        <mc:Choice Requires="p14">
          <p:contentPart r:id="rId151" p14:bwMode="auto">
            <p14:nvContentPartPr>
              <p14:cNvPr id="87" name="Ink 86"/>
              <p14:cNvContentPartPr/>
              <p14:nvPr/>
            </p14:nvContentPartPr>
            <p14:xfrm>
              <a:off x="1074420" y="6044184"/>
              <a:ext cx="96011" cy="91440"/>
            </p14:xfrm>
          </p:contentPart>
        </mc:Choice>
        <mc:Fallback xmlns="">
          <p:pic>
            <p:nvPicPr>
              <p:cNvPr id="87" name="Ink 86"/>
            </p:nvPicPr>
            <p:blipFill>
              <a:blip r:embed="rId152"/>
            </p:blipFill>
            <p:spPr>
              <a:xfrm>
                <a:off x="1074420" y="6044184"/>
                <a:ext cx="96011" cy="91440"/>
              </a:xfrm>
              <a:prstGeom prst="rect"/>
            </p:spPr>
          </p:pic>
        </mc:Fallback>
      </mc:AlternateContent>
      <mc:AlternateContent xmlns:mc="http://schemas.openxmlformats.org/markup-compatibility/2006" xmlns:p14="http://schemas.microsoft.com/office/powerpoint/2010/main">
        <mc:Choice Requires="p14">
          <p:contentPart r:id="rId153" p14:bwMode="auto">
            <p14:nvContentPartPr>
              <p14:cNvPr id="88" name="Ink 87"/>
              <p14:cNvContentPartPr/>
              <p14:nvPr/>
            </p14:nvContentPartPr>
            <p14:xfrm>
              <a:off x="1138428" y="6172200"/>
              <a:ext cx="25146" cy="125730"/>
            </p14:xfrm>
          </p:contentPart>
        </mc:Choice>
        <mc:Fallback xmlns="">
          <p:pic>
            <p:nvPicPr>
              <p:cNvPr id="88" name="Ink 87"/>
            </p:nvPicPr>
            <p:blipFill>
              <a:blip r:embed="rId154"/>
            </p:blipFill>
            <p:spPr>
              <a:xfrm>
                <a:off x="1138428" y="6172200"/>
                <a:ext cx="25146" cy="125730"/>
              </a:xfrm>
              <a:prstGeom prst="rect"/>
            </p:spPr>
          </p:pic>
        </mc:Fallback>
      </mc:AlternateContent>
      <mc:AlternateContent xmlns:mc="http://schemas.openxmlformats.org/markup-compatibility/2006" xmlns:p14="http://schemas.microsoft.com/office/powerpoint/2010/main">
        <mc:Choice Requires="p14">
          <p:contentPart r:id="rId155" p14:bwMode="auto">
            <p14:nvContentPartPr>
              <p14:cNvPr id="89" name="Ink 88"/>
              <p14:cNvContentPartPr/>
              <p14:nvPr/>
            </p14:nvContentPartPr>
            <p14:xfrm>
              <a:off x="1225295" y="6268212"/>
              <a:ext cx="4572" cy="18288"/>
            </p14:xfrm>
          </p:contentPart>
        </mc:Choice>
        <mc:Fallback xmlns="">
          <p:pic>
            <p:nvPicPr>
              <p:cNvPr id="89" name="Ink 88"/>
            </p:nvPicPr>
            <p:blipFill>
              <a:blip r:embed="rId156"/>
            </p:blipFill>
            <p:spPr>
              <a:xfrm>
                <a:off x="1225295" y="6268212"/>
                <a:ext cx="4572" cy="18288"/>
              </a:xfrm>
              <a:prstGeom prst="rect"/>
            </p:spPr>
          </p:pic>
        </mc:Fallback>
      </mc:AlternateContent>
      <mc:AlternateContent xmlns:mc="http://schemas.openxmlformats.org/markup-compatibility/2006" xmlns:p14="http://schemas.microsoft.com/office/powerpoint/2010/main">
        <mc:Choice Requires="p14">
          <p:contentPart r:id="rId157" p14:bwMode="auto">
            <p14:nvContentPartPr>
              <p14:cNvPr id="90" name="Ink 89"/>
              <p14:cNvContentPartPr/>
              <p14:nvPr/>
            </p14:nvContentPartPr>
            <p14:xfrm>
              <a:off x="132588" y="6597395"/>
              <a:ext cx="18288" cy="253746"/>
            </p14:xfrm>
          </p:contentPart>
        </mc:Choice>
        <mc:Fallback xmlns="">
          <p:pic>
            <p:nvPicPr>
              <p:cNvPr id="90" name="Ink 89"/>
            </p:nvPicPr>
            <p:blipFill>
              <a:blip r:embed="rId158"/>
            </p:blipFill>
            <p:spPr>
              <a:xfrm>
                <a:off x="132588" y="6597395"/>
                <a:ext cx="18288" cy="253746"/>
              </a:xfrm>
              <a:prstGeom prst="rect"/>
            </p:spPr>
          </p:pic>
        </mc:Fallback>
      </mc:AlternateContent>
      <mc:AlternateContent xmlns:mc="http://schemas.openxmlformats.org/markup-compatibility/2006" xmlns:p14="http://schemas.microsoft.com/office/powerpoint/2010/main">
        <mc:Choice Requires="p14">
          <p:contentPart r:id="rId159" p14:bwMode="auto">
            <p14:nvContentPartPr>
              <p14:cNvPr id="91" name="Ink 90"/>
              <p14:cNvContentPartPr/>
              <p14:nvPr/>
            </p14:nvContentPartPr>
            <p14:xfrm>
              <a:off x="155448" y="6757415"/>
              <a:ext cx="57864" cy="86868"/>
            </p14:xfrm>
          </p:contentPart>
        </mc:Choice>
        <mc:Fallback xmlns="">
          <p:pic>
            <p:nvPicPr>
              <p:cNvPr id="91" name="Ink 90"/>
            </p:nvPicPr>
            <p:blipFill>
              <a:blip r:embed="rId160"/>
            </p:blipFill>
            <p:spPr>
              <a:xfrm>
                <a:off x="155448" y="6757415"/>
                <a:ext cx="57864" cy="86868"/>
              </a:xfrm>
              <a:prstGeom prst="rect"/>
            </p:spPr>
          </p:pic>
        </mc:Fallback>
      </mc:AlternateContent>
      <mc:AlternateContent xmlns:mc="http://schemas.openxmlformats.org/markup-compatibility/2006" xmlns:p14="http://schemas.microsoft.com/office/powerpoint/2010/main">
        <mc:Choice Requires="p14">
          <p:contentPart r:id="rId161" p14:bwMode="auto">
            <p14:nvContentPartPr>
              <p14:cNvPr id="92" name="Ink 91"/>
              <p14:cNvContentPartPr/>
              <p14:nvPr/>
            </p14:nvContentPartPr>
            <p14:xfrm>
              <a:off x="228600" y="6676691"/>
              <a:ext cx="204597" cy="147733"/>
            </p14:xfrm>
          </p:contentPart>
        </mc:Choice>
        <mc:Fallback xmlns="">
          <p:pic>
            <p:nvPicPr>
              <p:cNvPr id="92" name="Ink 91"/>
            </p:nvPicPr>
            <p:blipFill>
              <a:blip r:embed="rId162"/>
            </p:blipFill>
            <p:spPr>
              <a:xfrm>
                <a:off x="228600" y="6676691"/>
                <a:ext cx="204597" cy="147733"/>
              </a:xfrm>
              <a:prstGeom prst="rect"/>
            </p:spPr>
          </p:pic>
        </mc:Fallback>
      </mc:AlternateContent>
      <mc:AlternateContent xmlns:mc="http://schemas.openxmlformats.org/markup-compatibility/2006" xmlns:p14="http://schemas.microsoft.com/office/powerpoint/2010/main">
        <mc:Choice Requires="p14">
          <p:contentPart r:id="rId163" p14:bwMode="auto">
            <p14:nvContentPartPr>
              <p14:cNvPr id="93" name="Ink 92"/>
              <p14:cNvContentPartPr/>
              <p14:nvPr/>
            </p14:nvContentPartPr>
            <p14:xfrm>
              <a:off x="493775" y="6509099"/>
              <a:ext cx="146305" cy="296179"/>
            </p14:xfrm>
          </p:contentPart>
        </mc:Choice>
        <mc:Fallback xmlns="">
          <p:pic>
            <p:nvPicPr>
              <p:cNvPr id="93" name="Ink 92"/>
            </p:nvPicPr>
            <p:blipFill>
              <a:blip r:embed="rId164"/>
            </p:blipFill>
            <p:spPr>
              <a:xfrm>
                <a:off x="493775" y="6509099"/>
                <a:ext cx="146305" cy="296179"/>
              </a:xfrm>
              <a:prstGeom prst="rect"/>
            </p:spPr>
          </p:pic>
        </mc:Fallback>
      </mc:AlternateContent>
      <mc:AlternateContent xmlns:mc="http://schemas.openxmlformats.org/markup-compatibility/2006" xmlns:p14="http://schemas.microsoft.com/office/powerpoint/2010/main">
        <mc:Choice Requires="p14">
          <p:contentPart r:id="rId165" p14:bwMode="auto">
            <p14:nvContentPartPr>
              <p14:cNvPr id="94" name="Ink 93"/>
              <p14:cNvContentPartPr/>
              <p14:nvPr/>
            </p14:nvContentPartPr>
            <p14:xfrm>
              <a:off x="777240" y="6405372"/>
              <a:ext cx="118871" cy="321183"/>
            </p14:xfrm>
          </p:contentPart>
        </mc:Choice>
        <mc:Fallback xmlns="">
          <p:pic>
            <p:nvPicPr>
              <p:cNvPr id="94" name="Ink 93"/>
            </p:nvPicPr>
            <p:blipFill>
              <a:blip r:embed="rId166"/>
            </p:blipFill>
            <p:spPr>
              <a:xfrm>
                <a:off x="777240" y="6405372"/>
                <a:ext cx="118871" cy="321183"/>
              </a:xfrm>
              <a:prstGeom prst="rect"/>
            </p:spPr>
          </p:pic>
        </mc:Fallback>
      </mc:AlternateContent>
      <mc:AlternateContent xmlns:mc="http://schemas.openxmlformats.org/markup-compatibility/2006" xmlns:p14="http://schemas.microsoft.com/office/powerpoint/2010/main">
        <mc:Choice Requires="p14">
          <p:contentPart r:id="rId167" p14:bwMode="auto">
            <p14:nvContentPartPr>
              <p14:cNvPr id="95" name="Ink 94"/>
              <p14:cNvContentPartPr/>
              <p14:nvPr/>
            </p14:nvContentPartPr>
            <p14:xfrm>
              <a:off x="905255" y="6536817"/>
              <a:ext cx="116586" cy="123015"/>
            </p14:xfrm>
          </p:contentPart>
        </mc:Choice>
        <mc:Fallback xmlns="">
          <p:pic>
            <p:nvPicPr>
              <p:cNvPr id="95" name="Ink 94"/>
            </p:nvPicPr>
            <p:blipFill>
              <a:blip r:embed="rId168"/>
            </p:blipFill>
            <p:spPr>
              <a:xfrm>
                <a:off x="905255" y="6536817"/>
                <a:ext cx="116586" cy="123015"/>
              </a:xfrm>
              <a:prstGeom prst="rect"/>
            </p:spPr>
          </p:pic>
        </mc:Fallback>
      </mc:AlternateContent>
      <mc:AlternateContent xmlns:mc="http://schemas.openxmlformats.org/markup-compatibility/2006" xmlns:p14="http://schemas.microsoft.com/office/powerpoint/2010/main">
        <mc:Choice Requires="p14">
          <p:contentPart r:id="rId169" p14:bwMode="auto">
            <p14:nvContentPartPr>
              <p14:cNvPr id="96" name="Ink 95"/>
              <p14:cNvContentPartPr/>
              <p14:nvPr/>
            </p14:nvContentPartPr>
            <p14:xfrm>
              <a:off x="1016126" y="6441947"/>
              <a:ext cx="61008" cy="155448"/>
            </p14:xfrm>
          </p:contentPart>
        </mc:Choice>
        <mc:Fallback xmlns="">
          <p:pic>
            <p:nvPicPr>
              <p:cNvPr id="96" name="Ink 95"/>
            </p:nvPicPr>
            <p:blipFill>
              <a:blip r:embed="rId170"/>
            </p:blipFill>
            <p:spPr>
              <a:xfrm>
                <a:off x="1016126" y="6441947"/>
                <a:ext cx="61008" cy="155448"/>
              </a:xfrm>
              <a:prstGeom prst="rect"/>
            </p:spPr>
          </p:pic>
        </mc:Fallback>
      </mc:AlternateContent>
      <mc:AlternateContent xmlns:mc="http://schemas.openxmlformats.org/markup-compatibility/2006" xmlns:p14="http://schemas.microsoft.com/office/powerpoint/2010/main">
        <mc:Choice Requires="p14">
          <p:contentPart r:id="rId171" p14:bwMode="auto">
            <p14:nvContentPartPr>
              <p14:cNvPr id="97" name="Ink 96"/>
              <p14:cNvContentPartPr/>
              <p14:nvPr/>
            </p14:nvContentPartPr>
            <p14:xfrm>
              <a:off x="1051560" y="6434375"/>
              <a:ext cx="100584" cy="417195"/>
            </p14:xfrm>
          </p:contentPart>
        </mc:Choice>
        <mc:Fallback xmlns="">
          <p:pic>
            <p:nvPicPr>
              <p:cNvPr id="97" name="Ink 96"/>
            </p:nvPicPr>
            <p:blipFill>
              <a:blip r:embed="rId172"/>
            </p:blipFill>
            <p:spPr>
              <a:xfrm>
                <a:off x="1051560" y="6434375"/>
                <a:ext cx="100584" cy="417195"/>
              </a:xfrm>
              <a:prstGeom prst="rect"/>
            </p:spPr>
          </p:pic>
        </mc:Fallback>
      </mc:AlternateContent>
      <mc:AlternateContent xmlns:mc="http://schemas.openxmlformats.org/markup-compatibility/2006" xmlns:p14="http://schemas.microsoft.com/office/powerpoint/2010/main">
        <mc:Choice Requires="p14">
          <p:contentPart r:id="rId173" p14:bwMode="auto">
            <p14:nvContentPartPr>
              <p14:cNvPr id="98" name="Ink 97"/>
              <p14:cNvContentPartPr/>
              <p14:nvPr/>
            </p14:nvContentPartPr>
            <p14:xfrm>
              <a:off x="1220724" y="6323075"/>
              <a:ext cx="464057" cy="137160"/>
            </p14:xfrm>
          </p:contentPart>
        </mc:Choice>
        <mc:Fallback xmlns="">
          <p:pic>
            <p:nvPicPr>
              <p:cNvPr id="98" name="Ink 97"/>
            </p:nvPicPr>
            <p:blipFill>
              <a:blip r:embed="rId174"/>
            </p:blipFill>
            <p:spPr>
              <a:xfrm>
                <a:off x="1220724" y="6323075"/>
                <a:ext cx="464057" cy="137160"/>
              </a:xfrm>
              <a:prstGeom prst="rect"/>
            </p:spPr>
          </p:pic>
        </mc:Fallback>
      </mc:AlternateContent>
      <mc:AlternateContent xmlns:mc="http://schemas.openxmlformats.org/markup-compatibility/2006" xmlns:p14="http://schemas.microsoft.com/office/powerpoint/2010/main">
        <mc:Choice Requires="p14">
          <p:contentPart r:id="rId175" p14:bwMode="auto">
            <p14:nvContentPartPr>
              <p14:cNvPr id="99" name="Ink 98"/>
              <p14:cNvContentPartPr/>
              <p14:nvPr/>
            </p14:nvContentPartPr>
            <p14:xfrm>
              <a:off x="1696211" y="6345935"/>
              <a:ext cx="10573" cy="16002"/>
            </p14:xfrm>
          </p:contentPart>
        </mc:Choice>
        <mc:Fallback xmlns="">
          <p:pic>
            <p:nvPicPr>
              <p:cNvPr id="99" name="Ink 98"/>
            </p:nvPicPr>
            <p:blipFill>
              <a:blip r:embed="rId176"/>
            </p:blipFill>
            <p:spPr>
              <a:xfrm>
                <a:off x="1696211" y="6345935"/>
                <a:ext cx="10573" cy="16002"/>
              </a:xfrm>
              <a:prstGeom prst="rect"/>
            </p:spPr>
          </p:pic>
        </mc:Fallback>
      </mc:AlternateContent>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229361" y="899922"/>
            <a:ext cx="8610600" cy="0"/>
          </a:xfrm>
          <a:custGeom>
            <a:avLst/>
            <a:gdLst/>
            <a:ahLst/>
            <a:cxnLst/>
            <a:rect l="l" t="t" r="r" b="b"/>
            <a:pathLst>
              <a:path w="8610600">
                <a:moveTo>
                  <a:pt x="0" y="0"/>
                </a:moveTo>
                <a:lnTo>
                  <a:pt x="8610600" y="0"/>
                </a:lnTo>
              </a:path>
            </a:pathLst>
          </a:custGeom>
          <a:ln w="19812">
            <a:solidFill>
              <a:srgbClr val="CC9900"/>
            </a:solidFill>
          </a:ln>
        </p:spPr>
        <p:txBody>
          <a:bodyPr wrap="square" lIns="0" tIns="0" rIns="0" bIns="0" rtlCol="0"/>
          <a:lstStyle/>
          <a:p/>
        </p:txBody>
      </p:sp>
      <p:sp>
        <p:nvSpPr>
          <p:cNvPr id="4" name="object 4"/>
          <p:cNvSpPr txBox="1">
            <a:spLocks noGrp="1"/>
          </p:cNvSpPr>
          <p:nvPr>
            <p:ph type="title"/>
          </p:nvPr>
        </p:nvSpPr>
        <p:spPr>
          <a:xfrm>
            <a:off x="307340" y="209712"/>
            <a:ext cx="8744063" cy="504625"/>
          </a:xfrm>
          <a:prstGeom prst="rect">
            <a:avLst/>
          </a:prstGeom>
        </p:spPr>
        <p:txBody>
          <a:bodyPr vert="horz" wrap="square" lIns="0" tIns="12065" rIns="0" bIns="0" rtlCol="0">
            <a:spAutoFit/>
          </a:bodyPr>
          <a:lstStyle/>
          <a:p>
            <a:pPr marL="12700">
              <a:lnSpc>
                <a:spcPct val="100000"/>
              </a:lnSpc>
              <a:spcBef>
                <a:spcPts val="95"/>
              </a:spcBef>
            </a:pPr>
            <a:r>
              <a:rPr spc="-10" dirty="0">
                <a:solidFill>
                  <a:schemeClr val="tx1"/>
                </a:solidFill>
                <a:latin typeface="Arial" panose="020B0604020202020204" pitchFamily="34" charset="0"/>
                <a:cs typeface="Arial" panose="020B0604020202020204" pitchFamily="34" charset="0"/>
              </a:rPr>
              <a:t>How Multiple </a:t>
            </a:r>
            <a:r>
              <a:rPr spc="-5" dirty="0">
                <a:solidFill>
                  <a:schemeClr val="tx1"/>
                </a:solidFill>
                <a:latin typeface="Arial" panose="020B0604020202020204" pitchFamily="34" charset="0"/>
                <a:cs typeface="Arial" panose="020B0604020202020204" pitchFamily="34" charset="0"/>
              </a:rPr>
              <a:t>Banks</a:t>
            </a:r>
            <a:r>
              <a:rPr spc="20" dirty="0">
                <a:solidFill>
                  <a:schemeClr val="tx1"/>
                </a:solidFill>
                <a:latin typeface="Arial" panose="020B0604020202020204" pitchFamily="34" charset="0"/>
                <a:cs typeface="Arial" panose="020B0604020202020204" pitchFamily="34" charset="0"/>
              </a:rPr>
              <a:t> </a:t>
            </a:r>
            <a:r>
              <a:rPr spc="-10" dirty="0">
                <a:solidFill>
                  <a:schemeClr val="tx1"/>
                </a:solidFill>
                <a:latin typeface="Arial" panose="020B0604020202020204" pitchFamily="34" charset="0"/>
                <a:cs typeface="Arial" panose="020B0604020202020204" pitchFamily="34" charset="0"/>
              </a:rPr>
              <a:t>Help</a:t>
            </a:r>
            <a:r>
              <a:rPr lang="en-US" spc="-10" dirty="0">
                <a:solidFill>
                  <a:schemeClr val="tx1"/>
                </a:solidFill>
                <a:latin typeface="Arial" panose="020B0604020202020204" pitchFamily="34" charset="0"/>
                <a:cs typeface="Arial" panose="020B0604020202020204" pitchFamily="34" charset="0"/>
              </a:rPr>
              <a:t>,</a:t>
            </a:r>
            <a:r>
              <a:rPr lang="zh-CN" altLang="en-US" spc="-10" dirty="0">
                <a:solidFill>
                  <a:schemeClr val="tx1"/>
                </a:solidFill>
                <a:latin typeface="Arial" panose="020B0604020202020204" pitchFamily="34" charset="0"/>
                <a:cs typeface="Arial" panose="020B0604020202020204" pitchFamily="34" charset="0"/>
              </a:rPr>
              <a:t> </a:t>
            </a:r>
            <a:r>
              <a:rPr lang="en-US" altLang="zh-CN" spc="-10" dirty="0">
                <a:solidFill>
                  <a:schemeClr val="tx1"/>
                </a:solidFill>
                <a:latin typeface="Arial" panose="020B0604020202020204" pitchFamily="34" charset="0"/>
                <a:cs typeface="Arial" panose="020B0604020202020204" pitchFamily="34" charset="0"/>
              </a:rPr>
              <a:t>e.g.</a:t>
            </a:r>
            <a:r>
              <a:rPr lang="zh-CN" altLang="en-US" spc="-10" dirty="0">
                <a:solidFill>
                  <a:schemeClr val="tx1"/>
                </a:solidFill>
                <a:latin typeface="Arial" panose="020B0604020202020204" pitchFamily="34" charset="0"/>
                <a:cs typeface="Arial" panose="020B0604020202020204" pitchFamily="34" charset="0"/>
              </a:rPr>
              <a:t> </a:t>
            </a:r>
            <a:r>
              <a:rPr lang="en-US" altLang="zh-CN" spc="-10" dirty="0">
                <a:solidFill>
                  <a:schemeClr val="tx1"/>
                </a:solidFill>
                <a:latin typeface="Arial" panose="020B0604020202020204" pitchFamily="34" charset="0"/>
                <a:cs typeface="Arial" panose="020B0604020202020204" pitchFamily="34" charset="0"/>
              </a:rPr>
              <a:t>8</a:t>
            </a:r>
            <a:r>
              <a:rPr lang="zh-CN" altLang="en-US" spc="-10" dirty="0">
                <a:solidFill>
                  <a:schemeClr val="tx1"/>
                </a:solidFill>
                <a:latin typeface="Arial" panose="020B0604020202020204" pitchFamily="34" charset="0"/>
                <a:cs typeface="Arial" panose="020B0604020202020204" pitchFamily="34" charset="0"/>
              </a:rPr>
              <a:t> </a:t>
            </a:r>
            <a:r>
              <a:rPr lang="en-US" altLang="zh-CN" spc="-10" dirty="0">
                <a:solidFill>
                  <a:schemeClr val="tx1"/>
                </a:solidFill>
                <a:latin typeface="Arial" panose="020B0604020202020204" pitchFamily="34" charset="0"/>
                <a:cs typeface="Arial" panose="020B0604020202020204" pitchFamily="34" charset="0"/>
              </a:rPr>
              <a:t>banks</a:t>
            </a:r>
            <a:endParaRPr spc="-10" dirty="0">
              <a:solidFill>
                <a:schemeClr val="tx1"/>
              </a:solidFill>
              <a:latin typeface="Arial" panose="020B0604020202020204" pitchFamily="34" charset="0"/>
              <a:cs typeface="Arial" panose="020B0604020202020204" pitchFamily="34" charset="0"/>
            </a:endParaRPr>
          </a:p>
        </p:txBody>
      </p:sp>
      <p:sp>
        <p:nvSpPr>
          <p:cNvPr id="5" name="object 5"/>
          <p:cNvSpPr/>
          <p:nvPr/>
        </p:nvSpPr>
        <p:spPr>
          <a:xfrm>
            <a:off x="536341" y="1774615"/>
            <a:ext cx="8303620" cy="4873673"/>
          </a:xfrm>
          <a:prstGeom prst="rect">
            <a:avLst/>
          </a:prstGeom>
          <a:blipFill>
            <a:blip r:embed="rId1" cstate="print"/>
            <a:stretch>
              <a:fillRect/>
            </a:stretch>
          </a:blipFill>
        </p:spPr>
        <p:txBody>
          <a:bodyPr wrap="square" lIns="0" tIns="0" rIns="0" bIns="0" rtlCol="0"/>
          <a:lstStyle/>
          <a:p>
            <a:endParaRPr dirty="0"/>
          </a:p>
        </p:txBody>
      </p:sp>
      <p:sp>
        <p:nvSpPr>
          <p:cNvPr id="9" name="矩形标注 8"/>
          <p:cNvSpPr/>
          <p:nvPr/>
        </p:nvSpPr>
        <p:spPr>
          <a:xfrm>
            <a:off x="536341" y="3289534"/>
            <a:ext cx="3402624" cy="430823"/>
          </a:xfrm>
          <a:prstGeom prst="wedgeRectCallout">
            <a:avLst>
              <a:gd name="adj1" fmla="val -36551"/>
              <a:gd name="adj2" fmla="val 2073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Start-up Mem latency,  </a:t>
            </a:r>
            <a:r>
              <a:rPr lang="en-US"/>
              <a:t>Stride 1</a:t>
            </a:r>
            <a:endParaRPr lang="en-US" dirty="0"/>
          </a:p>
        </p:txBody>
      </p:sp>
      <p:sp>
        <p:nvSpPr>
          <p:cNvPr id="7" name="文本框 6"/>
          <p:cNvSpPr txBox="1"/>
          <p:nvPr/>
        </p:nvSpPr>
        <p:spPr>
          <a:xfrm>
            <a:off x="1846386" y="1667666"/>
            <a:ext cx="1478225" cy="369332"/>
          </a:xfrm>
          <a:prstGeom prst="rect">
            <a:avLst/>
          </a:prstGeom>
          <a:noFill/>
        </p:spPr>
        <p:txBody>
          <a:bodyPr wrap="none" rtlCol="0">
            <a:spAutoFit/>
          </a:bodyPr>
          <a:lstStyle/>
          <a:p>
            <a:r>
              <a:rPr lang="en-US" dirty="0">
                <a:solidFill>
                  <a:srgbClr val="FF0000"/>
                </a:solidFill>
              </a:rPr>
              <a:t>Bank conflicts</a:t>
            </a:r>
            <a:endParaRPr lang="en-US" dirty="0">
              <a:solidFill>
                <a:srgbClr val="FF0000"/>
              </a:solidFill>
            </a:endParaRPr>
          </a:p>
        </p:txBody>
      </p:sp>
      <p:sp>
        <p:nvSpPr>
          <p:cNvPr id="10" name="矩形标注 9"/>
          <p:cNvSpPr/>
          <p:nvPr/>
        </p:nvSpPr>
        <p:spPr>
          <a:xfrm>
            <a:off x="606669" y="1199156"/>
            <a:ext cx="3402624" cy="430823"/>
          </a:xfrm>
          <a:prstGeom prst="wedgeRectCallout">
            <a:avLst>
              <a:gd name="adj1" fmla="val -35665"/>
              <a:gd name="adj2" fmla="val 14617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Start-up Mem latency,  Stride 32</a:t>
            </a:r>
            <a:endParaRPr lang="en-US" dirty="0"/>
          </a:p>
        </p:txBody>
      </p:sp>
      <p:sp>
        <p:nvSpPr>
          <p:cNvPr id="2" name="文本框 1"/>
          <p:cNvSpPr txBox="1"/>
          <p:nvPr/>
        </p:nvSpPr>
        <p:spPr>
          <a:xfrm>
            <a:off x="4857007" y="3754869"/>
            <a:ext cx="1795684" cy="369332"/>
          </a:xfrm>
          <a:prstGeom prst="rect">
            <a:avLst/>
          </a:prstGeom>
          <a:noFill/>
        </p:spPr>
        <p:txBody>
          <a:bodyPr wrap="none" rtlCol="0">
            <a:spAutoFit/>
          </a:bodyPr>
          <a:lstStyle/>
          <a:p>
            <a:r>
              <a:rPr lang="en-US" altLang="zh-CN" i="1" dirty="0">
                <a:latin typeface="Calibri" panose="020F0502020204030204" charset="0"/>
                <a:cs typeface="Calibri" panose="020F0502020204030204" charset="0"/>
              </a:rPr>
              <a:t>in the same bank</a:t>
            </a:r>
            <a:endParaRPr lang="en-US" i="1" dirty="0">
              <a:latin typeface="Calibri" panose="020F0502020204030204" charset="0"/>
              <a:cs typeface="Calibri" panose="020F0502020204030204" charset="0"/>
            </a:endParaRPr>
          </a:p>
        </p:txBody>
      </p:sp>
      <p:sp>
        <p:nvSpPr>
          <p:cNvPr id="11" name="文本框 10"/>
          <p:cNvSpPr txBox="1"/>
          <p:nvPr/>
        </p:nvSpPr>
        <p:spPr>
          <a:xfrm>
            <a:off x="2010361" y="2539946"/>
            <a:ext cx="1615186" cy="369332"/>
          </a:xfrm>
          <a:prstGeom prst="rect">
            <a:avLst/>
          </a:prstGeom>
          <a:noFill/>
        </p:spPr>
        <p:txBody>
          <a:bodyPr wrap="none" rtlCol="0">
            <a:spAutoFit/>
          </a:bodyPr>
          <a:lstStyle/>
          <a:p>
            <a:r>
              <a:rPr lang="en-US" dirty="0">
                <a:solidFill>
                  <a:srgbClr val="FF0000"/>
                </a:solidFill>
              </a:rPr>
              <a:t>Bank busy time</a:t>
            </a:r>
            <a:endParaRPr lang="en-US" dirty="0">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FF0000"/>
                </a:solidFill>
                <a:latin typeface="Arial" panose="020B0604020202020204" pitchFamily="34" charset="0"/>
                <a:cs typeface="Arial" panose="020B0604020202020204" pitchFamily="34" charset="0"/>
              </a:rPr>
              <a:t> </a:t>
            </a:r>
            <a:r>
              <a:rPr lang="zh-CN" altLang="en-US" sz="2000" i="1" spc="-5" dirty="0">
                <a:solidFill>
                  <a:srgbClr val="FF0000"/>
                </a:solidFill>
                <a:latin typeface="Arial" panose="020B0604020202020204" pitchFamily="34" charset="0"/>
                <a:cs typeface="Arial" panose="020B0604020202020204" pitchFamily="34" charset="0"/>
              </a:rPr>
              <a:t>（分散</a:t>
            </a:r>
            <a:r>
              <a:rPr lang="en-US" altLang="zh-CN" sz="2000" i="1" spc="-5" dirty="0">
                <a:solidFill>
                  <a:srgbClr val="FF0000"/>
                </a:solidFill>
                <a:latin typeface="Arial" panose="020B0604020202020204" pitchFamily="34" charset="0"/>
                <a:cs typeface="Arial" panose="020B0604020202020204" pitchFamily="34" charset="0"/>
              </a:rPr>
              <a:t>-</a:t>
            </a:r>
            <a:r>
              <a:rPr lang="zh-CN" altLang="en-US" sz="2000" i="1" spc="-5" dirty="0">
                <a:solidFill>
                  <a:srgbClr val="FF0000"/>
                </a:solidFill>
                <a:latin typeface="Arial" panose="020B0604020202020204" pitchFamily="34" charset="0"/>
                <a:cs typeface="Arial" panose="020B0604020202020204" pitchFamily="34" charset="0"/>
              </a:rPr>
              <a:t>集中）</a:t>
            </a:r>
            <a:r>
              <a:rPr sz="2000" spc="5" dirty="0">
                <a:solidFill>
                  <a:srgbClr val="FF0000"/>
                </a:solidFill>
                <a:latin typeface="Wingdings" panose="05000000000000000000" pitchFamily="2" charset="2"/>
                <a:cs typeface="Wingdings" panose="05000000000000000000" pitchFamily="2" charset="2"/>
              </a:rPr>
              <a:t></a:t>
            </a:r>
            <a:r>
              <a:rPr sz="2000" spc="5"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handling sparse</a:t>
            </a:r>
            <a:r>
              <a:rPr sz="2000" spc="-55"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matrices</a:t>
            </a:r>
            <a:endParaRPr sz="2000" dirty="0">
              <a:solidFill>
                <a:srgbClr val="FF0000"/>
              </a:solidFill>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（向量体系结构编程）</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program structures</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affecting  performance</a:t>
            </a:r>
            <a:endParaRPr sz="2000" dirty="0">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13789"/>
            <a:ext cx="4839889" cy="628377"/>
          </a:xfrm>
          <a:prstGeom prst="rect">
            <a:avLst/>
          </a:prstGeom>
        </p:spPr>
        <p:txBody>
          <a:bodyPr vert="horz" wrap="square" lIns="0" tIns="12700" rIns="0" bIns="0" rtlCol="0">
            <a:spAutoFit/>
          </a:bodyPr>
          <a:lstStyle/>
          <a:p>
            <a:pPr marL="12700">
              <a:lnSpc>
                <a:spcPct val="100000"/>
              </a:lnSpc>
              <a:spcBef>
                <a:spcPts val="100"/>
              </a:spcBef>
            </a:pPr>
            <a:r>
              <a:rPr dirty="0"/>
              <a:t>6</a:t>
            </a:r>
            <a:r>
              <a:rPr spc="-40" dirty="0"/>
              <a:t> </a:t>
            </a:r>
            <a:r>
              <a:rPr spc="-5" dirty="0"/>
              <a:t>Scatter-gather</a:t>
            </a:r>
            <a:endParaRPr spc="-5" dirty="0"/>
          </a:p>
        </p:txBody>
      </p:sp>
      <p:sp>
        <p:nvSpPr>
          <p:cNvPr id="4" name="object 4"/>
          <p:cNvSpPr txBox="1"/>
          <p:nvPr/>
        </p:nvSpPr>
        <p:spPr>
          <a:xfrm>
            <a:off x="402437" y="790447"/>
            <a:ext cx="8078470" cy="3139321"/>
          </a:xfrm>
          <a:prstGeom prst="rect">
            <a:avLst/>
          </a:prstGeom>
        </p:spPr>
        <p:txBody>
          <a:bodyPr vert="horz" wrap="square" lIns="0" tIns="12700" rIns="0" bIns="0" rtlCol="0">
            <a:spAutoFit/>
          </a:bodyPr>
          <a:lstStyle/>
          <a:p>
            <a:pPr marL="355600" marR="5080" indent="-342900" defTabSz="0">
              <a:lnSpc>
                <a:spcPct val="100000"/>
              </a:lnSpc>
              <a:spcBef>
                <a:spcPts val="100"/>
              </a:spcBef>
              <a:buClr>
                <a:srgbClr val="0033CC"/>
              </a:buClr>
              <a:buSzPct val="60000"/>
              <a:buFont typeface="Wingdings" panose="05000000000000000000" pitchFamily="2" charset="2"/>
              <a:buChar char=""/>
              <a:tabLst>
                <a:tab pos="354965" algn="l"/>
                <a:tab pos="355600" algn="l"/>
              </a:tabLst>
            </a:pPr>
            <a:r>
              <a:rPr lang="en-US" altLang="zh-CN" sz="2400" spc="-5" dirty="0">
                <a:solidFill>
                  <a:srgbClr val="003399"/>
                </a:solidFill>
                <a:latin typeface="Arial" panose="020B0604020202020204" pitchFamily="34" charset="0"/>
                <a:cs typeface="Arial" panose="020B0604020202020204" pitchFamily="34" charset="0"/>
              </a:rPr>
              <a:t>Support moving between compressed representation and normal representation of a sparse matrix or vector.</a:t>
            </a:r>
            <a:endParaRPr lang="en-US" sz="2400" spc="-5" dirty="0">
              <a:solidFill>
                <a:srgbClr val="003399"/>
              </a:solidFill>
              <a:latin typeface="Arial" panose="020B0604020202020204" pitchFamily="34" charset="0"/>
              <a:cs typeface="Arial" panose="020B0604020202020204" pitchFamily="34" charset="0"/>
            </a:endParaRPr>
          </a:p>
          <a:p>
            <a:pPr marL="355600" marR="5080" indent="-342900" defTabSz="0">
              <a:lnSpc>
                <a:spcPct val="100000"/>
              </a:lnSpc>
              <a:spcBef>
                <a:spcPts val="100"/>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Consider </a:t>
            </a:r>
            <a:r>
              <a:rPr sz="2400" spc="-5" dirty="0">
                <a:solidFill>
                  <a:srgbClr val="FF0000"/>
                </a:solidFill>
                <a:latin typeface="Arial" panose="020B0604020202020204" pitchFamily="34" charset="0"/>
                <a:cs typeface="Arial" panose="020B0604020202020204" pitchFamily="34" charset="0"/>
              </a:rPr>
              <a:t>sparse </a:t>
            </a:r>
            <a:r>
              <a:rPr sz="2400" dirty="0">
                <a:solidFill>
                  <a:srgbClr val="FF0000"/>
                </a:solidFill>
                <a:latin typeface="Arial" panose="020B0604020202020204" pitchFamily="34" charset="0"/>
                <a:cs typeface="Arial" panose="020B0604020202020204" pitchFamily="34" charset="0"/>
              </a:rPr>
              <a:t>vectors </a:t>
            </a:r>
            <a:r>
              <a:rPr sz="2400" dirty="0">
                <a:solidFill>
                  <a:srgbClr val="003399"/>
                </a:solidFill>
                <a:latin typeface="Arial" panose="020B0604020202020204" pitchFamily="34" charset="0"/>
                <a:cs typeface="Arial" panose="020B0604020202020204" pitchFamily="34" charset="0"/>
              </a:rPr>
              <a:t>A &amp; </a:t>
            </a:r>
            <a:r>
              <a:rPr sz="2400" spc="-5" dirty="0">
                <a:solidFill>
                  <a:srgbClr val="003399"/>
                </a:solidFill>
                <a:latin typeface="Arial" panose="020B0604020202020204" pitchFamily="34" charset="0"/>
                <a:cs typeface="Arial" panose="020B0604020202020204" pitchFamily="34" charset="0"/>
              </a:rPr>
              <a:t>C and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vector indices</a:t>
            </a:r>
            <a:r>
              <a:rPr sz="2400" i="1"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K &amp; M.  A </a:t>
            </a:r>
            <a:r>
              <a:rPr sz="2400" spc="-5" dirty="0">
                <a:solidFill>
                  <a:srgbClr val="003399"/>
                </a:solidFill>
                <a:latin typeface="Arial" panose="020B0604020202020204" pitchFamily="34" charset="0"/>
                <a:cs typeface="Arial" panose="020B0604020202020204" pitchFamily="34" charset="0"/>
              </a:rPr>
              <a:t>and C have </a:t>
            </a:r>
            <a:r>
              <a:rPr sz="2400" dirty="0">
                <a:solidFill>
                  <a:srgbClr val="003399"/>
                </a:solidFill>
                <a:latin typeface="Arial" panose="020B0604020202020204" pitchFamily="34" charset="0"/>
                <a:cs typeface="Arial" panose="020B0604020202020204" pitchFamily="34" charset="0"/>
              </a:rPr>
              <a:t>the </a:t>
            </a:r>
            <a:r>
              <a:rPr sz="2400" spc="-5" dirty="0">
                <a:solidFill>
                  <a:srgbClr val="003399"/>
                </a:solidFill>
                <a:latin typeface="Arial" panose="020B0604020202020204" pitchFamily="34" charset="0"/>
                <a:cs typeface="Arial" panose="020B0604020202020204" pitchFamily="34" charset="0"/>
              </a:rPr>
              <a:t>same number (n) of</a:t>
            </a:r>
            <a:r>
              <a:rPr sz="2400" spc="5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non-zeros:</a:t>
            </a:r>
            <a:endParaRPr sz="2400" dirty="0">
              <a:latin typeface="Arial" panose="020B0604020202020204" pitchFamily="34" charset="0"/>
              <a:cs typeface="Arial" panose="020B0604020202020204" pitchFamily="34" charset="0"/>
            </a:endParaRPr>
          </a:p>
          <a:p>
            <a:pPr marL="756285">
              <a:lnSpc>
                <a:spcPct val="100000"/>
              </a:lnSpc>
              <a:spcBef>
                <a:spcPts val="485"/>
              </a:spcBef>
            </a:pPr>
            <a:r>
              <a:rPr sz="2000" dirty="0">
                <a:solidFill>
                  <a:srgbClr val="0033CC"/>
                </a:solidFill>
                <a:latin typeface="Arial" panose="020B0604020202020204" pitchFamily="34" charset="0"/>
                <a:cs typeface="Arial" panose="020B0604020202020204" pitchFamily="34" charset="0"/>
              </a:rPr>
              <a:t>for (i = 0; i &lt; n;</a:t>
            </a:r>
            <a:r>
              <a:rPr sz="2000" spc="-10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i=i+1)</a:t>
            </a:r>
            <a:endParaRPr sz="2000" dirty="0">
              <a:latin typeface="Arial" panose="020B0604020202020204" pitchFamily="34" charset="0"/>
              <a:cs typeface="Arial" panose="020B0604020202020204" pitchFamily="34" charset="0"/>
            </a:endParaRPr>
          </a:p>
          <a:p>
            <a:pPr marL="927100">
              <a:lnSpc>
                <a:spcPct val="100000"/>
              </a:lnSpc>
              <a:spcBef>
                <a:spcPts val="480"/>
              </a:spcBef>
            </a:pPr>
            <a:r>
              <a:rPr sz="2000" spc="-5" dirty="0">
                <a:solidFill>
                  <a:srgbClr val="0033CC"/>
                </a:solidFill>
                <a:latin typeface="Arial" panose="020B0604020202020204" pitchFamily="34" charset="0"/>
                <a:cs typeface="Arial" panose="020B0604020202020204" pitchFamily="34" charset="0"/>
              </a:rPr>
              <a:t>A[K[i]] </a:t>
            </a:r>
            <a:r>
              <a:rPr sz="2000" dirty="0">
                <a:solidFill>
                  <a:srgbClr val="0033CC"/>
                </a:solidFill>
                <a:latin typeface="Arial" panose="020B0604020202020204" pitchFamily="34" charset="0"/>
                <a:cs typeface="Arial" panose="020B0604020202020204" pitchFamily="34" charset="0"/>
              </a:rPr>
              <a:t>= </a:t>
            </a:r>
            <a:r>
              <a:rPr sz="2000" spc="-5" dirty="0">
                <a:solidFill>
                  <a:srgbClr val="0033CC"/>
                </a:solidFill>
                <a:latin typeface="Arial" panose="020B0604020202020204" pitchFamily="34" charset="0"/>
                <a:cs typeface="Arial" panose="020B0604020202020204" pitchFamily="34" charset="0"/>
              </a:rPr>
              <a:t>A[K[i]] </a:t>
            </a:r>
            <a:r>
              <a:rPr sz="2000" dirty="0">
                <a:solidFill>
                  <a:srgbClr val="0033CC"/>
                </a:solidFill>
                <a:latin typeface="Arial" panose="020B0604020202020204" pitchFamily="34" charset="0"/>
                <a:cs typeface="Arial" panose="020B0604020202020204" pitchFamily="34" charset="0"/>
              </a:rPr>
              <a:t>+</a:t>
            </a:r>
            <a:r>
              <a:rPr sz="2000" spc="-55" dirty="0">
                <a:solidFill>
                  <a:srgbClr val="0033CC"/>
                </a:solidFill>
                <a:latin typeface="Arial" panose="020B0604020202020204" pitchFamily="34" charset="0"/>
                <a:cs typeface="Arial" panose="020B0604020202020204" pitchFamily="34" charset="0"/>
              </a:rPr>
              <a:t> </a:t>
            </a:r>
            <a:r>
              <a:rPr sz="2000" spc="-5" dirty="0">
                <a:solidFill>
                  <a:srgbClr val="0033CC"/>
                </a:solidFill>
                <a:latin typeface="Arial" panose="020B0604020202020204" pitchFamily="34" charset="0"/>
                <a:cs typeface="Arial" panose="020B0604020202020204" pitchFamily="34" charset="0"/>
              </a:rPr>
              <a:t>C[M[i]];</a:t>
            </a:r>
            <a:endParaRPr sz="2000" dirty="0">
              <a:latin typeface="Arial" panose="020B0604020202020204" pitchFamily="34" charset="0"/>
              <a:cs typeface="Arial" panose="020B0604020202020204" pitchFamily="34" charset="0"/>
            </a:endParaRPr>
          </a:p>
          <a:p>
            <a:pPr marL="12700">
              <a:lnSpc>
                <a:spcPct val="100000"/>
              </a:lnSpc>
              <a:spcBef>
                <a:spcPts val="570"/>
              </a:spcBef>
            </a:pPr>
            <a:r>
              <a:rPr lang="en-US" sz="2400" spc="-5" dirty="0">
                <a:solidFill>
                  <a:srgbClr val="003399"/>
                </a:solidFill>
                <a:latin typeface="Arial" panose="020B0604020202020204" pitchFamily="34" charset="0"/>
                <a:cs typeface="Arial" panose="020B0604020202020204" pitchFamily="34" charset="0"/>
              </a:rPr>
              <a:t>x</a:t>
            </a:r>
            <a:r>
              <a:rPr lang="en-US" altLang="zh-CN" sz="2400" spc="-5" dirty="0">
                <a:solidFill>
                  <a:srgbClr val="003399"/>
                </a:solidFill>
                <a:latin typeface="Arial" panose="020B0604020202020204" pitchFamily="34" charset="0"/>
                <a:cs typeface="Arial" panose="020B0604020202020204" pitchFamily="34" charset="0"/>
              </a:rPr>
              <a:t>7</a:t>
            </a:r>
            <a:r>
              <a:rPr sz="2400" spc="-5" dirty="0">
                <a:solidFill>
                  <a:srgbClr val="003399"/>
                </a:solidFill>
                <a:latin typeface="Arial" panose="020B0604020202020204" pitchFamily="34" charset="0"/>
                <a:cs typeface="Arial" panose="020B0604020202020204" pitchFamily="34" charset="0"/>
              </a:rPr>
              <a:t>, </a:t>
            </a:r>
            <a:r>
              <a:rPr lang="en-US" altLang="zh-CN" sz="2400" spc="-5" dirty="0">
                <a:solidFill>
                  <a:srgbClr val="003399"/>
                </a:solidFill>
                <a:latin typeface="Arial" panose="020B0604020202020204" pitchFamily="34" charset="0"/>
                <a:cs typeface="Arial" panose="020B0604020202020204" pitchFamily="34" charset="0"/>
              </a:rPr>
              <a:t>x5</a:t>
            </a:r>
            <a:r>
              <a:rPr sz="2400" spc="-5" dirty="0">
                <a:solidFill>
                  <a:srgbClr val="003399"/>
                </a:solidFill>
                <a:latin typeface="Arial" panose="020B0604020202020204" pitchFamily="34" charset="0"/>
                <a:cs typeface="Arial" panose="020B0604020202020204" pitchFamily="34" charset="0"/>
              </a:rPr>
              <a:t>, </a:t>
            </a:r>
            <a:r>
              <a:rPr lang="en-US" sz="2400" spc="-5" dirty="0">
                <a:solidFill>
                  <a:srgbClr val="003399"/>
                </a:solidFill>
                <a:latin typeface="Arial" panose="020B0604020202020204" pitchFamily="34" charset="0"/>
                <a:cs typeface="Arial" panose="020B0604020202020204" pitchFamily="34" charset="0"/>
              </a:rPr>
              <a:t>x28</a:t>
            </a:r>
            <a:r>
              <a:rPr sz="2400" spc="-5" dirty="0">
                <a:solidFill>
                  <a:srgbClr val="003399"/>
                </a:solidFill>
                <a:latin typeface="Arial" panose="020B0604020202020204" pitchFamily="34" charset="0"/>
                <a:cs typeface="Arial" panose="020B0604020202020204" pitchFamily="34" charset="0"/>
              </a:rPr>
              <a:t> and </a:t>
            </a:r>
            <a:r>
              <a:rPr lang="en-US" sz="2400" spc="-5" dirty="0">
                <a:solidFill>
                  <a:srgbClr val="003399"/>
                </a:solidFill>
                <a:latin typeface="Arial" panose="020B0604020202020204" pitchFamily="34" charset="0"/>
                <a:cs typeface="Arial" panose="020B0604020202020204" pitchFamily="34" charset="0"/>
              </a:rPr>
              <a:t>x6</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the </a:t>
            </a:r>
            <a:r>
              <a:rPr sz="2400" spc="-5" dirty="0">
                <a:solidFill>
                  <a:srgbClr val="003399"/>
                </a:solidFill>
                <a:latin typeface="Arial" panose="020B0604020202020204" pitchFamily="34" charset="0"/>
                <a:cs typeface="Arial" panose="020B0604020202020204" pitchFamily="34" charset="0"/>
              </a:rPr>
              <a:t>starting addresses </a:t>
            </a:r>
            <a:r>
              <a:rPr sz="2400" dirty="0">
                <a:solidFill>
                  <a:srgbClr val="003399"/>
                </a:solidFill>
                <a:latin typeface="Arial" panose="020B0604020202020204" pitchFamily="34" charset="0"/>
                <a:cs typeface="Arial" panose="020B0604020202020204" pitchFamily="34" charset="0"/>
              </a:rPr>
              <a:t>of</a:t>
            </a:r>
            <a:r>
              <a:rPr sz="2400" spc="6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vectors</a:t>
            </a:r>
            <a:endParaRPr sz="2400" dirty="0">
              <a:latin typeface="Arial" panose="020B0604020202020204" pitchFamily="34" charset="0"/>
              <a:cs typeface="Arial" panose="020B0604020202020204" pitchFamily="34" charset="0"/>
            </a:endParaRPr>
          </a:p>
          <a:p>
            <a:pPr marL="355600" indent="-342900" defTabSz="0">
              <a:lnSpc>
                <a:spcPct val="100000"/>
              </a:lnSpc>
              <a:spcBef>
                <a:spcPts val="580"/>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Use index</a:t>
            </a:r>
            <a:r>
              <a:rPr sz="2400" spc="1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vector:</a:t>
            </a:r>
            <a:endParaRPr sz="2400" dirty="0">
              <a:latin typeface="Arial" panose="020B0604020202020204" pitchFamily="34" charset="0"/>
              <a:cs typeface="Arial" panose="020B0604020202020204" pitchFamily="34" charset="0"/>
            </a:endParaRPr>
          </a:p>
        </p:txBody>
      </p:sp>
      <p:sp>
        <p:nvSpPr>
          <p:cNvPr id="6" name="object 6"/>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7" name="object 7"/>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1" name="object 4"/>
          <p:cNvSpPr txBox="1"/>
          <p:nvPr/>
        </p:nvSpPr>
        <p:spPr>
          <a:xfrm>
            <a:off x="898181" y="3811152"/>
            <a:ext cx="8059897" cy="2966838"/>
          </a:xfrm>
          <a:prstGeom prst="rect">
            <a:avLst/>
          </a:prstGeom>
        </p:spPr>
        <p:txBody>
          <a:bodyPr vert="horz" wrap="square" lIns="0" tIns="12065" rIns="0" bIns="0" rtlCol="0">
            <a:spAutoFit/>
          </a:bodyPr>
          <a:lstStyle/>
          <a:p>
            <a:r>
              <a:rPr lang="en-US" sz="2400" dirty="0"/>
              <a:t>vsetdcfg 	4*FP64 	# 4 64b FP vector registers</a:t>
            </a:r>
            <a:endParaRPr lang="en-US" sz="2400" dirty="0"/>
          </a:p>
          <a:p>
            <a:r>
              <a:rPr lang="en-US" sz="2400" dirty="0"/>
              <a:t>vld 		v0, x7 		# Load K[]</a:t>
            </a:r>
            <a:endParaRPr lang="en-US" sz="2400" dirty="0"/>
          </a:p>
          <a:p>
            <a:r>
              <a:rPr lang="en-US" sz="2400" dirty="0" err="1"/>
              <a:t>vld</a:t>
            </a:r>
            <a:r>
              <a:rPr lang="en-US" altLang="zh-CN" sz="2400" dirty="0" err="1"/>
              <a:t>i</a:t>
            </a:r>
            <a:r>
              <a:rPr lang="en-US" sz="2400" dirty="0"/>
              <a:t> 		v1, x5, v0) 	# Load A[K[]]</a:t>
            </a:r>
            <a:endParaRPr lang="en-US" sz="2400" dirty="0"/>
          </a:p>
          <a:p>
            <a:r>
              <a:rPr lang="en-US" sz="2400" dirty="0"/>
              <a:t>vld 		v2, x28 	# Load M[]</a:t>
            </a:r>
            <a:endParaRPr lang="en-US" sz="2400" dirty="0"/>
          </a:p>
          <a:p>
            <a:r>
              <a:rPr lang="en-US" sz="2400" dirty="0" err="1"/>
              <a:t>vldi</a:t>
            </a:r>
            <a:r>
              <a:rPr lang="en-US" sz="2400" dirty="0"/>
              <a:t> 		v3, x6, v2) 	# Load C[M[]]</a:t>
            </a:r>
            <a:endParaRPr lang="en-US" sz="2400" dirty="0"/>
          </a:p>
          <a:p>
            <a:r>
              <a:rPr lang="en-US" sz="2400" dirty="0" err="1"/>
              <a:t>vadd</a:t>
            </a:r>
            <a:r>
              <a:rPr lang="en-US" sz="2400" dirty="0"/>
              <a:t> 		v1, v1, v3 	# Add them</a:t>
            </a:r>
            <a:endParaRPr lang="en-US" sz="2400" dirty="0"/>
          </a:p>
          <a:p>
            <a:r>
              <a:rPr lang="en-US" sz="2400" dirty="0" err="1"/>
              <a:t>vst</a:t>
            </a:r>
            <a:r>
              <a:rPr lang="en-US" altLang="zh-CN" sz="2400" dirty="0" err="1"/>
              <a:t>i</a:t>
            </a:r>
            <a:r>
              <a:rPr lang="en-US" sz="2400" dirty="0"/>
              <a:t> 		v1, x5, v0) 	# Store A[K[]]</a:t>
            </a:r>
            <a:endParaRPr lang="en-US" sz="2400" dirty="0"/>
          </a:p>
          <a:p>
            <a:r>
              <a:rPr lang="en-US" sz="2400" dirty="0" err="1"/>
              <a:t>vdisable</a:t>
            </a:r>
            <a:r>
              <a:rPr lang="en-US" sz="2400" dirty="0"/>
              <a:t> 			# Disable vector registers</a:t>
            </a:r>
            <a:endParaRPr sz="2400" dirty="0"/>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4673762" y="3530763"/>
              <a:ext cx="163949" cy="271368"/>
            </p14:xfrm>
          </p:contentPart>
        </mc:Choice>
        <mc:Fallback xmlns="">
          <p:pic>
            <p:nvPicPr>
              <p:cNvPr id="2" name="Ink 1"/>
            </p:nvPicPr>
            <p:blipFill>
              <a:blip r:embed="rId2"/>
            </p:blipFill>
            <p:spPr>
              <a:xfrm>
                <a:off x="4673762" y="3530763"/>
                <a:ext cx="163949" cy="271368"/>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5" name="Ink 4"/>
              <p14:cNvContentPartPr/>
              <p14:nvPr/>
            </p14:nvContentPartPr>
            <p14:xfrm>
              <a:off x="4817387" y="3525109"/>
              <a:ext cx="137125" cy="175966"/>
            </p14:xfrm>
          </p:contentPart>
        </mc:Choice>
        <mc:Fallback xmlns="">
          <p:pic>
            <p:nvPicPr>
              <p:cNvPr id="5" name="Ink 4"/>
            </p:nvPicPr>
            <p:blipFill>
              <a:blip r:embed="rId4"/>
            </p:blipFill>
            <p:spPr>
              <a:xfrm>
                <a:off x="4817387" y="3525109"/>
                <a:ext cx="137125" cy="175966"/>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4894254" y="3717329"/>
              <a:ext cx="2822" cy="107416"/>
            </p14:xfrm>
          </p:contentPart>
        </mc:Choice>
        <mc:Fallback xmlns="">
          <p:pic>
            <p:nvPicPr>
              <p:cNvPr id="10" name="Ink 9"/>
            </p:nvPicPr>
            <p:blipFill>
              <a:blip r:embed="rId6"/>
            </p:blipFill>
            <p:spPr>
              <a:xfrm>
                <a:off x="4894254" y="3717329"/>
                <a:ext cx="2822" cy="107416"/>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2" name="Ink 11"/>
              <p14:cNvContentPartPr/>
              <p14:nvPr/>
            </p14:nvContentPartPr>
            <p14:xfrm>
              <a:off x="5182576" y="3586061"/>
              <a:ext cx="118729" cy="221370"/>
            </p14:xfrm>
          </p:contentPart>
        </mc:Choice>
        <mc:Fallback xmlns="">
          <p:pic>
            <p:nvPicPr>
              <p:cNvPr id="12" name="Ink 11"/>
            </p:nvPicPr>
            <p:blipFill>
              <a:blip r:embed="rId8"/>
            </p:blipFill>
            <p:spPr>
              <a:xfrm>
                <a:off x="5182576" y="3586061"/>
                <a:ext cx="118729" cy="221370"/>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3" name="Ink 12"/>
              <p14:cNvContentPartPr/>
              <p14:nvPr/>
            </p14:nvContentPartPr>
            <p14:xfrm>
              <a:off x="5274980" y="3542070"/>
              <a:ext cx="128088" cy="246104"/>
            </p14:xfrm>
          </p:contentPart>
        </mc:Choice>
        <mc:Fallback xmlns="">
          <p:pic>
            <p:nvPicPr>
              <p:cNvPr id="13" name="Ink 12"/>
            </p:nvPicPr>
            <p:blipFill>
              <a:blip r:embed="rId10"/>
            </p:blipFill>
            <p:spPr>
              <a:xfrm>
                <a:off x="5274980" y="3542070"/>
                <a:ext cx="128088" cy="246104"/>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4" name="Ink 13"/>
              <p14:cNvContentPartPr/>
              <p14:nvPr/>
            </p14:nvContentPartPr>
            <p14:xfrm>
              <a:off x="5388387" y="3516099"/>
              <a:ext cx="139054" cy="143281"/>
            </p14:xfrm>
          </p:contentPart>
        </mc:Choice>
        <mc:Fallback xmlns="">
          <p:pic>
            <p:nvPicPr>
              <p:cNvPr id="14" name="Ink 13"/>
            </p:nvPicPr>
            <p:blipFill>
              <a:blip r:embed="rId12"/>
            </p:blipFill>
            <p:spPr>
              <a:xfrm>
                <a:off x="5388387" y="3516099"/>
                <a:ext cx="139054" cy="143281"/>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5" name="Ink 14"/>
              <p14:cNvContentPartPr/>
              <p14:nvPr/>
            </p14:nvContentPartPr>
            <p14:xfrm>
              <a:off x="5420034" y="3462921"/>
              <a:ext cx="73473" cy="322250"/>
            </p14:xfrm>
          </p:contentPart>
        </mc:Choice>
        <mc:Fallback xmlns="">
          <p:pic>
            <p:nvPicPr>
              <p:cNvPr id="15" name="Ink 14"/>
            </p:nvPicPr>
            <p:blipFill>
              <a:blip r:embed="rId14"/>
            </p:blipFill>
            <p:spPr>
              <a:xfrm>
                <a:off x="5420034" y="3462921"/>
                <a:ext cx="73473" cy="32225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6" name="Ink 15"/>
              <p14:cNvContentPartPr/>
              <p14:nvPr/>
            </p14:nvContentPartPr>
            <p14:xfrm>
              <a:off x="5448288" y="3643833"/>
              <a:ext cx="107406" cy="33921"/>
            </p14:xfrm>
          </p:contentPart>
        </mc:Choice>
        <mc:Fallback xmlns="">
          <p:pic>
            <p:nvPicPr>
              <p:cNvPr id="16" name="Ink 15"/>
            </p:nvPicPr>
            <p:blipFill>
              <a:blip r:embed="rId16"/>
            </p:blipFill>
            <p:spPr>
              <a:xfrm>
                <a:off x="5448288" y="3643833"/>
                <a:ext cx="107406" cy="33921"/>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7" name="Ink 16"/>
              <p14:cNvContentPartPr/>
              <p14:nvPr/>
            </p14:nvContentPartPr>
            <p14:xfrm>
              <a:off x="5468112" y="3643833"/>
              <a:ext cx="36719" cy="159712"/>
            </p14:xfrm>
          </p:contentPart>
        </mc:Choice>
        <mc:Fallback xmlns="">
          <p:pic>
            <p:nvPicPr>
              <p:cNvPr id="17" name="Ink 16"/>
            </p:nvPicPr>
            <p:blipFill>
              <a:blip r:embed="rId18"/>
            </p:blipFill>
            <p:spPr>
              <a:xfrm>
                <a:off x="5468112" y="3643833"/>
                <a:ext cx="36719" cy="159712"/>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8" name="Ink 17"/>
              <p14:cNvContentPartPr/>
              <p14:nvPr/>
            </p14:nvContentPartPr>
            <p14:xfrm>
              <a:off x="5508331" y="3492601"/>
              <a:ext cx="191738" cy="381612"/>
            </p14:xfrm>
          </p:contentPart>
        </mc:Choice>
        <mc:Fallback xmlns="">
          <p:pic>
            <p:nvPicPr>
              <p:cNvPr id="18" name="Ink 17"/>
            </p:nvPicPr>
            <p:blipFill>
              <a:blip r:embed="rId20"/>
            </p:blipFill>
            <p:spPr>
              <a:xfrm>
                <a:off x="5508331" y="3492601"/>
                <a:ext cx="191738" cy="381612"/>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9" name="Ink 18"/>
              <p14:cNvContentPartPr/>
              <p14:nvPr/>
            </p14:nvContentPartPr>
            <p14:xfrm>
              <a:off x="5734859" y="3453733"/>
              <a:ext cx="244852" cy="354052"/>
            </p14:xfrm>
          </p:contentPart>
        </mc:Choice>
        <mc:Fallback xmlns="">
          <p:pic>
            <p:nvPicPr>
              <p:cNvPr id="19" name="Ink 18"/>
            </p:nvPicPr>
            <p:blipFill>
              <a:blip r:embed="rId22"/>
            </p:blipFill>
            <p:spPr>
              <a:xfrm>
                <a:off x="5734859" y="3453733"/>
                <a:ext cx="244852" cy="354052"/>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20" name="Ink 19"/>
              <p14:cNvContentPartPr/>
              <p14:nvPr/>
            </p14:nvContentPartPr>
            <p14:xfrm>
              <a:off x="6024967" y="3485534"/>
              <a:ext cx="39576" cy="79856"/>
            </p14:xfrm>
          </p:contentPart>
        </mc:Choice>
        <mc:Fallback xmlns="">
          <p:pic>
            <p:nvPicPr>
              <p:cNvPr id="20" name="Ink 19"/>
            </p:nvPicPr>
            <p:blipFill>
              <a:blip r:embed="rId24"/>
            </p:blipFill>
            <p:spPr>
              <a:xfrm>
                <a:off x="6024967" y="3485534"/>
                <a:ext cx="39576" cy="79856"/>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1" name="Ink 20"/>
              <p14:cNvContentPartPr/>
              <p14:nvPr/>
            </p14:nvContentPartPr>
            <p14:xfrm>
              <a:off x="5967746" y="3583588"/>
              <a:ext cx="266390" cy="255291"/>
            </p14:xfrm>
          </p:contentPart>
        </mc:Choice>
        <mc:Fallback xmlns="">
          <p:pic>
            <p:nvPicPr>
              <p:cNvPr id="21" name="Ink 20"/>
            </p:nvPicPr>
            <p:blipFill>
              <a:blip r:embed="rId26"/>
            </p:blipFill>
            <p:spPr>
              <a:xfrm>
                <a:off x="5967746" y="3583588"/>
                <a:ext cx="266390" cy="255291"/>
              </a:xfrm>
              <a:prstGeom prst="rect"/>
            </p:spPr>
          </p:pic>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4925" y="44450"/>
            <a:ext cx="8569325" cy="3816350"/>
          </a:xfrm>
          <a:prstGeom prst="rect">
            <a:avLst/>
          </a:prstGeom>
          <a:blipFill>
            <a:blip r:embed="rId1" cstate="print"/>
            <a:stretch>
              <a:fillRect/>
            </a:stretch>
          </a:blipFill>
        </p:spPr>
        <p:txBody>
          <a:bodyPr wrap="square" lIns="0" tIns="0" rIns="0" bIns="0" rtlCol="0"/>
          <a:lstStyle/>
          <a:p/>
        </p:txBody>
      </p:sp>
      <p:sp>
        <p:nvSpPr>
          <p:cNvPr id="3" name="object 3"/>
          <p:cNvSpPr txBox="1">
            <a:spLocks noGrp="1"/>
          </p:cNvSpPr>
          <p:nvPr>
            <p:ph type="title"/>
          </p:nvPr>
        </p:nvSpPr>
        <p:spPr>
          <a:xfrm>
            <a:off x="757528" y="2486"/>
            <a:ext cx="5062979" cy="628377"/>
          </a:xfrm>
          <a:prstGeom prst="rect">
            <a:avLst/>
          </a:prstGeom>
        </p:spPr>
        <p:txBody>
          <a:bodyPr vert="horz" wrap="square" lIns="0" tIns="12700" rIns="0" bIns="0" rtlCol="0">
            <a:spAutoFit/>
          </a:bodyPr>
          <a:lstStyle/>
          <a:p>
            <a:pPr marL="12700">
              <a:lnSpc>
                <a:spcPct val="100000"/>
              </a:lnSpc>
              <a:spcBef>
                <a:spcPts val="100"/>
              </a:spcBef>
            </a:pPr>
            <a:r>
              <a:rPr dirty="0"/>
              <a:t>Flynn’s</a:t>
            </a:r>
            <a:r>
              <a:rPr spc="-120" dirty="0"/>
              <a:t> </a:t>
            </a:r>
            <a:r>
              <a:rPr dirty="0"/>
              <a:t>Taxonomy</a:t>
            </a:r>
            <a:endParaRPr dirty="0"/>
          </a:p>
        </p:txBody>
      </p:sp>
      <p:sp>
        <p:nvSpPr>
          <p:cNvPr id="4" name="object 4"/>
          <p:cNvSpPr txBox="1"/>
          <p:nvPr/>
        </p:nvSpPr>
        <p:spPr>
          <a:xfrm>
            <a:off x="402437" y="1114805"/>
            <a:ext cx="8212455" cy="5619487"/>
          </a:xfrm>
          <a:prstGeom prst="rect">
            <a:avLst/>
          </a:prstGeom>
        </p:spPr>
        <p:txBody>
          <a:bodyPr vert="horz" wrap="square" lIns="0" tIns="12700" rIns="0" bIns="0" rtlCol="0">
            <a:spAutoFit/>
          </a:bodyPr>
          <a:lstStyle/>
          <a:p>
            <a:pPr marL="355600" indent="-342900" defTabSz="0">
              <a:lnSpc>
                <a:spcPct val="100000"/>
              </a:lnSpc>
              <a:spcBef>
                <a:spcPts val="100"/>
              </a:spcBef>
              <a:buClr>
                <a:srgbClr val="0033CC"/>
              </a:buClr>
              <a:buSzPct val="60000"/>
              <a:buFont typeface="Wingdings" panose="05000000000000000000" pitchFamily="2" charset="2"/>
              <a:buChar char=""/>
              <a:tabLst>
                <a:tab pos="354965" algn="l"/>
                <a:tab pos="355600" algn="l"/>
              </a:tabLst>
            </a:pPr>
            <a:r>
              <a:rPr sz="2400" i="1" u="heavy" dirty="0">
                <a:solidFill>
                  <a:srgbClr val="003399"/>
                </a:solidFill>
                <a:uFill>
                  <a:solidFill>
                    <a:srgbClr val="003399"/>
                  </a:solidFill>
                </a:uFill>
                <a:latin typeface="Arial" panose="020B0604020202020204" pitchFamily="34" charset="0"/>
                <a:cs typeface="Arial" panose="020B0604020202020204" pitchFamily="34" charset="0"/>
              </a:rPr>
              <a:t>SISD</a:t>
            </a:r>
            <a:r>
              <a:rPr sz="2400" i="1"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Single instruction </a:t>
            </a:r>
            <a:r>
              <a:rPr sz="2400" dirty="0">
                <a:solidFill>
                  <a:srgbClr val="003399"/>
                </a:solidFill>
                <a:latin typeface="Arial" panose="020B0604020202020204" pitchFamily="34" charset="0"/>
                <a:cs typeface="Arial" panose="020B0604020202020204" pitchFamily="34" charset="0"/>
              </a:rPr>
              <a:t>stream, </a:t>
            </a:r>
            <a:r>
              <a:rPr sz="2400" spc="-5" dirty="0">
                <a:solidFill>
                  <a:srgbClr val="003399"/>
                </a:solidFill>
                <a:latin typeface="Arial" panose="020B0604020202020204" pitchFamily="34" charset="0"/>
                <a:cs typeface="Arial" panose="020B0604020202020204" pitchFamily="34" charset="0"/>
              </a:rPr>
              <a:t>single data</a:t>
            </a:r>
            <a:r>
              <a:rPr sz="2400" spc="4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stream</a:t>
            </a:r>
            <a:endParaRPr sz="2400" dirty="0">
              <a:latin typeface="Arial" panose="020B0604020202020204" pitchFamily="34" charset="0"/>
              <a:cs typeface="Arial" panose="020B0604020202020204" pitchFamily="34" charset="0"/>
            </a:endParaRPr>
          </a:p>
          <a:p>
            <a:pPr>
              <a:lnSpc>
                <a:spcPct val="100000"/>
              </a:lnSpc>
              <a:spcBef>
                <a:spcPts val="5"/>
              </a:spcBef>
              <a:buClr>
                <a:srgbClr val="0033CC"/>
              </a:buClr>
              <a:buFont typeface="Wingdings" panose="05000000000000000000" pitchFamily="2" charset="2"/>
              <a:buChar char=""/>
            </a:pPr>
            <a:endParaRPr sz="30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i="1" u="heavy" dirty="0">
                <a:solidFill>
                  <a:srgbClr val="C00000"/>
                </a:solidFill>
                <a:uFill>
                  <a:solidFill>
                    <a:srgbClr val="C00000"/>
                  </a:solidFill>
                </a:uFill>
                <a:latin typeface="Arial" panose="020B0604020202020204" pitchFamily="34" charset="0"/>
                <a:cs typeface="Arial" panose="020B0604020202020204" pitchFamily="34" charset="0"/>
              </a:rPr>
              <a:t>SIMD</a:t>
            </a:r>
            <a:r>
              <a:rPr sz="2400" i="1" dirty="0">
                <a:solidFill>
                  <a:srgbClr val="C00000"/>
                </a:solidFill>
                <a:latin typeface="Arial" panose="020B0604020202020204" pitchFamily="34" charset="0"/>
                <a:cs typeface="Arial" panose="020B0604020202020204" pitchFamily="34" charset="0"/>
              </a:rPr>
              <a:t> </a:t>
            </a:r>
            <a:r>
              <a:rPr sz="2400" dirty="0">
                <a:solidFill>
                  <a:srgbClr val="C00000"/>
                </a:solidFill>
                <a:latin typeface="Arial" panose="020B0604020202020204" pitchFamily="34" charset="0"/>
                <a:cs typeface="Arial" panose="020B0604020202020204" pitchFamily="34" charset="0"/>
              </a:rPr>
              <a:t>- </a:t>
            </a:r>
            <a:r>
              <a:rPr sz="2400" spc="-5" dirty="0">
                <a:solidFill>
                  <a:srgbClr val="C00000"/>
                </a:solidFill>
                <a:latin typeface="Arial" panose="020B0604020202020204" pitchFamily="34" charset="0"/>
                <a:cs typeface="Arial" panose="020B0604020202020204" pitchFamily="34" charset="0"/>
              </a:rPr>
              <a:t>Single instruction </a:t>
            </a:r>
            <a:r>
              <a:rPr sz="2400" dirty="0">
                <a:solidFill>
                  <a:srgbClr val="C00000"/>
                </a:solidFill>
                <a:latin typeface="Arial" panose="020B0604020202020204" pitchFamily="34" charset="0"/>
                <a:cs typeface="Arial" panose="020B0604020202020204" pitchFamily="34" charset="0"/>
              </a:rPr>
              <a:t>stream, </a:t>
            </a:r>
            <a:r>
              <a:rPr sz="2400" spc="-5" dirty="0">
                <a:solidFill>
                  <a:srgbClr val="C00000"/>
                </a:solidFill>
                <a:latin typeface="Arial" panose="020B0604020202020204" pitchFamily="34" charset="0"/>
                <a:cs typeface="Arial" panose="020B0604020202020204" pitchFamily="34" charset="0"/>
              </a:rPr>
              <a:t>multiple data</a:t>
            </a:r>
            <a:r>
              <a:rPr sz="2400" spc="65" dirty="0">
                <a:solidFill>
                  <a:srgbClr val="C00000"/>
                </a:solidFill>
                <a:latin typeface="Arial" panose="020B0604020202020204" pitchFamily="34" charset="0"/>
                <a:cs typeface="Arial" panose="020B0604020202020204" pitchFamily="34" charset="0"/>
              </a:rPr>
              <a:t> </a:t>
            </a:r>
            <a:r>
              <a:rPr sz="2400" spc="-5" dirty="0">
                <a:solidFill>
                  <a:srgbClr val="C00000"/>
                </a:solidFill>
                <a:latin typeface="Arial" panose="020B0604020202020204" pitchFamily="34" charset="0"/>
                <a:cs typeface="Arial" panose="020B0604020202020204" pitchFamily="34" charset="0"/>
              </a:rPr>
              <a:t>streams</a:t>
            </a:r>
            <a:endParaRPr lang="en-US" sz="2400" spc="-5" dirty="0">
              <a:solidFill>
                <a:srgbClr val="C00000"/>
              </a:solidFill>
              <a:latin typeface="Arial" panose="020B0604020202020204" pitchFamily="34" charset="0"/>
              <a:cs typeface="Arial" panose="020B0604020202020204" pitchFamily="34" charset="0"/>
            </a:endParaRPr>
          </a:p>
          <a:p>
            <a:pPr marL="812800" lvl="1" indent="-342900" defTabSz="0">
              <a:buClr>
                <a:srgbClr val="0033CC"/>
              </a:buClr>
              <a:buSzPct val="60000"/>
              <a:buFont typeface="Wingdings" panose="05000000000000000000" pitchFamily="2" charset="2"/>
              <a:buChar char=""/>
              <a:tabLst>
                <a:tab pos="354965" algn="l"/>
                <a:tab pos="355600" algn="l"/>
              </a:tabLst>
            </a:pPr>
            <a:r>
              <a:rPr lang="en-US" sz="2000" dirty="0">
                <a:solidFill>
                  <a:srgbClr val="6F2F9F"/>
                </a:solidFill>
                <a:latin typeface="Arial" panose="020B0604020202020204" pitchFamily="34" charset="0"/>
                <a:cs typeface="Arial" panose="020B0604020202020204" pitchFamily="34" charset="0"/>
              </a:rPr>
              <a:t>Extend pipelined execution of many data operations, superscalar</a:t>
            </a:r>
            <a:endParaRPr lang="en-US" sz="2000" dirty="0">
              <a:solidFill>
                <a:srgbClr val="6F2F9F"/>
              </a:solidFill>
              <a:latin typeface="Arial" panose="020B0604020202020204" pitchFamily="34" charset="0"/>
              <a:cs typeface="Arial" panose="020B0604020202020204" pitchFamily="34" charset="0"/>
            </a:endParaRPr>
          </a:p>
          <a:p>
            <a:pPr marL="812800" lvl="1" indent="-342900" defTabSz="0">
              <a:buClr>
                <a:srgbClr val="0033CC"/>
              </a:buClr>
              <a:buSzPct val="60000"/>
              <a:buFont typeface="Wingdings" panose="05000000000000000000" pitchFamily="2" charset="2"/>
              <a:buChar char=""/>
              <a:tabLst>
                <a:tab pos="354965" algn="l"/>
                <a:tab pos="355600" algn="l"/>
              </a:tabLst>
            </a:pPr>
            <a:r>
              <a:rPr lang="en-US" sz="2000" dirty="0">
                <a:solidFill>
                  <a:srgbClr val="6F2F9F"/>
                </a:solidFill>
                <a:latin typeface="Arial" panose="020B0604020202020204" pitchFamily="34" charset="0"/>
                <a:cs typeface="Arial" panose="020B0604020202020204" pitchFamily="34" charset="0"/>
              </a:rPr>
              <a:t>Simultaneous parallel data operations in most instruction set. E.g. SSE( streaming SIMD extensions), AVX</a:t>
            </a:r>
            <a:endParaRPr sz="2000" dirty="0">
              <a:solidFill>
                <a:srgbClr val="6F2F9F"/>
              </a:solidFill>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6F2F9F"/>
                </a:solidFill>
                <a:latin typeface="Arial" panose="020B0604020202020204" pitchFamily="34" charset="0"/>
                <a:cs typeface="Arial" panose="020B0604020202020204" pitchFamily="34" charset="0"/>
              </a:rPr>
              <a:t>New: </a:t>
            </a:r>
            <a:r>
              <a:rPr sz="2000" i="1" u="heavy" spc="-5" dirty="0">
                <a:solidFill>
                  <a:srgbClr val="6F2F9F"/>
                </a:solidFill>
                <a:uFill>
                  <a:solidFill>
                    <a:srgbClr val="6F2F9F"/>
                  </a:solidFill>
                </a:uFill>
                <a:latin typeface="Arial" panose="020B0604020202020204" pitchFamily="34" charset="0"/>
                <a:cs typeface="Arial" panose="020B0604020202020204" pitchFamily="34" charset="0"/>
              </a:rPr>
              <a:t>SIMT</a:t>
            </a:r>
            <a:r>
              <a:rPr sz="2000" i="1" spc="-5"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 Single Instruction Multiple Threads (for</a:t>
            </a:r>
            <a:r>
              <a:rPr sz="2000" spc="-145"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GPUs)</a:t>
            </a:r>
            <a:endParaRPr sz="2000" dirty="0">
              <a:latin typeface="Arial" panose="020B0604020202020204" pitchFamily="34" charset="0"/>
              <a:cs typeface="Arial" panose="020B0604020202020204" pitchFamily="34" charset="0"/>
            </a:endParaRPr>
          </a:p>
          <a:p>
            <a:pPr lvl="1">
              <a:lnSpc>
                <a:spcPct val="100000"/>
              </a:lnSpc>
              <a:spcBef>
                <a:spcPts val="50"/>
              </a:spcBef>
              <a:buClr>
                <a:srgbClr val="003399"/>
              </a:buClr>
              <a:buFont typeface="Wingdings" panose="05000000000000000000" pitchFamily="2" charset="2"/>
              <a:buChar char=""/>
            </a:pPr>
            <a:endParaRPr sz="25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i="1" u="heavy" dirty="0">
                <a:solidFill>
                  <a:srgbClr val="003399"/>
                </a:solidFill>
                <a:uFill>
                  <a:solidFill>
                    <a:srgbClr val="003399"/>
                  </a:solidFill>
                </a:uFill>
                <a:latin typeface="Arial" panose="020B0604020202020204" pitchFamily="34" charset="0"/>
                <a:cs typeface="Arial" panose="020B0604020202020204" pitchFamily="34" charset="0"/>
              </a:rPr>
              <a:t>MISD</a:t>
            </a:r>
            <a:r>
              <a:rPr sz="2400" i="1"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Multiple instruction </a:t>
            </a:r>
            <a:r>
              <a:rPr sz="2400" dirty="0">
                <a:solidFill>
                  <a:srgbClr val="003399"/>
                </a:solidFill>
                <a:latin typeface="Arial" panose="020B0604020202020204" pitchFamily="34" charset="0"/>
                <a:cs typeface="Arial" panose="020B0604020202020204" pitchFamily="34" charset="0"/>
              </a:rPr>
              <a:t>streams, </a:t>
            </a:r>
            <a:r>
              <a:rPr sz="2400" spc="-5" dirty="0">
                <a:solidFill>
                  <a:srgbClr val="003399"/>
                </a:solidFill>
                <a:latin typeface="Arial" panose="020B0604020202020204" pitchFamily="34" charset="0"/>
                <a:cs typeface="Arial" panose="020B0604020202020204" pitchFamily="34" charset="0"/>
              </a:rPr>
              <a:t>single data</a:t>
            </a:r>
            <a:r>
              <a:rPr sz="2400" spc="2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stream</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FF0000"/>
                </a:solidFill>
                <a:latin typeface="Arial" panose="020B0604020202020204" pitchFamily="34" charset="0"/>
                <a:cs typeface="Arial" panose="020B0604020202020204" pitchFamily="34" charset="0"/>
              </a:rPr>
              <a:t>No commercial</a:t>
            </a:r>
            <a:r>
              <a:rPr sz="2000" spc="-65"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implementation</a:t>
            </a:r>
            <a:endParaRPr sz="2000" dirty="0">
              <a:solidFill>
                <a:srgbClr val="FF0000"/>
              </a:solidFill>
              <a:latin typeface="Arial" panose="020B0604020202020204" pitchFamily="34" charset="0"/>
              <a:cs typeface="Arial" panose="020B0604020202020204" pitchFamily="34" charset="0"/>
            </a:endParaRPr>
          </a:p>
          <a:p>
            <a:pPr lvl="1">
              <a:lnSpc>
                <a:spcPct val="100000"/>
              </a:lnSpc>
              <a:spcBef>
                <a:spcPts val="50"/>
              </a:spcBef>
              <a:buClr>
                <a:srgbClr val="003399"/>
              </a:buClr>
              <a:buFont typeface="Wingdings" panose="05000000000000000000" pitchFamily="2" charset="2"/>
              <a:buChar char=""/>
            </a:pPr>
            <a:endParaRPr sz="25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i="1" u="heavy" dirty="0">
                <a:solidFill>
                  <a:srgbClr val="003399"/>
                </a:solidFill>
                <a:uFill>
                  <a:solidFill>
                    <a:srgbClr val="003399"/>
                  </a:solidFill>
                </a:uFill>
                <a:latin typeface="Arial" panose="020B0604020202020204" pitchFamily="34" charset="0"/>
                <a:cs typeface="Arial" panose="020B0604020202020204" pitchFamily="34" charset="0"/>
              </a:rPr>
              <a:t>MIMD</a:t>
            </a:r>
            <a:r>
              <a:rPr sz="2400" i="1"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Multiple instruction </a:t>
            </a:r>
            <a:r>
              <a:rPr sz="2400" dirty="0">
                <a:solidFill>
                  <a:srgbClr val="003399"/>
                </a:solidFill>
                <a:latin typeface="Arial" panose="020B0604020202020204" pitchFamily="34" charset="0"/>
                <a:cs typeface="Arial" panose="020B0604020202020204" pitchFamily="34" charset="0"/>
              </a:rPr>
              <a:t>streams, </a:t>
            </a:r>
            <a:r>
              <a:rPr sz="2400" spc="-5" dirty="0">
                <a:solidFill>
                  <a:srgbClr val="003399"/>
                </a:solidFill>
                <a:latin typeface="Arial" panose="020B0604020202020204" pitchFamily="34" charset="0"/>
                <a:cs typeface="Arial" panose="020B0604020202020204" pitchFamily="34" charset="0"/>
              </a:rPr>
              <a:t>multiple data</a:t>
            </a:r>
            <a:r>
              <a:rPr sz="2400" spc="3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streams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Tightly-coupled</a:t>
            </a:r>
            <a:r>
              <a:rPr sz="2000" spc="-3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MIMD</a:t>
            </a:r>
            <a:r>
              <a:rPr lang="en-US" sz="2000" dirty="0">
                <a:solidFill>
                  <a:srgbClr val="0033CC"/>
                </a:solidFill>
                <a:latin typeface="Arial" panose="020B0604020202020204" pitchFamily="34" charset="0"/>
                <a:cs typeface="Arial" panose="020B0604020202020204" pitchFamily="34" charset="0"/>
              </a:rPr>
              <a:t> (shared memory, NUMAs),</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OpenMP and </a:t>
            </a:r>
            <a:r>
              <a:rPr lang="en-US" altLang="zh-CN" sz="2000" dirty="0" err="1">
                <a:solidFill>
                  <a:srgbClr val="0033CC"/>
                </a:solidFill>
                <a:latin typeface="Arial" panose="020B0604020202020204" pitchFamily="34" charset="0"/>
                <a:cs typeface="Arial" panose="020B0604020202020204" pitchFamily="34" charset="0"/>
              </a:rPr>
              <a:t>Pthreads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Loosely-coupled</a:t>
            </a:r>
            <a:r>
              <a:rPr sz="2000" spc="-5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MIMD</a:t>
            </a:r>
            <a:r>
              <a:rPr lang="en-US" sz="2000" dirty="0">
                <a:solidFill>
                  <a:srgbClr val="0033CC"/>
                </a:solidFill>
                <a:latin typeface="Arial" panose="020B0604020202020204" pitchFamily="34" charset="0"/>
                <a:cs typeface="Arial" panose="020B0604020202020204" pitchFamily="34" charset="0"/>
              </a:rPr>
              <a:t> (distributed memory system, e.g. cluster), MPI</a:t>
            </a:r>
            <a:endParaRPr sz="2000" dirty="0">
              <a:latin typeface="Arial" panose="020B0604020202020204" pitchFamily="34" charset="0"/>
              <a:cs typeface="Arial" panose="020B0604020202020204" pitchFamily="34" charset="0"/>
            </a:endParaRPr>
          </a:p>
        </p:txBody>
      </p:sp>
      <p:sp>
        <p:nvSpPr>
          <p:cNvPr id="5" name="object 5"/>
          <p:cNvSpPr/>
          <p:nvPr/>
        </p:nvSpPr>
        <p:spPr>
          <a:xfrm>
            <a:off x="8775954" y="1143"/>
            <a:ext cx="369570" cy="2454910"/>
          </a:xfrm>
          <a:custGeom>
            <a:avLst/>
            <a:gdLst/>
            <a:ahLst/>
            <a:cxnLst/>
            <a:rect l="l" t="t" r="r" b="b"/>
            <a:pathLst>
              <a:path w="369570" h="2454910">
                <a:moveTo>
                  <a:pt x="369328" y="0"/>
                </a:moveTo>
                <a:lnTo>
                  <a:pt x="0" y="0"/>
                </a:lnTo>
                <a:lnTo>
                  <a:pt x="0" y="2454529"/>
                </a:lnTo>
                <a:lnTo>
                  <a:pt x="369328" y="2454529"/>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2720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Classes </a:t>
            </a:r>
            <a:r>
              <a:rPr sz="1800" dirty="0">
                <a:solidFill>
                  <a:srgbClr val="0066FF"/>
                </a:solidFill>
                <a:latin typeface="Arial" panose="020B0604020202020204" pitchFamily="34" charset="0"/>
                <a:cs typeface="Arial" panose="020B0604020202020204" pitchFamily="34" charset="0"/>
              </a:rPr>
              <a:t>of</a:t>
            </a:r>
            <a:r>
              <a:rPr sz="1800" spc="-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Computers</a:t>
            </a:r>
            <a:endParaRPr sz="18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9556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802396" cy="629018"/>
          </a:xfrm>
          <a:prstGeom prst="rect">
            <a:avLst/>
          </a:prstGeom>
        </p:spPr>
        <p:txBody>
          <a:bodyPr vert="horz" wrap="square" lIns="0" tIns="13335" rIns="0" bIns="0" rtlCol="0">
            <a:spAutoFit/>
          </a:bodyPr>
          <a:lstStyle/>
          <a:p>
            <a:pPr marL="12700">
              <a:lnSpc>
                <a:spcPct val="100000"/>
              </a:lnSpc>
              <a:spcBef>
                <a:spcPts val="105"/>
              </a:spcBef>
            </a:pPr>
            <a:r>
              <a:rPr dirty="0"/>
              <a:t>Opti</a:t>
            </a:r>
            <a:r>
              <a:rPr spc="-10" dirty="0"/>
              <a:t>m</a:t>
            </a:r>
            <a:r>
              <a:rPr dirty="0"/>
              <a:t>izati</a:t>
            </a:r>
            <a:r>
              <a:rPr spc="-15" dirty="0"/>
              <a:t>o</a:t>
            </a:r>
            <a:r>
              <a:rPr dirty="0"/>
              <a:t>ns</a:t>
            </a:r>
            <a:endParaRPr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402437" y="1091031"/>
            <a:ext cx="8221980" cy="4152419"/>
          </a:xfrm>
          <a:prstGeom prst="rect">
            <a:avLst/>
          </a:prstGeom>
        </p:spPr>
        <p:txBody>
          <a:bodyPr vert="horz" wrap="square" lIns="0" tIns="73660" rIns="0" bIns="0" rtlCol="0">
            <a:spAutoFit/>
          </a:bodyPr>
          <a:lstStyle/>
          <a:p>
            <a:pPr marL="469900" indent="-457200" defTabSz="0">
              <a:lnSpc>
                <a:spcPct val="100000"/>
              </a:lnSpc>
              <a:spcBef>
                <a:spcPts val="580"/>
              </a:spcBef>
              <a:buClr>
                <a:srgbClr val="0033CC"/>
              </a:buClr>
              <a:buSzPct val="60000"/>
              <a:buAutoNum type="arabicPeriod"/>
              <a:tabLst>
                <a:tab pos="469265" algn="l"/>
                <a:tab pos="469900" algn="l"/>
                <a:tab pos="256667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Multiple Lanes</a:t>
            </a:r>
            <a:r>
              <a:rPr sz="2000" i="1" spc="-10" dirty="0">
                <a:solidFill>
                  <a:srgbClr val="003399"/>
                </a:solidFill>
                <a:latin typeface="Arial" panose="020B0604020202020204" pitchFamily="34" charset="0"/>
                <a:cs typeface="Arial" panose="020B0604020202020204" pitchFamily="34" charset="0"/>
              </a:rPr>
              <a:t> </a:t>
            </a:r>
            <a:r>
              <a:rPr lang="zh-CN" altLang="en-US" sz="2000" i="1" spc="-10" dirty="0">
                <a:solidFill>
                  <a:srgbClr val="003399"/>
                </a:solidFill>
                <a:latin typeface="Arial" panose="020B0604020202020204" pitchFamily="34" charset="0"/>
                <a:cs typeface="Arial" panose="020B0604020202020204" pitchFamily="34" charset="0"/>
              </a:rPr>
              <a:t>（多条车道）</a:t>
            </a:r>
            <a:r>
              <a:rPr sz="2000" dirty="0">
                <a:solidFill>
                  <a:srgbClr val="003399"/>
                </a:solidFill>
                <a:latin typeface="Wingdings" panose="05000000000000000000" pitchFamily="2" charset="2"/>
                <a:cs typeface="Wingdings" panose="05000000000000000000" pitchFamily="2" charset="2"/>
              </a:rPr>
              <a:t></a:t>
            </a:r>
            <a:r>
              <a:rPr lang="en-US"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processing more than one element per clock</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cycle</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Length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（向量长度寄存器）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non-</a:t>
            </a:r>
            <a:r>
              <a:rPr lang="en-US" sz="2000" dirty="0">
                <a:solidFill>
                  <a:srgbClr val="003399"/>
                </a:solidFill>
                <a:latin typeface="Arial" panose="020B0604020202020204" pitchFamily="34" charset="0"/>
                <a:cs typeface="Arial" panose="020B0604020202020204" pitchFamily="34" charset="0"/>
              </a:rPr>
              <a:t>32</a:t>
            </a:r>
            <a:r>
              <a:rPr sz="2000" dirty="0">
                <a:solidFill>
                  <a:srgbClr val="003399"/>
                </a:solidFill>
                <a:latin typeface="Arial" panose="020B0604020202020204" pitchFamily="34" charset="0"/>
                <a:cs typeface="Arial" panose="020B0604020202020204" pitchFamily="34" charset="0"/>
              </a:rPr>
              <a:t> wide</a:t>
            </a:r>
            <a:r>
              <a:rPr sz="2000" spc="-8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dirty="0">
                <a:solidFill>
                  <a:srgbClr val="003399"/>
                </a:solidFill>
                <a:uFill>
                  <a:solidFill>
                    <a:srgbClr val="003399"/>
                  </a:solidFill>
                </a:uFill>
                <a:latin typeface="Arial" panose="020B0604020202020204" pitchFamily="34" charset="0"/>
                <a:cs typeface="Arial" panose="020B0604020202020204" pitchFamily="34" charset="0"/>
              </a:rPr>
              <a:t>Vector Mask Registers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（向量遮罩寄存器）</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IF statements in vector</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469900" marR="36068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Memory </a:t>
            </a:r>
            <a:r>
              <a:rPr sz="2000" i="1" u="heavy" dirty="0">
                <a:solidFill>
                  <a:srgbClr val="003399"/>
                </a:solidFill>
                <a:uFill>
                  <a:solidFill>
                    <a:srgbClr val="003399"/>
                  </a:solidFill>
                </a:uFill>
                <a:latin typeface="Arial" panose="020B0604020202020204" pitchFamily="34" charset="0"/>
                <a:cs typeface="Arial" panose="020B0604020202020204" pitchFamily="34" charset="0"/>
              </a:rPr>
              <a:t>Banks</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（内存组）</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memory system optimizations to support</a:t>
            </a:r>
            <a:r>
              <a:rPr sz="2000" spc="-10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vector  processors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 pos="159131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Stride</a:t>
            </a:r>
            <a:r>
              <a:rPr sz="2000" i="1" dirty="0">
                <a:solidFill>
                  <a:srgbClr val="003399"/>
                </a:solidFill>
                <a:latin typeface="Arial" panose="020B0604020202020204" pitchFamily="34" charset="0"/>
                <a:cs typeface="Arial" panose="020B0604020202020204" pitchFamily="34" charset="0"/>
              </a:rPr>
              <a:t> </a:t>
            </a:r>
            <a:r>
              <a:rPr lang="zh-CN" altLang="en-US" sz="2000" i="1" dirty="0">
                <a:solidFill>
                  <a:srgbClr val="003399"/>
                </a:solidFill>
                <a:latin typeface="Arial" panose="020B0604020202020204" pitchFamily="34" charset="0"/>
                <a:cs typeface="Arial" panose="020B0604020202020204" pitchFamily="34" charset="0"/>
              </a:rPr>
              <a:t>（步幅）</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multi-dimensional</a:t>
            </a:r>
            <a:r>
              <a:rPr sz="2000" spc="-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arrays</a:t>
            </a:r>
            <a:endParaRPr sz="2000" dirty="0">
              <a:latin typeface="Arial" panose="020B0604020202020204" pitchFamily="34" charset="0"/>
              <a:cs typeface="Arial" panose="020B0604020202020204" pitchFamily="34" charset="0"/>
            </a:endParaRPr>
          </a:p>
          <a:p>
            <a:pPr marL="469900"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Scatter-Gather</a:t>
            </a:r>
            <a:r>
              <a:rPr sz="2000" i="1" spc="-5" dirty="0">
                <a:solidFill>
                  <a:srgbClr val="003399"/>
                </a:solidFill>
                <a:latin typeface="Arial" panose="020B0604020202020204" pitchFamily="34" charset="0"/>
                <a:cs typeface="Arial" panose="020B0604020202020204" pitchFamily="34" charset="0"/>
              </a:rPr>
              <a:t> </a:t>
            </a:r>
            <a:r>
              <a:rPr lang="zh-CN" altLang="en-US" sz="2000" i="1" spc="-5" dirty="0">
                <a:solidFill>
                  <a:srgbClr val="003399"/>
                </a:solidFill>
                <a:latin typeface="Arial" panose="020B0604020202020204" pitchFamily="34" charset="0"/>
                <a:cs typeface="Arial" panose="020B0604020202020204" pitchFamily="34" charset="0"/>
              </a:rPr>
              <a:t>（分散</a:t>
            </a:r>
            <a:r>
              <a:rPr lang="en-US" altLang="zh-CN"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集中）</a:t>
            </a:r>
            <a:r>
              <a:rPr sz="2000" spc="5" dirty="0">
                <a:solidFill>
                  <a:srgbClr val="003399"/>
                </a:solidFill>
                <a:latin typeface="Wingdings" panose="05000000000000000000" pitchFamily="2" charset="2"/>
                <a:cs typeface="Wingdings" panose="05000000000000000000" pitchFamily="2" charset="2"/>
              </a:rPr>
              <a:t></a:t>
            </a:r>
            <a:r>
              <a:rPr sz="2000" spc="5"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handling sparse</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matrices</a:t>
            </a:r>
            <a:endParaRPr sz="2000" dirty="0">
              <a:latin typeface="Arial" panose="020B0604020202020204" pitchFamily="34" charset="0"/>
              <a:cs typeface="Arial" panose="020B0604020202020204" pitchFamily="34" charset="0"/>
            </a:endParaRPr>
          </a:p>
          <a:p>
            <a:pPr marL="469900" marR="316865" indent="-457200" defTabSz="0">
              <a:lnSpc>
                <a:spcPct val="100000"/>
              </a:lnSpc>
              <a:spcBef>
                <a:spcPts val="480"/>
              </a:spcBef>
              <a:buClr>
                <a:srgbClr val="0033CC"/>
              </a:buClr>
              <a:buSzPct val="60000"/>
              <a:buAutoNum type="arabicPeriod"/>
              <a:tabLst>
                <a:tab pos="469265" algn="l"/>
                <a:tab pos="469900" algn="l"/>
              </a:tabLst>
            </a:pPr>
            <a:r>
              <a:rPr sz="2000" i="1" u="heavy" spc="-5" dirty="0">
                <a:solidFill>
                  <a:srgbClr val="FF0000"/>
                </a:solidFill>
                <a:uFill>
                  <a:solidFill>
                    <a:srgbClr val="003399"/>
                  </a:solidFill>
                </a:uFill>
                <a:latin typeface="Arial" panose="020B0604020202020204" pitchFamily="34" charset="0"/>
                <a:cs typeface="Arial" panose="020B0604020202020204" pitchFamily="34" charset="0"/>
              </a:rPr>
              <a:t>Programming </a:t>
            </a:r>
            <a:r>
              <a:rPr sz="2000" i="1" u="heavy" dirty="0">
                <a:solidFill>
                  <a:srgbClr val="FF0000"/>
                </a:solidFill>
                <a:uFill>
                  <a:solidFill>
                    <a:srgbClr val="003399"/>
                  </a:solidFill>
                </a:uFill>
                <a:latin typeface="Arial" panose="020B0604020202020204" pitchFamily="34" charset="0"/>
                <a:cs typeface="Arial" panose="020B0604020202020204" pitchFamily="34" charset="0"/>
              </a:rPr>
              <a:t>Vector Architectures</a:t>
            </a:r>
            <a:r>
              <a:rPr sz="2000" i="1" dirty="0">
                <a:solidFill>
                  <a:srgbClr val="FF0000"/>
                </a:solidFill>
                <a:latin typeface="Arial" panose="020B0604020202020204" pitchFamily="34" charset="0"/>
                <a:cs typeface="Arial" panose="020B0604020202020204" pitchFamily="34" charset="0"/>
              </a:rPr>
              <a:t> </a:t>
            </a:r>
            <a:r>
              <a:rPr lang="zh-CN" altLang="en-US" sz="2000" i="1" dirty="0">
                <a:solidFill>
                  <a:srgbClr val="FF0000"/>
                </a:solidFill>
                <a:latin typeface="Arial" panose="020B0604020202020204" pitchFamily="34" charset="0"/>
                <a:cs typeface="Arial" panose="020B0604020202020204" pitchFamily="34" charset="0"/>
              </a:rPr>
              <a:t>（向量体系结构编程）</a:t>
            </a:r>
            <a:r>
              <a:rPr sz="2000" dirty="0">
                <a:solidFill>
                  <a:srgbClr val="FF0000"/>
                </a:solidFill>
                <a:latin typeface="Wingdings" panose="05000000000000000000" pitchFamily="2" charset="2"/>
                <a:cs typeface="Wingdings" panose="05000000000000000000" pitchFamily="2" charset="2"/>
              </a:rPr>
              <a:t></a:t>
            </a:r>
            <a:r>
              <a:rPr sz="2000" dirty="0">
                <a:solidFill>
                  <a:srgbClr val="FF0000"/>
                </a:solidFill>
                <a:latin typeface="Times New Roman" panose="02020603050405020304" pitchFamily="18" charset="0"/>
                <a:cs typeface="Times New Roman" panose="02020603050405020304" pitchFamily="18" charset="0"/>
              </a:rPr>
              <a:t> </a:t>
            </a:r>
            <a:r>
              <a:rPr sz="2000" dirty="0">
                <a:solidFill>
                  <a:srgbClr val="FF0000"/>
                </a:solidFill>
                <a:latin typeface="Arial" panose="020B0604020202020204" pitchFamily="34" charset="0"/>
                <a:cs typeface="Arial" panose="020B0604020202020204" pitchFamily="34" charset="0"/>
              </a:rPr>
              <a:t>program structures</a:t>
            </a:r>
            <a:r>
              <a:rPr sz="2000" spc="-75" dirty="0">
                <a:solidFill>
                  <a:srgbClr val="FF0000"/>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affecting  performance</a:t>
            </a:r>
            <a:endParaRPr sz="2000" dirty="0">
              <a:solidFill>
                <a:srgbClr val="FF0000"/>
              </a:solidFill>
              <a:latin typeface="Arial" panose="020B0604020202020204" pitchFamily="34" charset="0"/>
              <a:cs typeface="Arial" panose="020B0604020202020204" pitchFamily="34" charset="0"/>
            </a:endParaRPr>
          </a:p>
        </p:txBody>
      </p:sp>
      <p:sp>
        <p:nvSpPr>
          <p:cNvPr id="2" name="文本框 1"/>
          <p:cNvSpPr txBox="1"/>
          <p:nvPr/>
        </p:nvSpPr>
        <p:spPr>
          <a:xfrm>
            <a:off x="926275" y="5582303"/>
            <a:ext cx="5995680" cy="369332"/>
          </a:xfrm>
          <a:prstGeom prst="rect">
            <a:avLst/>
          </a:prstGeom>
          <a:noFill/>
        </p:spPr>
        <p:txBody>
          <a:bodyPr wrap="none" rtlCol="0">
            <a:spAutoFit/>
          </a:bodyPr>
          <a:lstStyle/>
          <a:p>
            <a:r>
              <a:rPr lang="en-US" dirty="0">
                <a:solidFill>
                  <a:srgbClr val="FF0000"/>
                </a:solidFill>
              </a:rPr>
              <a:t>Question: how these optimizations map to MPI and OpenMP?</a:t>
            </a:r>
            <a:endParaRPr lang="en-US" dirty="0">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0" y="169189"/>
            <a:ext cx="9231924" cy="627736"/>
          </a:xfrm>
          <a:prstGeom prst="rect">
            <a:avLst/>
          </a:prstGeom>
        </p:spPr>
        <p:txBody>
          <a:bodyPr vert="horz" wrap="square" lIns="0" tIns="12065" rIns="0" bIns="0" rtlCol="0">
            <a:spAutoFit/>
          </a:bodyPr>
          <a:lstStyle/>
          <a:p>
            <a:pPr marL="12700">
              <a:lnSpc>
                <a:spcPct val="100000"/>
              </a:lnSpc>
              <a:spcBef>
                <a:spcPts val="95"/>
              </a:spcBef>
            </a:pPr>
            <a:r>
              <a:rPr sz="4000" spc="-5" dirty="0"/>
              <a:t>7 </a:t>
            </a:r>
            <a:r>
              <a:rPr dirty="0"/>
              <a:t>Programming vector</a:t>
            </a:r>
            <a:r>
              <a:rPr spc="-70" dirty="0"/>
              <a:t> </a:t>
            </a:r>
            <a:r>
              <a:rPr spc="-5" dirty="0"/>
              <a:t>architectures</a:t>
            </a:r>
            <a:endParaRPr sz="4000" dirty="0"/>
          </a:p>
        </p:txBody>
      </p:sp>
      <p:sp>
        <p:nvSpPr>
          <p:cNvPr id="4" name="object 4"/>
          <p:cNvSpPr txBox="1"/>
          <p:nvPr/>
        </p:nvSpPr>
        <p:spPr>
          <a:xfrm>
            <a:off x="330200" y="861311"/>
            <a:ext cx="6964045" cy="1410001"/>
          </a:xfrm>
          <a:prstGeom prst="rect">
            <a:avLst/>
          </a:prstGeom>
        </p:spPr>
        <p:txBody>
          <a:bodyPr vert="horz" wrap="square" lIns="0" tIns="85725" rIns="0" bIns="0" rtlCol="0">
            <a:spAutoFit/>
          </a:bodyPr>
          <a:lstStyle/>
          <a:p>
            <a:pPr marL="355600" indent="-343535" defTabSz="0">
              <a:lnSpc>
                <a:spcPct val="100000"/>
              </a:lnSpc>
              <a:spcBef>
                <a:spcPts val="67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Compilers can provide feedback </a:t>
            </a:r>
            <a:r>
              <a:rPr sz="2400" dirty="0">
                <a:solidFill>
                  <a:srgbClr val="003399"/>
                </a:solidFill>
                <a:latin typeface="Arial" panose="020B0604020202020204" pitchFamily="34" charset="0"/>
                <a:cs typeface="Arial" panose="020B0604020202020204" pitchFamily="34" charset="0"/>
              </a:rPr>
              <a:t>to</a:t>
            </a:r>
            <a:r>
              <a:rPr sz="2400" spc="12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programmers</a:t>
            </a:r>
            <a:endParaRPr sz="2400" dirty="0">
              <a:latin typeface="Arial" panose="020B0604020202020204" pitchFamily="34" charset="0"/>
              <a:cs typeface="Arial" panose="020B0604020202020204" pitchFamily="34" charset="0"/>
            </a:endParaRPr>
          </a:p>
          <a:p>
            <a:pPr marL="355600" indent="-343535" defTabSz="0">
              <a:lnSpc>
                <a:spcPct val="100000"/>
              </a:lnSpc>
              <a:spcBef>
                <a:spcPts val="575"/>
              </a:spcBef>
              <a:buClr>
                <a:srgbClr val="0033CC"/>
              </a:buClr>
              <a:buSzPct val="60000"/>
              <a:buFont typeface="Wingdings" panose="05000000000000000000" pitchFamily="2" charset="2"/>
              <a:buChar char=""/>
              <a:tabLst>
                <a:tab pos="355600" algn="l"/>
                <a:tab pos="356235" algn="l"/>
              </a:tabLst>
            </a:pPr>
            <a:r>
              <a:rPr sz="2400" dirty="0">
                <a:solidFill>
                  <a:srgbClr val="003399"/>
                </a:solidFill>
                <a:latin typeface="Arial" panose="020B0604020202020204" pitchFamily="34" charset="0"/>
                <a:cs typeface="Arial" panose="020B0604020202020204" pitchFamily="34" charset="0"/>
              </a:rPr>
              <a:t>Programmers can </a:t>
            </a:r>
            <a:r>
              <a:rPr sz="2400" spc="-5" dirty="0">
                <a:solidFill>
                  <a:srgbClr val="003399"/>
                </a:solidFill>
                <a:latin typeface="Arial" panose="020B0604020202020204" pitchFamily="34" charset="0"/>
                <a:cs typeface="Arial" panose="020B0604020202020204" pitchFamily="34" charset="0"/>
              </a:rPr>
              <a:t>provide hints </a:t>
            </a:r>
            <a:r>
              <a:rPr sz="2400" dirty="0">
                <a:solidFill>
                  <a:srgbClr val="003399"/>
                </a:solidFill>
                <a:latin typeface="Arial" panose="020B0604020202020204" pitchFamily="34" charset="0"/>
                <a:cs typeface="Arial" panose="020B0604020202020204" pitchFamily="34" charset="0"/>
              </a:rPr>
              <a:t>to</a:t>
            </a:r>
            <a:r>
              <a:rPr sz="2400" spc="-1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compiler</a:t>
            </a:r>
            <a:endParaRPr lang="en-US" sz="2400" spc="-5" dirty="0">
              <a:solidFill>
                <a:srgbClr val="003399"/>
              </a:solidFill>
              <a:latin typeface="Arial" panose="020B0604020202020204" pitchFamily="34" charset="0"/>
              <a:cs typeface="Arial" panose="020B0604020202020204" pitchFamily="34" charset="0"/>
            </a:endParaRPr>
          </a:p>
          <a:p>
            <a:pPr marL="812800" lvl="1" indent="-343535" defTabSz="0">
              <a:spcBef>
                <a:spcPts val="575"/>
              </a:spcBef>
              <a:buClr>
                <a:srgbClr val="0033CC"/>
              </a:buClr>
              <a:buSzPct val="60000"/>
              <a:buFont typeface="Wingdings" panose="05000000000000000000" pitchFamily="2" charset="2"/>
              <a:buChar char=""/>
              <a:tabLst>
                <a:tab pos="355600" algn="l"/>
                <a:tab pos="356235" algn="l"/>
              </a:tabLst>
            </a:pPr>
            <a:r>
              <a:rPr lang="en-US" sz="1400" dirty="0">
                <a:latin typeface="Arial" panose="020B0604020202020204" pitchFamily="34" charset="0"/>
                <a:cs typeface="Arial" panose="020B0604020202020204" pitchFamily="34" charset="0"/>
                <a:hlinkClick r:id="rId1"/>
              </a:rPr>
              <a:t>https://software.intel.com/content/www/us/en/develop/articles/vectorization-with-the-intel-compilers-part-i.html</a:t>
            </a:r>
            <a:r>
              <a:rPr lang="zh-CN" altLang="en-US" sz="1400" dirty="0">
                <a:latin typeface="Arial" panose="020B0604020202020204" pitchFamily="34" charset="0"/>
                <a:cs typeface="Arial" panose="020B0604020202020204" pitchFamily="34" charset="0"/>
              </a:rPr>
              <a:t> </a:t>
            </a:r>
            <a:endParaRPr sz="14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p:nvPr/>
        </p:nvSpPr>
        <p:spPr>
          <a:xfrm>
            <a:off x="1341120" y="2694905"/>
            <a:ext cx="5953125" cy="4152900"/>
          </a:xfrm>
          <a:prstGeom prst="rect">
            <a:avLst/>
          </a:prstGeom>
          <a:blipFill>
            <a:blip r:embed="rId2" cstate="print"/>
            <a:stretch>
              <a:fillRect/>
            </a:stretch>
          </a:blipFill>
        </p:spPr>
        <p:txBody>
          <a:bodyPr wrap="square" lIns="0" tIns="0" rIns="0" bIns="0" rtlCol="0"/>
          <a:lstStyle/>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1484416" y="2325573"/>
            <a:ext cx="5407314" cy="369332"/>
          </a:xfrm>
          <a:prstGeom prst="rect">
            <a:avLst/>
          </a:prstGeom>
          <a:noFill/>
        </p:spPr>
        <p:txBody>
          <a:bodyPr wrap="none" rtlCol="0">
            <a:spAutoFit/>
          </a:bodyPr>
          <a:lstStyle/>
          <a:p>
            <a:r>
              <a:rPr lang="en-US" b="1" dirty="0"/>
              <a:t>the percentage of operations executed in vector mode </a:t>
            </a:r>
            <a:endParaRPr lang="en-US"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8444" y="13789"/>
            <a:ext cx="7834756" cy="628377"/>
          </a:xfrm>
          <a:prstGeom prst="rect">
            <a:avLst/>
          </a:prstGeom>
        </p:spPr>
        <p:txBody>
          <a:bodyPr vert="horz" wrap="square" lIns="0" tIns="12700" rIns="0" bIns="0" rtlCol="0">
            <a:spAutoFit/>
          </a:bodyPr>
          <a:lstStyle/>
          <a:p>
            <a:pPr marL="12700">
              <a:lnSpc>
                <a:spcPct val="100000"/>
              </a:lnSpc>
              <a:spcBef>
                <a:spcPts val="100"/>
              </a:spcBef>
            </a:pPr>
            <a:r>
              <a:rPr dirty="0"/>
              <a:t>Summary of vector</a:t>
            </a:r>
            <a:r>
              <a:rPr spc="-75" dirty="0"/>
              <a:t> </a:t>
            </a:r>
            <a:r>
              <a:rPr spc="-5" dirty="0"/>
              <a:t>architecture</a:t>
            </a:r>
            <a:endParaRPr spc="-5" dirty="0"/>
          </a:p>
        </p:txBody>
      </p:sp>
      <p:sp>
        <p:nvSpPr>
          <p:cNvPr id="4" name="object 4"/>
          <p:cNvSpPr txBox="1"/>
          <p:nvPr/>
        </p:nvSpPr>
        <p:spPr>
          <a:xfrm>
            <a:off x="763016" y="1078230"/>
            <a:ext cx="7830184" cy="4269105"/>
          </a:xfrm>
          <a:prstGeom prst="rect">
            <a:avLst/>
          </a:prstGeom>
        </p:spPr>
        <p:txBody>
          <a:bodyPr vert="horz" wrap="square" lIns="0" tIns="85725" rIns="0" bIns="0" rtlCol="0">
            <a:spAutoFit/>
          </a:bodyPr>
          <a:lstStyle/>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Optimizations:</a:t>
            </a:r>
            <a:endParaRPr sz="240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Multiple Lanes</a:t>
            </a:r>
            <a:r>
              <a:rPr sz="2400" spc="-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&gt; </a:t>
            </a:r>
            <a:r>
              <a:rPr sz="2400" spc="-5" dirty="0">
                <a:solidFill>
                  <a:srgbClr val="0033CC"/>
                </a:solidFill>
                <a:latin typeface="Arial" panose="020B0604020202020204" pitchFamily="34" charset="0"/>
                <a:cs typeface="Arial" panose="020B0604020202020204" pitchFamily="34" charset="0"/>
              </a:rPr>
              <a:t>1 element per clock</a:t>
            </a:r>
            <a:r>
              <a:rPr sz="2400" spc="6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cycle</a:t>
            </a:r>
            <a:endParaRPr sz="2400">
              <a:latin typeface="Arial" panose="020B0604020202020204" pitchFamily="34" charset="0"/>
              <a:cs typeface="Arial" panose="020B0604020202020204" pitchFamily="34" charset="0"/>
            </a:endParaRPr>
          </a:p>
          <a:p>
            <a:pPr marL="756285" lvl="1" indent="-287020" defTabSz="0">
              <a:lnSpc>
                <a:spcPct val="100000"/>
              </a:lnSpc>
              <a:spcBef>
                <a:spcPts val="580"/>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Vector Length Registers</a:t>
            </a:r>
            <a:r>
              <a:rPr sz="2400" spc="-5" dirty="0">
                <a:solidFill>
                  <a:srgbClr val="0033CC"/>
                </a:solidFill>
                <a:latin typeface="Arial" panose="020B0604020202020204" pitchFamily="34" charset="0"/>
                <a:cs typeface="Arial" panose="020B0604020202020204" pitchFamily="34" charset="0"/>
              </a:rPr>
              <a:t>: Non-64 wide</a:t>
            </a:r>
            <a:r>
              <a:rPr sz="2400" spc="8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vectors</a:t>
            </a:r>
            <a:endParaRPr sz="240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Vector </a:t>
            </a:r>
            <a:r>
              <a:rPr sz="2400" i="1" u="heavy" dirty="0">
                <a:solidFill>
                  <a:srgbClr val="0033CC"/>
                </a:solidFill>
                <a:uFill>
                  <a:solidFill>
                    <a:srgbClr val="0033CC"/>
                  </a:solidFill>
                </a:uFill>
                <a:latin typeface="Arial" panose="020B0604020202020204" pitchFamily="34" charset="0"/>
                <a:cs typeface="Arial" panose="020B0604020202020204" pitchFamily="34" charset="0"/>
              </a:rPr>
              <a:t>Mask </a:t>
            </a: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Registers</a:t>
            </a:r>
            <a:r>
              <a:rPr sz="2400" spc="-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IF statements </a:t>
            </a:r>
            <a:r>
              <a:rPr sz="2400" spc="-5" dirty="0">
                <a:solidFill>
                  <a:srgbClr val="0033CC"/>
                </a:solidFill>
                <a:latin typeface="Arial" panose="020B0604020202020204" pitchFamily="34" charset="0"/>
                <a:cs typeface="Arial" panose="020B0604020202020204" pitchFamily="34" charset="0"/>
              </a:rPr>
              <a:t>in vector</a:t>
            </a:r>
            <a:r>
              <a:rPr sz="240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code</a:t>
            </a:r>
            <a:endParaRPr sz="2400">
              <a:latin typeface="Arial" panose="020B0604020202020204" pitchFamily="34" charset="0"/>
              <a:cs typeface="Arial" panose="020B0604020202020204" pitchFamily="34" charset="0"/>
            </a:endParaRPr>
          </a:p>
          <a:p>
            <a:pPr marL="756285" marR="50990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Memory Banks</a:t>
            </a:r>
            <a:r>
              <a:rPr sz="2400" spc="-5" dirty="0">
                <a:solidFill>
                  <a:srgbClr val="0033CC"/>
                </a:solidFill>
                <a:latin typeface="Arial" panose="020B0604020202020204" pitchFamily="34" charset="0"/>
                <a:cs typeface="Arial" panose="020B0604020202020204" pitchFamily="34" charset="0"/>
              </a:rPr>
              <a:t>: Memory </a:t>
            </a:r>
            <a:r>
              <a:rPr sz="2400" dirty="0">
                <a:solidFill>
                  <a:srgbClr val="0033CC"/>
                </a:solidFill>
                <a:latin typeface="Arial" panose="020B0604020202020204" pitchFamily="34" charset="0"/>
                <a:cs typeface="Arial" panose="020B0604020202020204" pitchFamily="34" charset="0"/>
              </a:rPr>
              <a:t>system </a:t>
            </a:r>
            <a:r>
              <a:rPr sz="2400" spc="-5" dirty="0">
                <a:solidFill>
                  <a:srgbClr val="0033CC"/>
                </a:solidFill>
                <a:latin typeface="Arial" panose="020B0604020202020204" pitchFamily="34" charset="0"/>
                <a:cs typeface="Arial" panose="020B0604020202020204" pitchFamily="34" charset="0"/>
              </a:rPr>
              <a:t>optimizations </a:t>
            </a:r>
            <a:r>
              <a:rPr sz="2400" dirty="0">
                <a:solidFill>
                  <a:srgbClr val="0033CC"/>
                </a:solidFill>
                <a:latin typeface="Arial" panose="020B0604020202020204" pitchFamily="34" charset="0"/>
                <a:cs typeface="Arial" panose="020B0604020202020204" pitchFamily="34" charset="0"/>
              </a:rPr>
              <a:t>to  </a:t>
            </a:r>
            <a:r>
              <a:rPr sz="2400" spc="-5" dirty="0">
                <a:solidFill>
                  <a:srgbClr val="0033CC"/>
                </a:solidFill>
                <a:latin typeface="Arial" panose="020B0604020202020204" pitchFamily="34" charset="0"/>
                <a:cs typeface="Arial" panose="020B0604020202020204" pitchFamily="34" charset="0"/>
              </a:rPr>
              <a:t>support </a:t>
            </a:r>
            <a:r>
              <a:rPr sz="2400" dirty="0">
                <a:solidFill>
                  <a:srgbClr val="0033CC"/>
                </a:solidFill>
                <a:latin typeface="Arial" panose="020B0604020202020204" pitchFamily="34" charset="0"/>
                <a:cs typeface="Arial" panose="020B0604020202020204" pitchFamily="34" charset="0"/>
              </a:rPr>
              <a:t>vector</a:t>
            </a:r>
            <a:r>
              <a:rPr sz="2400" spc="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processors</a:t>
            </a:r>
            <a:endParaRPr sz="2400">
              <a:latin typeface="Arial" panose="020B0604020202020204" pitchFamily="34" charset="0"/>
              <a:cs typeface="Arial" panose="020B0604020202020204" pitchFamily="34" charset="0"/>
            </a:endParaRPr>
          </a:p>
          <a:p>
            <a:pPr marL="756285" lvl="1" indent="-287020" defTabSz="0">
              <a:lnSpc>
                <a:spcPct val="100000"/>
              </a:lnSpc>
              <a:spcBef>
                <a:spcPts val="580"/>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Stride</a:t>
            </a:r>
            <a:r>
              <a:rPr sz="2400" spc="-5" dirty="0">
                <a:solidFill>
                  <a:srgbClr val="0033CC"/>
                </a:solidFill>
                <a:latin typeface="Arial" panose="020B0604020202020204" pitchFamily="34" charset="0"/>
                <a:cs typeface="Arial" panose="020B0604020202020204" pitchFamily="34" charset="0"/>
              </a:rPr>
              <a:t>: Multiple dimensional</a:t>
            </a:r>
            <a:r>
              <a:rPr sz="2400" spc="9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matrices</a:t>
            </a:r>
            <a:endParaRPr sz="240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i="1" u="heavy" dirty="0">
                <a:solidFill>
                  <a:srgbClr val="0033CC"/>
                </a:solidFill>
                <a:uFill>
                  <a:solidFill>
                    <a:srgbClr val="0033CC"/>
                  </a:solidFill>
                </a:uFill>
                <a:latin typeface="Arial" panose="020B0604020202020204" pitchFamily="34" charset="0"/>
                <a:cs typeface="Arial" panose="020B0604020202020204" pitchFamily="34" charset="0"/>
              </a:rPr>
              <a:t>Scatter-Gather</a:t>
            </a:r>
            <a:r>
              <a:rPr sz="240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Sparse</a:t>
            </a:r>
            <a:r>
              <a:rPr sz="2400" spc="-3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matrices</a:t>
            </a:r>
            <a:endParaRPr sz="2400">
              <a:latin typeface="Arial" panose="020B0604020202020204" pitchFamily="34" charset="0"/>
              <a:cs typeface="Arial" panose="020B0604020202020204" pitchFamily="34" charset="0"/>
            </a:endParaRPr>
          </a:p>
          <a:p>
            <a:pPr marL="756285" lvl="1" indent="-287020" defTabSz="0">
              <a:lnSpc>
                <a:spcPct val="100000"/>
              </a:lnSpc>
              <a:spcBef>
                <a:spcPts val="580"/>
              </a:spcBef>
              <a:buClr>
                <a:srgbClr val="003399"/>
              </a:buClr>
              <a:buSzPct val="54000"/>
              <a:buFont typeface="Wingdings" panose="05000000000000000000" pitchFamily="2" charset="2"/>
              <a:buChar char=""/>
              <a:tabLst>
                <a:tab pos="756285" algn="l"/>
                <a:tab pos="756920" algn="l"/>
              </a:tabLst>
            </a:pPr>
            <a:r>
              <a:rPr sz="2400" i="1" u="heavy" spc="-5" dirty="0">
                <a:solidFill>
                  <a:srgbClr val="0033CC"/>
                </a:solidFill>
                <a:uFill>
                  <a:solidFill>
                    <a:srgbClr val="0033CC"/>
                  </a:solidFill>
                </a:uFill>
                <a:latin typeface="Arial" panose="020B0604020202020204" pitchFamily="34" charset="0"/>
                <a:cs typeface="Arial" panose="020B0604020202020204" pitchFamily="34" charset="0"/>
              </a:rPr>
              <a:t>Programming Vector </a:t>
            </a:r>
            <a:r>
              <a:rPr sz="2400" i="1" u="heavy" dirty="0">
                <a:solidFill>
                  <a:srgbClr val="0033CC"/>
                </a:solidFill>
                <a:uFill>
                  <a:solidFill>
                    <a:srgbClr val="0033CC"/>
                  </a:solidFill>
                </a:uFill>
                <a:latin typeface="Arial" panose="020B0604020202020204" pitchFamily="34" charset="0"/>
                <a:cs typeface="Arial" panose="020B0604020202020204" pitchFamily="34" charset="0"/>
              </a:rPr>
              <a:t>Architectures</a:t>
            </a:r>
            <a:r>
              <a:rPr sz="2400" dirty="0">
                <a:solidFill>
                  <a:srgbClr val="0033CC"/>
                </a:solidFill>
                <a:latin typeface="Arial" panose="020B0604020202020204" pitchFamily="34" charset="0"/>
                <a:cs typeface="Arial" panose="020B0604020202020204" pitchFamily="34" charset="0"/>
              </a:rPr>
              <a:t>:</a:t>
            </a:r>
            <a:r>
              <a:rPr sz="2400" spc="5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Program</a:t>
            </a:r>
            <a:endParaRPr sz="2400">
              <a:latin typeface="Arial" panose="020B0604020202020204" pitchFamily="34" charset="0"/>
              <a:cs typeface="Arial" panose="020B0604020202020204" pitchFamily="34" charset="0"/>
            </a:endParaRPr>
          </a:p>
          <a:p>
            <a:pPr marL="756285">
              <a:lnSpc>
                <a:spcPct val="100000"/>
              </a:lnSpc>
            </a:pPr>
            <a:r>
              <a:rPr sz="2400" dirty="0">
                <a:solidFill>
                  <a:srgbClr val="0033CC"/>
                </a:solidFill>
                <a:latin typeface="Arial" panose="020B0604020202020204" pitchFamily="34" charset="0"/>
                <a:cs typeface="Arial" panose="020B0604020202020204" pitchFamily="34" charset="0"/>
              </a:rPr>
              <a:t>structures </a:t>
            </a:r>
            <a:r>
              <a:rPr sz="2400" spc="-5" dirty="0">
                <a:solidFill>
                  <a:srgbClr val="0033CC"/>
                </a:solidFill>
                <a:latin typeface="Arial" panose="020B0604020202020204" pitchFamily="34" charset="0"/>
                <a:cs typeface="Arial" panose="020B0604020202020204" pitchFamily="34" charset="0"/>
              </a:rPr>
              <a:t>affecting</a:t>
            </a:r>
            <a:r>
              <a:rPr sz="2400" spc="-2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performance</a:t>
            </a:r>
            <a:endParaRPr sz="240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46941" y="179536"/>
            <a:ext cx="8669215" cy="629018"/>
          </a:xfrm>
          <a:prstGeom prst="rect">
            <a:avLst/>
          </a:prstGeom>
        </p:spPr>
        <p:txBody>
          <a:bodyPr vert="horz" wrap="square" lIns="0" tIns="13335" rIns="0" bIns="0" rtlCol="0">
            <a:spAutoFit/>
          </a:bodyPr>
          <a:lstStyle/>
          <a:p>
            <a:pPr marL="12700">
              <a:lnSpc>
                <a:spcPct val="100000"/>
              </a:lnSpc>
              <a:spcBef>
                <a:spcPts val="105"/>
              </a:spcBef>
            </a:pPr>
            <a:r>
              <a:rPr dirty="0"/>
              <a:t>B. SIMD </a:t>
            </a:r>
            <a:r>
              <a:rPr spc="-5" dirty="0"/>
              <a:t>extensions </a:t>
            </a:r>
            <a:r>
              <a:rPr dirty="0"/>
              <a:t>for media</a:t>
            </a:r>
            <a:r>
              <a:rPr spc="-130" dirty="0"/>
              <a:t> </a:t>
            </a:r>
            <a:r>
              <a:rPr dirty="0"/>
              <a:t>apps</a:t>
            </a:r>
            <a:endParaRPr dirty="0"/>
          </a:p>
        </p:txBody>
      </p:sp>
      <p:sp>
        <p:nvSpPr>
          <p:cNvPr id="4" name="object 4"/>
          <p:cNvSpPr txBox="1"/>
          <p:nvPr/>
        </p:nvSpPr>
        <p:spPr>
          <a:xfrm>
            <a:off x="330200" y="790447"/>
            <a:ext cx="8632896" cy="5881097"/>
          </a:xfrm>
          <a:prstGeom prst="rect">
            <a:avLst/>
          </a:prstGeom>
        </p:spPr>
        <p:txBody>
          <a:bodyPr vert="horz" wrap="square" lIns="0" tIns="12700" rIns="0" bIns="0" rtlCol="0">
            <a:spAutoFit/>
          </a:bodyPr>
          <a:lstStyle/>
          <a:p>
            <a:pPr marL="355600" marR="5080" indent="-343535" defTabSz="0">
              <a:lnSpc>
                <a:spcPct val="100000"/>
              </a:lnSpc>
              <a:spcBef>
                <a:spcPts val="10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Media applications operate on data types narrower than the  native word</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size.</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Graphics: 3x8-bit colors, 8-bit for</a:t>
            </a:r>
            <a:r>
              <a:rPr sz="2000" spc="-16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transparency</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Audio: 8/16/24</a:t>
            </a:r>
            <a:r>
              <a:rPr sz="2000" spc="-4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bit/sample</a:t>
            </a:r>
            <a:endParaRPr sz="2000" dirty="0">
              <a:latin typeface="Arial" panose="020B0604020202020204" pitchFamily="34" charset="0"/>
              <a:cs typeface="Arial" panose="020B0604020202020204" pitchFamily="34" charset="0"/>
            </a:endParaRPr>
          </a:p>
          <a:p>
            <a:pPr marL="355600" indent="-343535" defTabSz="0">
              <a:lnSpc>
                <a:spcPct val="100000"/>
              </a:lnSpc>
              <a:spcBef>
                <a:spcPts val="57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Disconnect </a:t>
            </a:r>
            <a:r>
              <a:rPr sz="2400" dirty="0">
                <a:solidFill>
                  <a:srgbClr val="003399"/>
                </a:solidFill>
                <a:latin typeface="Arial" panose="020B0604020202020204" pitchFamily="34" charset="0"/>
                <a:cs typeface="Arial" panose="020B0604020202020204" pitchFamily="34" charset="0"/>
              </a:rPr>
              <a:t>carry </a:t>
            </a:r>
            <a:r>
              <a:rPr sz="2400" spc="-5" dirty="0">
                <a:solidFill>
                  <a:srgbClr val="003399"/>
                </a:solidFill>
                <a:latin typeface="Arial" panose="020B0604020202020204" pitchFamily="34" charset="0"/>
                <a:cs typeface="Arial" panose="020B0604020202020204" pitchFamily="34" charset="0"/>
              </a:rPr>
              <a:t>chains </a:t>
            </a:r>
            <a:r>
              <a:rPr sz="2400" dirty="0">
                <a:solidFill>
                  <a:srgbClr val="003399"/>
                </a:solidFill>
                <a:latin typeface="Arial" panose="020B0604020202020204" pitchFamily="34" charset="0"/>
                <a:cs typeface="Arial" panose="020B0604020202020204" pitchFamily="34" charset="0"/>
              </a:rPr>
              <a:t>to “partition”</a:t>
            </a:r>
            <a:r>
              <a:rPr sz="2400" spc="2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adder.</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Example: a 256 adder can be partitioned to perform</a:t>
            </a:r>
            <a:r>
              <a:rPr sz="2000" spc="-19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simultaneously:</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45"/>
              </a:spcBef>
              <a:buClr>
                <a:srgbClr val="0033CC"/>
              </a:buClr>
              <a:buSzPct val="50000"/>
              <a:buFont typeface="Wingdings" panose="05000000000000000000" pitchFamily="2" charset="2"/>
              <a:buChar char=""/>
              <a:tabLst>
                <a:tab pos="1155700" algn="l"/>
                <a:tab pos="1156335" algn="l"/>
                <a:tab pos="1776730" algn="l"/>
              </a:tabLst>
            </a:pPr>
            <a:r>
              <a:rPr sz="1800" spc="-5" dirty="0">
                <a:solidFill>
                  <a:srgbClr val="000066"/>
                </a:solidFill>
                <a:latin typeface="Arial" panose="020B0604020202020204" pitchFamily="34" charset="0"/>
                <a:cs typeface="Arial" panose="020B0604020202020204" pitchFamily="34" charset="0"/>
              </a:rPr>
              <a:t>32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8-bit</a:t>
            </a:r>
            <a:r>
              <a:rPr sz="1800" spc="-40" dirty="0">
                <a:solidFill>
                  <a:srgbClr val="000066"/>
                </a:solidFill>
                <a:latin typeface="Arial" panose="020B0604020202020204" pitchFamily="34" charset="0"/>
                <a:cs typeface="Arial" panose="020B0604020202020204" pitchFamily="34" charset="0"/>
              </a:rPr>
              <a:t> </a:t>
            </a:r>
            <a:r>
              <a:rPr sz="1800" spc="-10" dirty="0">
                <a:solidFill>
                  <a:srgbClr val="000066"/>
                </a:solidFill>
                <a:latin typeface="Arial" panose="020B0604020202020204" pitchFamily="34" charset="0"/>
                <a:cs typeface="Arial" panose="020B0604020202020204" pitchFamily="34" charset="0"/>
              </a:rPr>
              <a:t>additions</a:t>
            </a:r>
            <a:endParaRPr sz="1800" dirty="0">
              <a:latin typeface="Arial" panose="020B0604020202020204" pitchFamily="34" charset="0"/>
              <a:cs typeface="Arial" panose="020B0604020202020204" pitchFamily="34" charset="0"/>
            </a:endParaRPr>
          </a:p>
          <a:p>
            <a:pPr marL="1155700" lvl="2" indent="-229235" defTabSz="0">
              <a:lnSpc>
                <a:spcPct val="100000"/>
              </a:lnSpc>
              <a:spcBef>
                <a:spcPts val="430"/>
              </a:spcBef>
              <a:buClr>
                <a:srgbClr val="0033CC"/>
              </a:buClr>
              <a:buSzPct val="50000"/>
              <a:buFont typeface="Wingdings" panose="05000000000000000000" pitchFamily="2" charset="2"/>
              <a:buChar char=""/>
              <a:tabLst>
                <a:tab pos="1155700" algn="l"/>
                <a:tab pos="1156335" algn="l"/>
                <a:tab pos="1714500" algn="l"/>
              </a:tabLst>
            </a:pPr>
            <a:r>
              <a:rPr sz="1800" spc="-5" dirty="0">
                <a:solidFill>
                  <a:srgbClr val="000066"/>
                </a:solidFill>
                <a:latin typeface="Arial" panose="020B0604020202020204" pitchFamily="34" charset="0"/>
                <a:cs typeface="Arial" panose="020B0604020202020204" pitchFamily="34" charset="0"/>
              </a:rPr>
              <a:t>16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16-bit</a:t>
            </a:r>
            <a:r>
              <a:rPr sz="1800" spc="-65"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additions</a:t>
            </a:r>
            <a:endParaRPr sz="1800" dirty="0">
              <a:latin typeface="Arial" panose="020B0604020202020204" pitchFamily="34" charset="0"/>
              <a:cs typeface="Arial" panose="020B0604020202020204" pitchFamily="34" charset="0"/>
            </a:endParaRPr>
          </a:p>
          <a:p>
            <a:pPr marL="1155700" lvl="2" indent="-229235" defTabSz="0">
              <a:lnSpc>
                <a:spcPct val="100000"/>
              </a:lnSpc>
              <a:spcBef>
                <a:spcPts val="435"/>
              </a:spcBef>
              <a:buClr>
                <a:srgbClr val="0033CC"/>
              </a:buClr>
              <a:buSzPct val="50000"/>
              <a:buFont typeface="Wingdings" panose="05000000000000000000" pitchFamily="2" charset="2"/>
              <a:buChar char=""/>
              <a:tabLst>
                <a:tab pos="1155700" algn="l"/>
                <a:tab pos="1156335" algn="l"/>
                <a:tab pos="1472565" algn="l"/>
                <a:tab pos="1714500" algn="l"/>
              </a:tabLst>
            </a:pPr>
            <a:r>
              <a:rPr sz="1800" spc="-5" dirty="0">
                <a:solidFill>
                  <a:srgbClr val="000066"/>
                </a:solidFill>
                <a:latin typeface="Arial" panose="020B0604020202020204" pitchFamily="34" charset="0"/>
                <a:cs typeface="Arial" panose="020B0604020202020204" pitchFamily="34" charset="0"/>
              </a:rPr>
              <a:t>8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32-bit</a:t>
            </a:r>
            <a:r>
              <a:rPr sz="1800" spc="-7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additions</a:t>
            </a:r>
            <a:endParaRPr sz="1800" dirty="0">
              <a:latin typeface="Arial" panose="020B0604020202020204" pitchFamily="34" charset="0"/>
              <a:cs typeface="Arial" panose="020B0604020202020204" pitchFamily="34" charset="0"/>
            </a:endParaRPr>
          </a:p>
          <a:p>
            <a:pPr marL="1155700" lvl="2" indent="-229235" defTabSz="0">
              <a:lnSpc>
                <a:spcPct val="100000"/>
              </a:lnSpc>
              <a:spcBef>
                <a:spcPts val="430"/>
              </a:spcBef>
              <a:buClr>
                <a:srgbClr val="0033CC"/>
              </a:buClr>
              <a:buSzPct val="50000"/>
              <a:buFont typeface="Wingdings" panose="05000000000000000000" pitchFamily="2" charset="2"/>
              <a:buChar char=""/>
              <a:tabLst>
                <a:tab pos="1155700" algn="l"/>
                <a:tab pos="1156335" algn="l"/>
                <a:tab pos="1472565" algn="l"/>
                <a:tab pos="1714500" algn="l"/>
              </a:tabLst>
            </a:pPr>
            <a:r>
              <a:rPr sz="1800" spc="-5" dirty="0">
                <a:solidFill>
                  <a:srgbClr val="000066"/>
                </a:solidFill>
                <a:latin typeface="Arial" panose="020B0604020202020204" pitchFamily="34" charset="0"/>
                <a:cs typeface="Arial" panose="020B0604020202020204" pitchFamily="34" charset="0"/>
              </a:rPr>
              <a:t>4	</a:t>
            </a:r>
            <a:r>
              <a:rPr sz="1800" dirty="0">
                <a:solidFill>
                  <a:srgbClr val="000066"/>
                </a:solidFill>
                <a:latin typeface="Arial" panose="020B0604020202020204" pitchFamily="34" charset="0"/>
                <a:cs typeface="Arial" panose="020B0604020202020204" pitchFamily="34" charset="0"/>
              </a:rPr>
              <a:t>x	</a:t>
            </a:r>
            <a:r>
              <a:rPr sz="1800" spc="-5" dirty="0">
                <a:solidFill>
                  <a:srgbClr val="000066"/>
                </a:solidFill>
                <a:latin typeface="Arial" panose="020B0604020202020204" pitchFamily="34" charset="0"/>
                <a:cs typeface="Arial" panose="020B0604020202020204" pitchFamily="34" charset="0"/>
              </a:rPr>
              <a:t>64-bit</a:t>
            </a:r>
            <a:r>
              <a:rPr sz="1800" spc="-7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additions</a:t>
            </a:r>
            <a:endParaRPr sz="1800" dirty="0">
              <a:latin typeface="Arial" panose="020B0604020202020204" pitchFamily="34" charset="0"/>
              <a:cs typeface="Arial" panose="020B0604020202020204" pitchFamily="34" charset="0"/>
            </a:endParaRPr>
          </a:p>
          <a:p>
            <a:pPr marL="355600" indent="-343535" defTabSz="0">
              <a:lnSpc>
                <a:spcPct val="100000"/>
              </a:lnSpc>
              <a:spcBef>
                <a:spcPts val="56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Limitations, </a:t>
            </a:r>
            <a:r>
              <a:rPr sz="2400" dirty="0">
                <a:solidFill>
                  <a:srgbClr val="003399"/>
                </a:solidFill>
                <a:latin typeface="Arial" panose="020B0604020202020204" pitchFamily="34" charset="0"/>
                <a:cs typeface="Arial" panose="020B0604020202020204" pitchFamily="34" charset="0"/>
              </a:rPr>
              <a:t>compared to vector</a:t>
            </a:r>
            <a:r>
              <a:rPr sz="2400" spc="-5" dirty="0">
                <a:solidFill>
                  <a:srgbClr val="003399"/>
                </a:solidFill>
                <a:latin typeface="Arial" panose="020B0604020202020204" pitchFamily="34" charset="0"/>
                <a:cs typeface="Arial" panose="020B0604020202020204" pitchFamily="34" charset="0"/>
              </a:rPr>
              <a:t> instructions:</a:t>
            </a:r>
            <a:endParaRPr lang="en-US" sz="2400" spc="-5" dirty="0">
              <a:solidFill>
                <a:srgbClr val="003399"/>
              </a:solidFill>
              <a:latin typeface="Arial" panose="020B0604020202020204" pitchFamily="34" charset="0"/>
              <a:cs typeface="Arial" panose="020B0604020202020204" pitchFamily="34" charset="0"/>
            </a:endParaRPr>
          </a:p>
          <a:p>
            <a:pPr marL="812800" lvl="1" indent="-343535" defTabSz="0">
              <a:spcBef>
                <a:spcPts val="565"/>
              </a:spcBef>
              <a:buClr>
                <a:srgbClr val="0033CC"/>
              </a:buClr>
              <a:buSzPct val="60000"/>
              <a:buFont typeface="Wingdings" panose="05000000000000000000" pitchFamily="2" charset="2"/>
              <a:buChar char=""/>
              <a:tabLst>
                <a:tab pos="355600" algn="l"/>
                <a:tab pos="356235" algn="l"/>
              </a:tabLst>
            </a:pPr>
            <a:r>
              <a:rPr lang="en-US" sz="2000" dirty="0">
                <a:solidFill>
                  <a:srgbClr val="0033CC"/>
                </a:solidFill>
                <a:latin typeface="Arial" panose="020B0604020202020204" pitchFamily="34" charset="0"/>
                <a:cs typeface="Arial" panose="020B0604020202020204" pitchFamily="34" charset="0"/>
              </a:rPr>
              <a:t>Unlike vector</a:t>
            </a:r>
            <a:r>
              <a:rPr lang="zh-CN" altLang="en-US" sz="2000" dirty="0">
                <a:solidFill>
                  <a:srgbClr val="0033CC"/>
                </a:solidFill>
                <a:latin typeface="Arial" panose="020B0604020202020204" pitchFamily="34" charset="0"/>
                <a:cs typeface="Arial" panose="020B0604020202020204" pitchFamily="34" charset="0"/>
              </a:rPr>
              <a:t> </a:t>
            </a:r>
            <a:r>
              <a:rPr lang="en-US" sz="2000" dirty="0">
                <a:solidFill>
                  <a:srgbClr val="0033CC"/>
                </a:solidFill>
                <a:latin typeface="Arial" panose="020B0604020202020204" pitchFamily="34" charset="0"/>
                <a:cs typeface="Arial" panose="020B0604020202020204" pitchFamily="34" charset="0"/>
              </a:rPr>
              <a:t>machines with large register files</a:t>
            </a:r>
            <a:r>
              <a:rPr lang="zh-CN" altLang="en-US" sz="20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e.g.</a:t>
            </a:r>
            <a:r>
              <a:rPr lang="en-US" sz="2000" dirty="0">
                <a:solidFill>
                  <a:srgbClr val="0033CC"/>
                </a:solidFill>
                <a:latin typeface="Arial" panose="020B0604020202020204" pitchFamily="34" charset="0"/>
                <a:cs typeface="Arial" panose="020B0604020202020204" pitchFamily="34" charset="0"/>
              </a:rPr>
              <a:t> the RV64V, thirty-two 64-bit elements in each of 32 vector registers</a:t>
            </a:r>
            <a:endParaRPr sz="2000"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Number of data operands encoded into op</a:t>
            </a:r>
            <a:r>
              <a:rPr sz="2000" spc="-15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code</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No sophisticated addressing modes (strided,</a:t>
            </a:r>
            <a:r>
              <a:rPr sz="2000" spc="-17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scatter-gather)</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No mask</a:t>
            </a:r>
            <a:r>
              <a:rPr sz="2000" spc="-4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registers</a:t>
            </a:r>
            <a:endParaRPr sz="20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55441" y="245929"/>
            <a:ext cx="8260715" cy="514350"/>
          </a:xfrm>
          <a:prstGeom prst="rect">
            <a:avLst/>
          </a:prstGeom>
        </p:spPr>
        <p:txBody>
          <a:bodyPr vert="horz" wrap="square" lIns="0" tIns="13335" rIns="0" bIns="0" rtlCol="0">
            <a:spAutoFit/>
          </a:bodyPr>
          <a:lstStyle/>
          <a:p>
            <a:pPr marL="12700">
              <a:lnSpc>
                <a:spcPct val="100000"/>
              </a:lnSpc>
              <a:spcBef>
                <a:spcPts val="105"/>
              </a:spcBef>
            </a:pPr>
            <a:r>
              <a:rPr dirty="0"/>
              <a:t>SIMD </a:t>
            </a:r>
            <a:r>
              <a:rPr spc="-5" dirty="0"/>
              <a:t>extension </a:t>
            </a:r>
            <a:r>
              <a:rPr dirty="0"/>
              <a:t>to </a:t>
            </a:r>
            <a:r>
              <a:rPr spc="-5" dirty="0"/>
              <a:t>x86-64</a:t>
            </a:r>
            <a:r>
              <a:rPr spc="-110" dirty="0"/>
              <a:t> </a:t>
            </a:r>
            <a:r>
              <a:rPr dirty="0"/>
              <a:t>implementations</a:t>
            </a:r>
            <a:endParaRPr dirty="0"/>
          </a:p>
        </p:txBody>
      </p:sp>
      <p:sp>
        <p:nvSpPr>
          <p:cNvPr id="4" name="object 4"/>
          <p:cNvSpPr txBox="1"/>
          <p:nvPr/>
        </p:nvSpPr>
        <p:spPr>
          <a:xfrm>
            <a:off x="330200" y="1034153"/>
            <a:ext cx="8285480" cy="5626100"/>
          </a:xfrm>
          <a:prstGeom prst="rect">
            <a:avLst/>
          </a:prstGeom>
        </p:spPr>
        <p:txBody>
          <a:bodyPr vert="horz" wrap="square" lIns="0" tIns="74930" rIns="0" bIns="0" rtlCol="0">
            <a:spAutoFit/>
          </a:bodyPr>
          <a:lstStyle/>
          <a:p>
            <a:pPr marL="355600" indent="-343535" defTabSz="0">
              <a:lnSpc>
                <a:spcPct val="100000"/>
              </a:lnSpc>
              <a:spcBef>
                <a:spcPts val="590"/>
              </a:spcBef>
              <a:buClr>
                <a:srgbClr val="0033CC"/>
              </a:buClr>
              <a:buSzPct val="60000"/>
              <a:buFont typeface="Wingdings" panose="05000000000000000000" pitchFamily="2" charset="2"/>
              <a:buChar char=""/>
              <a:tabLst>
                <a:tab pos="355600" algn="l"/>
                <a:tab pos="356235" algn="l"/>
              </a:tabLst>
            </a:pPr>
            <a:r>
              <a:rPr sz="2000" spc="-5" dirty="0">
                <a:solidFill>
                  <a:srgbClr val="003399"/>
                </a:solidFill>
                <a:latin typeface="Arial" panose="020B0604020202020204" pitchFamily="34" charset="0"/>
                <a:cs typeface="Arial" panose="020B0604020202020204" pitchFamily="34" charset="0"/>
              </a:rPr>
              <a:t>Intel </a:t>
            </a:r>
            <a:r>
              <a:rPr sz="2000" dirty="0">
                <a:solidFill>
                  <a:srgbClr val="003399"/>
                </a:solidFill>
                <a:latin typeface="Arial" panose="020B0604020202020204" pitchFamily="34" charset="0"/>
                <a:cs typeface="Arial" panose="020B0604020202020204" pitchFamily="34" charset="0"/>
              </a:rPr>
              <a:t>MMX</a:t>
            </a:r>
            <a:r>
              <a:rPr sz="2000" spc="-2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(1996)</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Eight 8-bit integer </a:t>
            </a:r>
            <a:r>
              <a:rPr sz="1800" spc="-10" dirty="0">
                <a:solidFill>
                  <a:srgbClr val="0033CC"/>
                </a:solidFill>
                <a:latin typeface="Arial" panose="020B0604020202020204" pitchFamily="34" charset="0"/>
                <a:cs typeface="Arial" panose="020B0604020202020204" pitchFamily="34" charset="0"/>
              </a:rPr>
              <a:t>ops </a:t>
            </a:r>
            <a:r>
              <a:rPr sz="1800" dirty="0">
                <a:solidFill>
                  <a:srgbClr val="0033CC"/>
                </a:solidFill>
                <a:latin typeface="Arial" panose="020B0604020202020204" pitchFamily="34" charset="0"/>
                <a:cs typeface="Arial" panose="020B0604020202020204" pitchFamily="34" charset="0"/>
              </a:rPr>
              <a:t>or </a:t>
            </a:r>
            <a:r>
              <a:rPr sz="1800" spc="-5" dirty="0">
                <a:solidFill>
                  <a:srgbClr val="0033CC"/>
                </a:solidFill>
                <a:latin typeface="Arial" panose="020B0604020202020204" pitchFamily="34" charset="0"/>
                <a:cs typeface="Arial" panose="020B0604020202020204" pitchFamily="34" charset="0"/>
              </a:rPr>
              <a:t>four 16-bit integer</a:t>
            </a:r>
            <a:r>
              <a:rPr sz="1800" spc="70"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ops</a:t>
            </a:r>
            <a:endParaRPr sz="1800" dirty="0">
              <a:latin typeface="Arial" panose="020B0604020202020204" pitchFamily="34" charset="0"/>
              <a:cs typeface="Arial" panose="020B0604020202020204" pitchFamily="34" charset="0"/>
            </a:endParaRPr>
          </a:p>
          <a:p>
            <a:pPr marL="355600" indent="-343535" defTabSz="0">
              <a:lnSpc>
                <a:spcPct val="100000"/>
              </a:lnSpc>
              <a:spcBef>
                <a:spcPts val="47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Streaming SIMD Extensions: (SSE) (1999), SSE3 (2004),SSE4</a:t>
            </a:r>
            <a:r>
              <a:rPr sz="2000" spc="-1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(2007)</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4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Eight 16-bit integer</a:t>
            </a:r>
            <a:r>
              <a:rPr sz="1800" spc="2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ops</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Four 32-bit integer/fp ops or </a:t>
            </a:r>
            <a:r>
              <a:rPr sz="1800" spc="-15" dirty="0">
                <a:solidFill>
                  <a:srgbClr val="0033CC"/>
                </a:solidFill>
                <a:latin typeface="Arial" panose="020B0604020202020204" pitchFamily="34" charset="0"/>
                <a:cs typeface="Arial" panose="020B0604020202020204" pitchFamily="34" charset="0"/>
              </a:rPr>
              <a:t>two </a:t>
            </a:r>
            <a:r>
              <a:rPr sz="1800" spc="-5" dirty="0">
                <a:solidFill>
                  <a:srgbClr val="0033CC"/>
                </a:solidFill>
                <a:latin typeface="Arial" panose="020B0604020202020204" pitchFamily="34" charset="0"/>
                <a:cs typeface="Arial" panose="020B0604020202020204" pitchFamily="34" charset="0"/>
              </a:rPr>
              <a:t>64-bit integer/fp</a:t>
            </a:r>
            <a:r>
              <a:rPr sz="1800" spc="110"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ops</a:t>
            </a:r>
            <a:endParaRPr sz="1800" dirty="0">
              <a:latin typeface="Arial" panose="020B0604020202020204" pitchFamily="34" charset="0"/>
              <a:cs typeface="Arial" panose="020B0604020202020204" pitchFamily="34" charset="0"/>
            </a:endParaRPr>
          </a:p>
          <a:p>
            <a:pPr marL="355600" indent="-343535" defTabSz="0">
              <a:lnSpc>
                <a:spcPct val="100000"/>
              </a:lnSpc>
              <a:spcBef>
                <a:spcPts val="47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Advanced Vector Extensions (AVE)</a:t>
            </a:r>
            <a:r>
              <a:rPr sz="2000" spc="-7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(2010)</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4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Four 64-bit integer/fp</a:t>
            </a:r>
            <a:r>
              <a:rPr sz="1800" spc="15"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ops</a:t>
            </a:r>
            <a:endParaRPr sz="1800" dirty="0">
              <a:latin typeface="Arial" panose="020B0604020202020204" pitchFamily="34" charset="0"/>
              <a:cs typeface="Arial" panose="020B0604020202020204" pitchFamily="34" charset="0"/>
            </a:endParaRPr>
          </a:p>
          <a:p>
            <a:pPr marL="355600" indent="-343535" defTabSz="0">
              <a:lnSpc>
                <a:spcPct val="100000"/>
              </a:lnSpc>
              <a:spcBef>
                <a:spcPts val="475"/>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Operands must be consecutive and at aligned memory</a:t>
            </a:r>
            <a:r>
              <a:rPr sz="2000" spc="-204"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locations</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Generally designed to accelerate carefully written libraries</a:t>
            </a:r>
            <a:r>
              <a:rPr sz="2000" spc="-14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rather</a:t>
            </a:r>
            <a:endParaRPr sz="2000" dirty="0">
              <a:latin typeface="Arial" panose="020B0604020202020204" pitchFamily="34" charset="0"/>
              <a:cs typeface="Arial" panose="020B0604020202020204" pitchFamily="34" charset="0"/>
            </a:endParaRPr>
          </a:p>
          <a:p>
            <a:pPr marL="361950">
              <a:lnSpc>
                <a:spcPct val="100000"/>
              </a:lnSpc>
              <a:spcBef>
                <a:spcPts val="480"/>
              </a:spcBef>
            </a:pPr>
            <a:r>
              <a:rPr sz="2000" dirty="0">
                <a:solidFill>
                  <a:srgbClr val="003399"/>
                </a:solidFill>
                <a:latin typeface="Arial" panose="020B0604020202020204" pitchFamily="34" charset="0"/>
                <a:cs typeface="Arial" panose="020B0604020202020204" pitchFamily="34" charset="0"/>
              </a:rPr>
              <a:t>than for</a:t>
            </a:r>
            <a:r>
              <a:rPr sz="2000" spc="-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compilers.</a:t>
            </a:r>
            <a:endParaRPr sz="2000" dirty="0">
              <a:latin typeface="Arial" panose="020B0604020202020204" pitchFamily="34" charset="0"/>
              <a:cs typeface="Arial" panose="020B0604020202020204" pitchFamily="34" charset="0"/>
            </a:endParaRPr>
          </a:p>
          <a:p>
            <a:pPr marL="355600" indent="-343535" defTabSz="0">
              <a:lnSpc>
                <a:spcPct val="100000"/>
              </a:lnSpc>
              <a:spcBef>
                <a:spcPts val="57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Advantages over </a:t>
            </a:r>
            <a:r>
              <a:rPr sz="2400" dirty="0">
                <a:solidFill>
                  <a:srgbClr val="003399"/>
                </a:solidFill>
                <a:latin typeface="Arial" panose="020B0604020202020204" pitchFamily="34" charset="0"/>
                <a:cs typeface="Arial" panose="020B0604020202020204" pitchFamily="34" charset="0"/>
              </a:rPr>
              <a:t>vector</a:t>
            </a:r>
            <a:r>
              <a:rPr sz="2400" spc="2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architecture:</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Cost </a:t>
            </a:r>
            <a:r>
              <a:rPr sz="1800" dirty="0">
                <a:solidFill>
                  <a:srgbClr val="0033CC"/>
                </a:solidFill>
                <a:latin typeface="Arial" panose="020B0604020202020204" pitchFamily="34" charset="0"/>
                <a:cs typeface="Arial" panose="020B0604020202020204" pitchFamily="34" charset="0"/>
              </a:rPr>
              <a:t>little to </a:t>
            </a:r>
            <a:r>
              <a:rPr sz="1800" spc="-5" dirty="0">
                <a:solidFill>
                  <a:srgbClr val="0033CC"/>
                </a:solidFill>
                <a:latin typeface="Arial" panose="020B0604020202020204" pitchFamily="34" charset="0"/>
                <a:cs typeface="Arial" panose="020B0604020202020204" pitchFamily="34" charset="0"/>
              </a:rPr>
              <a:t>add </a:t>
            </a:r>
            <a:r>
              <a:rPr sz="1800" dirty="0">
                <a:solidFill>
                  <a:srgbClr val="0033CC"/>
                </a:solidFill>
                <a:latin typeface="Arial" panose="020B0604020202020204" pitchFamily="34" charset="0"/>
                <a:cs typeface="Arial" panose="020B0604020202020204" pitchFamily="34" charset="0"/>
              </a:rPr>
              <a:t>to the </a:t>
            </a:r>
            <a:r>
              <a:rPr sz="1800" spc="-5" dirty="0">
                <a:solidFill>
                  <a:srgbClr val="0033CC"/>
                </a:solidFill>
                <a:latin typeface="Arial" panose="020B0604020202020204" pitchFamily="34" charset="0"/>
                <a:cs typeface="Arial" panose="020B0604020202020204" pitchFamily="34" charset="0"/>
              </a:rPr>
              <a:t>standard</a:t>
            </a:r>
            <a:r>
              <a:rPr sz="1800" spc="-2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ALU</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Easy </a:t>
            </a:r>
            <a:r>
              <a:rPr sz="1800" dirty="0">
                <a:solidFill>
                  <a:srgbClr val="0033CC"/>
                </a:solidFill>
                <a:latin typeface="Arial" panose="020B0604020202020204" pitchFamily="34" charset="0"/>
                <a:cs typeface="Arial" panose="020B0604020202020204" pitchFamily="34" charset="0"/>
              </a:rPr>
              <a:t>to</a:t>
            </a:r>
            <a:r>
              <a:rPr sz="1800" spc="-5" dirty="0">
                <a:solidFill>
                  <a:srgbClr val="0033CC"/>
                </a:solidFill>
                <a:latin typeface="Arial" panose="020B0604020202020204" pitchFamily="34" charset="0"/>
                <a:cs typeface="Arial" panose="020B0604020202020204" pitchFamily="34" charset="0"/>
              </a:rPr>
              <a:t> implement</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Require little extra </a:t>
            </a:r>
            <a:r>
              <a:rPr sz="1800" dirty="0">
                <a:solidFill>
                  <a:srgbClr val="0033CC"/>
                </a:solidFill>
                <a:latin typeface="Arial" panose="020B0604020202020204" pitchFamily="34" charset="0"/>
                <a:cs typeface="Arial" panose="020B0604020202020204" pitchFamily="34" charset="0"/>
              </a:rPr>
              <a:t>state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easy </a:t>
            </a:r>
            <a:r>
              <a:rPr sz="1800" dirty="0">
                <a:solidFill>
                  <a:srgbClr val="0033CC"/>
                </a:solidFill>
                <a:latin typeface="Arial" panose="020B0604020202020204" pitchFamily="34" charset="0"/>
                <a:cs typeface="Arial" panose="020B0604020202020204" pitchFamily="34" charset="0"/>
              </a:rPr>
              <a:t>for</a:t>
            </a:r>
            <a:r>
              <a:rPr sz="1800" spc="8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context-switching</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0"/>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Require little extra memory</a:t>
            </a:r>
            <a:r>
              <a:rPr sz="1800" spc="30"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bandwidth</a:t>
            </a:r>
            <a:endParaRPr sz="1800" dirty="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dirty="0">
                <a:solidFill>
                  <a:srgbClr val="0033CC"/>
                </a:solidFill>
                <a:latin typeface="Arial" panose="020B0604020202020204" pitchFamily="34" charset="0"/>
                <a:cs typeface="Arial" panose="020B0604020202020204" pitchFamily="34" charset="0"/>
              </a:rPr>
              <a:t>No </a:t>
            </a:r>
            <a:r>
              <a:rPr sz="1800" spc="-5" dirty="0">
                <a:solidFill>
                  <a:srgbClr val="0033CC"/>
                </a:solidFill>
                <a:latin typeface="Arial" panose="020B0604020202020204" pitchFamily="34" charset="0"/>
                <a:cs typeface="Arial" panose="020B0604020202020204" pitchFamily="34" charset="0"/>
              </a:rPr>
              <a:t>virtual memory </a:t>
            </a:r>
            <a:r>
              <a:rPr sz="1800" spc="-10" dirty="0">
                <a:solidFill>
                  <a:srgbClr val="0033CC"/>
                </a:solidFill>
                <a:latin typeface="Arial" panose="020B0604020202020204" pitchFamily="34" charset="0"/>
                <a:cs typeface="Arial" panose="020B0604020202020204" pitchFamily="34" charset="0"/>
              </a:rPr>
              <a:t>problem </a:t>
            </a:r>
            <a:r>
              <a:rPr sz="1800" spc="-5" dirty="0">
                <a:solidFill>
                  <a:srgbClr val="0033CC"/>
                </a:solidFill>
                <a:latin typeface="Arial" panose="020B0604020202020204" pitchFamily="34" charset="0"/>
                <a:cs typeface="Arial" panose="020B0604020202020204" pitchFamily="34" charset="0"/>
              </a:rPr>
              <a:t>of cross-page access </a:t>
            </a:r>
            <a:r>
              <a:rPr sz="1800" spc="-10" dirty="0">
                <a:solidFill>
                  <a:srgbClr val="0033CC"/>
                </a:solidFill>
                <a:latin typeface="Arial" panose="020B0604020202020204" pitchFamily="34" charset="0"/>
                <a:cs typeface="Arial" panose="020B0604020202020204" pitchFamily="34" charset="0"/>
              </a:rPr>
              <a:t>and</a:t>
            </a:r>
            <a:r>
              <a:rPr sz="1800" spc="8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page-fault</a:t>
            </a:r>
            <a:endParaRPr sz="18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003800"/>
          </a:xfrm>
          <a:custGeom>
            <a:avLst/>
            <a:gdLst/>
            <a:ahLst/>
            <a:cxnLst/>
            <a:rect l="l" t="t" r="r" b="b"/>
            <a:pathLst>
              <a:path w="369570" h="5003800">
                <a:moveTo>
                  <a:pt x="0" y="5003673"/>
                </a:moveTo>
                <a:lnTo>
                  <a:pt x="369316" y="5003673"/>
                </a:lnTo>
                <a:lnTo>
                  <a:pt x="369316" y="0"/>
                </a:lnTo>
                <a:lnTo>
                  <a:pt x="0" y="0"/>
                </a:lnTo>
                <a:lnTo>
                  <a:pt x="0" y="5003673"/>
                </a:lnTo>
                <a:close/>
              </a:path>
            </a:pathLst>
          </a:custGeom>
          <a:solidFill>
            <a:srgbClr val="C0C0C0"/>
          </a:solidFill>
        </p:spPr>
        <p:txBody>
          <a:bodyPr wrap="square" lIns="0" tIns="0" rIns="0" bIns="0" rtlCol="0"/>
          <a:lstStyle/>
          <a:p/>
        </p:txBody>
      </p:sp>
      <p:sp>
        <p:nvSpPr>
          <p:cNvPr id="6" name="object 6"/>
          <p:cNvSpPr txBox="1"/>
          <p:nvPr/>
        </p:nvSpPr>
        <p:spPr>
          <a:xfrm>
            <a:off x="8816156" y="75946"/>
            <a:ext cx="281305" cy="4798060"/>
          </a:xfrm>
          <a:prstGeom prst="rect">
            <a:avLst/>
          </a:prstGeom>
        </p:spPr>
        <p:txBody>
          <a:bodyPr vert="vert" wrap="square" lIns="0" tIns="0" rIns="0" bIns="0" rtlCol="0">
            <a:spAutoFit/>
          </a:bodyPr>
          <a:lstStyle/>
          <a:p>
            <a:pPr marL="12700">
              <a:lnSpc>
                <a:spcPts val="2090"/>
              </a:lnSpc>
            </a:pPr>
            <a:r>
              <a:rPr sz="1800" dirty="0">
                <a:solidFill>
                  <a:srgbClr val="0066FF"/>
                </a:solidFill>
                <a:latin typeface="Arial" panose="020B0604020202020204" pitchFamily="34" charset="0"/>
                <a:cs typeface="Arial" panose="020B0604020202020204" pitchFamily="34" charset="0"/>
              </a:rPr>
              <a:t>SIMD </a:t>
            </a:r>
            <a:r>
              <a:rPr sz="1800" spc="-5" dirty="0">
                <a:solidFill>
                  <a:srgbClr val="0066FF"/>
                </a:solidFill>
                <a:latin typeface="Arial" panose="020B0604020202020204" pitchFamily="34" charset="0"/>
                <a:cs typeface="Arial" panose="020B0604020202020204" pitchFamily="34" charset="0"/>
              </a:rPr>
              <a:t>Instruction Set Extensions </a:t>
            </a:r>
            <a:r>
              <a:rPr sz="1800" dirty="0">
                <a:solidFill>
                  <a:srgbClr val="0066FF"/>
                </a:solidFill>
                <a:latin typeface="Arial" panose="020B0604020202020204" pitchFamily="34" charset="0"/>
                <a:cs typeface="Arial" panose="020B0604020202020204" pitchFamily="34" charset="0"/>
              </a:rPr>
              <a:t>for</a:t>
            </a:r>
            <a:r>
              <a:rPr sz="1800" spc="2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Multimedia</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1524" y="1023073"/>
            <a:ext cx="8892476" cy="4824476"/>
          </a:xfrm>
          <a:prstGeom prst="rect">
            <a:avLst/>
          </a:prstGeom>
          <a:blipFill>
            <a:blip r:embed="rId1" cstate="print"/>
            <a:stretch>
              <a:fillRect/>
            </a:stretch>
          </a:blipFill>
        </p:spPr>
        <p:txBody>
          <a:bodyPr wrap="square" lIns="0" tIns="0" rIns="0" bIns="0" rtlCol="0"/>
          <a:lstStyle/>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prstGeom prst="rect">
            <a:avLst/>
          </a:prstGeom>
        </p:spPr>
        <p:txBody>
          <a:bodyPr vert="horz" wrap="square" lIns="0" tIns="13335" rIns="0" bIns="0" rtlCol="0">
            <a:spAutoFit/>
          </a:bodyPr>
          <a:lstStyle/>
          <a:p>
            <a:pPr marL="38100">
              <a:lnSpc>
                <a:spcPct val="100000"/>
              </a:lnSpc>
              <a:spcBef>
                <a:spcPts val="105"/>
              </a:spcBef>
            </a:pPr>
            <a:r>
              <a:rPr spc="-5" dirty="0"/>
              <a:t>Example: </a:t>
            </a:r>
            <a:r>
              <a:rPr dirty="0"/>
              <a:t>SIMD </a:t>
            </a:r>
            <a:r>
              <a:rPr spc="-5" dirty="0"/>
              <a:t>code </a:t>
            </a:r>
            <a:r>
              <a:rPr dirty="0"/>
              <a:t>for DXPY; Y = Y + a</a:t>
            </a:r>
            <a:r>
              <a:rPr spc="-95" dirty="0"/>
              <a:t> </a:t>
            </a:r>
            <a:r>
              <a:rPr dirty="0"/>
              <a:t>X</a:t>
            </a:r>
            <a:endParaRPr dirty="0"/>
          </a:p>
        </p:txBody>
      </p:sp>
      <p:sp>
        <p:nvSpPr>
          <p:cNvPr id="43" name="object 43"/>
          <p:cNvSpPr txBox="1"/>
          <p:nvPr/>
        </p:nvSpPr>
        <p:spPr>
          <a:xfrm>
            <a:off x="515193" y="1353715"/>
            <a:ext cx="8151495" cy="756920"/>
          </a:xfrm>
          <a:prstGeom prst="rect">
            <a:avLst/>
          </a:prstGeom>
        </p:spPr>
        <p:txBody>
          <a:bodyPr vert="horz" wrap="square" lIns="0" tIns="73660" rIns="0" bIns="0" rtlCol="0">
            <a:spAutoFit/>
          </a:bodyPr>
          <a:lstStyle/>
          <a:p>
            <a:pPr marL="355600" indent="-343535" defTabSz="0">
              <a:lnSpc>
                <a:spcPct val="100000"/>
              </a:lnSpc>
              <a:spcBef>
                <a:spcPts val="5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256 – bit SIMD multimedia instructions added to</a:t>
            </a:r>
            <a:r>
              <a:rPr sz="2000" spc="-155" dirty="0">
                <a:solidFill>
                  <a:srgbClr val="003399"/>
                </a:solidFill>
                <a:latin typeface="Arial" panose="020B0604020202020204" pitchFamily="34" charset="0"/>
                <a:cs typeface="Arial" panose="020B0604020202020204" pitchFamily="34" charset="0"/>
              </a:rPr>
              <a:t> </a:t>
            </a:r>
            <a:r>
              <a:rPr lang="en-US" sz="2000" spc="-5" dirty="0">
                <a:solidFill>
                  <a:srgbClr val="003399"/>
                </a:solidFill>
                <a:latin typeface="Arial" panose="020B0604020202020204" pitchFamily="34" charset="0"/>
                <a:cs typeface="Arial" panose="020B0604020202020204" pitchFamily="34" charset="0"/>
              </a:rPr>
              <a:t>RISC-V</a:t>
            </a:r>
            <a:r>
              <a:rPr sz="2000" spc="-5" dirty="0">
                <a:solidFill>
                  <a:srgbClr val="003399"/>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355600" indent="-343535" defTabSz="0">
              <a:lnSpc>
                <a:spcPct val="100000"/>
              </a:lnSpc>
              <a:spcBef>
                <a:spcPts val="48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.4D </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instructions operating on 4 double precision operands at</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once.</a:t>
            </a:r>
            <a:endParaRPr sz="2000" dirty="0">
              <a:latin typeface="Arial" panose="020B0604020202020204" pitchFamily="34" charset="0"/>
              <a:cs typeface="Arial" panose="020B0604020202020204" pitchFamily="34" charset="0"/>
            </a:endParaRPr>
          </a:p>
        </p:txBody>
      </p:sp>
      <p:sp>
        <p:nvSpPr>
          <p:cNvPr id="45" name="object 45"/>
          <p:cNvSpPr/>
          <p:nvPr/>
        </p:nvSpPr>
        <p:spPr>
          <a:xfrm>
            <a:off x="8774683" y="0"/>
            <a:ext cx="369570" cy="5003800"/>
          </a:xfrm>
          <a:custGeom>
            <a:avLst/>
            <a:gdLst/>
            <a:ahLst/>
            <a:cxnLst/>
            <a:rect l="l" t="t" r="r" b="b"/>
            <a:pathLst>
              <a:path w="369570" h="5003800">
                <a:moveTo>
                  <a:pt x="0" y="5003673"/>
                </a:moveTo>
                <a:lnTo>
                  <a:pt x="369316" y="5003673"/>
                </a:lnTo>
                <a:lnTo>
                  <a:pt x="369316" y="0"/>
                </a:lnTo>
                <a:lnTo>
                  <a:pt x="0" y="0"/>
                </a:lnTo>
                <a:lnTo>
                  <a:pt x="0" y="5003673"/>
                </a:lnTo>
                <a:close/>
              </a:path>
            </a:pathLst>
          </a:custGeom>
          <a:solidFill>
            <a:srgbClr val="C0C0C0"/>
          </a:solidFill>
        </p:spPr>
        <p:txBody>
          <a:bodyPr wrap="square" lIns="0" tIns="0" rIns="0" bIns="0" rtlCol="0"/>
          <a:lstStyle/>
          <a:p/>
        </p:txBody>
      </p:sp>
      <p:sp>
        <p:nvSpPr>
          <p:cNvPr id="46" name="object 46"/>
          <p:cNvSpPr txBox="1"/>
          <p:nvPr/>
        </p:nvSpPr>
        <p:spPr>
          <a:xfrm>
            <a:off x="8816156" y="75946"/>
            <a:ext cx="281305" cy="4798060"/>
          </a:xfrm>
          <a:prstGeom prst="rect">
            <a:avLst/>
          </a:prstGeom>
        </p:spPr>
        <p:txBody>
          <a:bodyPr vert="vert" wrap="square" lIns="0" tIns="0" rIns="0" bIns="0" rtlCol="0">
            <a:spAutoFit/>
          </a:bodyPr>
          <a:lstStyle/>
          <a:p>
            <a:pPr marL="12700">
              <a:lnSpc>
                <a:spcPts val="2090"/>
              </a:lnSpc>
            </a:pPr>
            <a:r>
              <a:rPr sz="1800" dirty="0">
                <a:solidFill>
                  <a:srgbClr val="0066FF"/>
                </a:solidFill>
                <a:latin typeface="Arial" panose="020B0604020202020204" pitchFamily="34" charset="0"/>
                <a:cs typeface="Arial" panose="020B0604020202020204" pitchFamily="34" charset="0"/>
              </a:rPr>
              <a:t>SIMD </a:t>
            </a:r>
            <a:r>
              <a:rPr sz="1800" spc="-5" dirty="0">
                <a:solidFill>
                  <a:srgbClr val="0066FF"/>
                </a:solidFill>
                <a:latin typeface="Arial" panose="020B0604020202020204" pitchFamily="34" charset="0"/>
                <a:cs typeface="Arial" panose="020B0604020202020204" pitchFamily="34" charset="0"/>
              </a:rPr>
              <a:t>Instruction Set Extensions </a:t>
            </a:r>
            <a:r>
              <a:rPr sz="1800" dirty="0">
                <a:solidFill>
                  <a:srgbClr val="0066FF"/>
                </a:solidFill>
                <a:latin typeface="Arial" panose="020B0604020202020204" pitchFamily="34" charset="0"/>
                <a:cs typeface="Arial" panose="020B0604020202020204" pitchFamily="34" charset="0"/>
              </a:rPr>
              <a:t>for</a:t>
            </a:r>
            <a:r>
              <a:rPr sz="1800" spc="2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Multimedia</a:t>
            </a:r>
            <a:endParaRPr sz="1800">
              <a:latin typeface="Arial" panose="020B0604020202020204" pitchFamily="34" charset="0"/>
              <a:cs typeface="Arial" panose="020B0604020202020204" pitchFamily="34" charset="0"/>
            </a:endParaRPr>
          </a:p>
        </p:txBody>
      </p:sp>
      <p:sp>
        <p:nvSpPr>
          <p:cNvPr id="47" name="object 4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48" name="object 4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9" name="object 4"/>
          <p:cNvSpPr txBox="1"/>
          <p:nvPr/>
        </p:nvSpPr>
        <p:spPr>
          <a:xfrm>
            <a:off x="628650" y="2260178"/>
            <a:ext cx="8059897" cy="4444165"/>
          </a:xfrm>
          <a:prstGeom prst="rect">
            <a:avLst/>
          </a:prstGeom>
        </p:spPr>
        <p:txBody>
          <a:bodyPr vert="horz" wrap="square" lIns="0" tIns="12065" rIns="0" bIns="0" rtlCol="0">
            <a:spAutoFit/>
          </a:bodyPr>
          <a:lstStyle/>
          <a:p>
            <a:r>
              <a:rPr lang="en-US" sz="2400" dirty="0"/>
              <a:t>	</a:t>
            </a:r>
            <a:r>
              <a:rPr lang="en-US" sz="2400" dirty="0" err="1"/>
              <a:t>fld</a:t>
            </a:r>
            <a:r>
              <a:rPr lang="en-US" sz="2400" dirty="0"/>
              <a:t> 		f0,a 		#Load scalar a</a:t>
            </a:r>
            <a:endParaRPr lang="en-US" sz="2400" dirty="0"/>
          </a:p>
          <a:p>
            <a:r>
              <a:rPr lang="en-US" sz="2400" dirty="0"/>
              <a:t>	splat.4D 	f0,f0 		#Make 4 copies of a</a:t>
            </a:r>
            <a:endParaRPr lang="en-US" sz="2400" dirty="0"/>
          </a:p>
          <a:p>
            <a:r>
              <a:rPr lang="en-US" sz="2400" dirty="0"/>
              <a:t>	</a:t>
            </a:r>
            <a:r>
              <a:rPr lang="en-US" sz="2400" dirty="0" err="1"/>
              <a:t>addi</a:t>
            </a:r>
            <a:r>
              <a:rPr lang="en-US" sz="2400" dirty="0"/>
              <a:t> 		x28,x5,#256 	#Last address to load</a:t>
            </a:r>
            <a:endParaRPr lang="en-US" sz="2400" dirty="0"/>
          </a:p>
          <a:p>
            <a:r>
              <a:rPr lang="en-US" sz="2400" dirty="0"/>
              <a:t>Loop: 	fld.4D 		f1,0(x5) 	#Load X[</a:t>
            </a:r>
            <a:r>
              <a:rPr lang="en-US" sz="2400" dirty="0" err="1"/>
              <a:t>i</a:t>
            </a:r>
            <a:r>
              <a:rPr lang="en-US" sz="2400" dirty="0"/>
              <a:t>] ... X[i+3]</a:t>
            </a:r>
            <a:endParaRPr lang="en-US" sz="2400" dirty="0"/>
          </a:p>
          <a:p>
            <a:r>
              <a:rPr lang="en-US" sz="2400" dirty="0"/>
              <a:t>	fmul.4D 	f1,f1,f0 	#a*X[</a:t>
            </a:r>
            <a:r>
              <a:rPr lang="en-US" sz="2400" dirty="0" err="1"/>
              <a:t>i</a:t>
            </a:r>
            <a:r>
              <a:rPr lang="en-US" sz="2400" dirty="0"/>
              <a:t>] ... A*X[i+3]</a:t>
            </a:r>
            <a:endParaRPr lang="en-US" sz="2400" dirty="0"/>
          </a:p>
          <a:p>
            <a:r>
              <a:rPr lang="en-US" sz="2400" dirty="0"/>
              <a:t>	fld.4D 		f2,0(x6)	#Load Y[</a:t>
            </a:r>
            <a:r>
              <a:rPr lang="en-US" sz="2400" dirty="0" err="1"/>
              <a:t>i</a:t>
            </a:r>
            <a:r>
              <a:rPr lang="en-US" sz="2400" dirty="0"/>
              <a:t>] ... Y[i+3]</a:t>
            </a:r>
            <a:endParaRPr lang="en-US" sz="2400" dirty="0"/>
          </a:p>
          <a:p>
            <a:r>
              <a:rPr lang="en-US" sz="2400" dirty="0"/>
              <a:t>	fadd.4D 	f2,f2,f1 	# a*X[</a:t>
            </a:r>
            <a:r>
              <a:rPr lang="en-US" sz="2400" dirty="0" err="1"/>
              <a:t>i</a:t>
            </a:r>
            <a:r>
              <a:rPr lang="en-US" sz="2400" dirty="0"/>
              <a:t>]+Y[</a:t>
            </a:r>
            <a:r>
              <a:rPr lang="en-US" sz="2400" dirty="0" err="1"/>
              <a:t>i</a:t>
            </a:r>
            <a:r>
              <a:rPr lang="en-US" sz="2400" dirty="0"/>
              <a:t>]...</a:t>
            </a:r>
            <a:endParaRPr lang="en-US" sz="2400" dirty="0"/>
          </a:p>
          <a:p>
            <a:r>
              <a:rPr lang="en-US" sz="2400" dirty="0"/>
              <a:t>					# a*X[i+3]+Y[i+3]</a:t>
            </a:r>
            <a:endParaRPr lang="en-US" sz="2400" dirty="0"/>
          </a:p>
          <a:p>
            <a:r>
              <a:rPr lang="en-US" sz="2400" dirty="0"/>
              <a:t>	fsd.4D 		f2,0(x6) 	#Store Y[</a:t>
            </a:r>
            <a:r>
              <a:rPr lang="en-US" sz="2400" dirty="0" err="1"/>
              <a:t>i</a:t>
            </a:r>
            <a:r>
              <a:rPr lang="en-US" sz="2400" dirty="0"/>
              <a:t>]... Y[i+3]</a:t>
            </a:r>
            <a:endParaRPr lang="en-US" sz="2400" dirty="0"/>
          </a:p>
          <a:p>
            <a:r>
              <a:rPr lang="en-US" sz="2400" dirty="0"/>
              <a:t>	</a:t>
            </a:r>
            <a:r>
              <a:rPr lang="en-US" sz="2400" dirty="0" err="1"/>
              <a:t>addi</a:t>
            </a:r>
            <a:r>
              <a:rPr lang="en-US" sz="2400" dirty="0"/>
              <a:t> 		x5,x5,#32 	#Increment index to X</a:t>
            </a:r>
            <a:endParaRPr lang="en-US" sz="2400" dirty="0"/>
          </a:p>
          <a:p>
            <a:r>
              <a:rPr lang="en-US" sz="2400" dirty="0"/>
              <a:t>	</a:t>
            </a:r>
            <a:r>
              <a:rPr lang="en-US" sz="2400" dirty="0" err="1"/>
              <a:t>addi</a:t>
            </a:r>
            <a:r>
              <a:rPr lang="en-US" sz="2400" dirty="0"/>
              <a:t> 		x6,x6,#32 	#Increment index to Y</a:t>
            </a:r>
            <a:endParaRPr lang="en-US" sz="2400" dirty="0"/>
          </a:p>
          <a:p>
            <a:r>
              <a:rPr lang="en-US" sz="2400" dirty="0"/>
              <a:t>	</a:t>
            </a:r>
            <a:r>
              <a:rPr lang="en-US" sz="2400" dirty="0" err="1"/>
              <a:t>bne</a:t>
            </a:r>
            <a:r>
              <a:rPr lang="en-US" sz="2400" dirty="0"/>
              <a:t> 		x28,x5,Loop 	#Check if done</a:t>
            </a:r>
            <a:endParaRPr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5744"/>
            <a:ext cx="7183144" cy="629018"/>
          </a:xfrm>
          <a:prstGeom prst="rect">
            <a:avLst/>
          </a:prstGeom>
        </p:spPr>
        <p:txBody>
          <a:bodyPr vert="horz" wrap="square" lIns="0" tIns="13335" rIns="0" bIns="0" rtlCol="0">
            <a:spAutoFit/>
          </a:bodyPr>
          <a:lstStyle/>
          <a:p>
            <a:pPr marL="12700">
              <a:lnSpc>
                <a:spcPct val="100000"/>
              </a:lnSpc>
              <a:spcBef>
                <a:spcPts val="105"/>
              </a:spcBef>
            </a:pPr>
            <a:r>
              <a:rPr dirty="0"/>
              <a:t>Roofline </a:t>
            </a:r>
            <a:r>
              <a:rPr spc="-5" dirty="0"/>
              <a:t>performance</a:t>
            </a:r>
            <a:r>
              <a:rPr spc="-90" dirty="0"/>
              <a:t> </a:t>
            </a:r>
            <a:r>
              <a:rPr spc="-5" dirty="0"/>
              <a:t>model</a:t>
            </a:r>
            <a:endParaRPr spc="-5" dirty="0"/>
          </a:p>
        </p:txBody>
      </p:sp>
      <p:sp>
        <p:nvSpPr>
          <p:cNvPr id="4" name="object 4"/>
          <p:cNvSpPr txBox="1"/>
          <p:nvPr/>
        </p:nvSpPr>
        <p:spPr>
          <a:xfrm>
            <a:off x="8733550" y="2290550"/>
            <a:ext cx="127635" cy="284480"/>
          </a:xfrm>
          <a:prstGeom prst="rect">
            <a:avLst/>
          </a:prstGeom>
        </p:spPr>
        <p:txBody>
          <a:bodyPr vert="horz" wrap="square" lIns="0" tIns="0" rIns="0" bIns="0" rtlCol="0">
            <a:spAutoFit/>
          </a:bodyPr>
          <a:lstStyle/>
          <a:p>
            <a:pPr>
              <a:lnSpc>
                <a:spcPts val="2215"/>
              </a:lnSpc>
            </a:pPr>
            <a:r>
              <a:rPr sz="2000" dirty="0">
                <a:solidFill>
                  <a:srgbClr val="0033CC"/>
                </a:solidFill>
                <a:latin typeface="Arial" panose="020B0604020202020204" pitchFamily="34" charset="0"/>
                <a:cs typeface="Arial" panose="020B0604020202020204" pitchFamily="34" charset="0"/>
              </a:rPr>
              <a:t>c</a:t>
            </a:r>
            <a:endParaRPr sz="2000">
              <a:latin typeface="Arial" panose="020B0604020202020204" pitchFamily="34" charset="0"/>
              <a:cs typeface="Arial" panose="020B0604020202020204" pitchFamily="34" charset="0"/>
            </a:endParaRPr>
          </a:p>
        </p:txBody>
      </p:sp>
      <p:sp>
        <p:nvSpPr>
          <p:cNvPr id="5" name="object 5"/>
          <p:cNvSpPr txBox="1"/>
          <p:nvPr/>
        </p:nvSpPr>
        <p:spPr>
          <a:xfrm>
            <a:off x="334467" y="717441"/>
            <a:ext cx="8411845" cy="3387466"/>
          </a:xfrm>
          <a:prstGeom prst="rect">
            <a:avLst/>
          </a:prstGeom>
        </p:spPr>
        <p:txBody>
          <a:bodyPr vert="horz" wrap="square" lIns="0" tIns="85725" rIns="0" bIns="0" rtlCol="0">
            <a:spAutoFit/>
          </a:bodyPr>
          <a:lstStyle/>
          <a:p>
            <a:pPr marL="355600" indent="-343535" algn="just" defTabSz="0">
              <a:lnSpc>
                <a:spcPct val="100000"/>
              </a:lnSpc>
              <a:spcBef>
                <a:spcPts val="675"/>
              </a:spcBef>
              <a:buClr>
                <a:srgbClr val="0033CC"/>
              </a:buClr>
              <a:buSzPct val="60000"/>
              <a:buFont typeface="Wingdings" panose="05000000000000000000" pitchFamily="2" charset="2"/>
              <a:buChar char=""/>
              <a:tabLst>
                <a:tab pos="356235" algn="l"/>
              </a:tabLst>
            </a:pPr>
            <a:r>
              <a:rPr sz="2400" spc="-5" dirty="0">
                <a:solidFill>
                  <a:srgbClr val="003399"/>
                </a:solidFill>
                <a:latin typeface="Arial" panose="020B0604020202020204" pitchFamily="34" charset="0"/>
                <a:cs typeface="Arial" panose="020B0604020202020204" pitchFamily="34" charset="0"/>
              </a:rPr>
              <a:t>Basic</a:t>
            </a:r>
            <a:r>
              <a:rPr sz="24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idea:</a:t>
            </a:r>
            <a:endParaRPr sz="2400" dirty="0">
              <a:latin typeface="Arial" panose="020B0604020202020204" pitchFamily="34" charset="0"/>
              <a:cs typeface="Arial" panose="020B0604020202020204" pitchFamily="34" charset="0"/>
            </a:endParaRPr>
          </a:p>
          <a:p>
            <a:pPr marL="756285" lvl="1" indent="-287020" algn="just" defTabSz="0">
              <a:lnSpc>
                <a:spcPct val="100000"/>
              </a:lnSpc>
              <a:spcBef>
                <a:spcPts val="480"/>
              </a:spcBef>
              <a:buClr>
                <a:srgbClr val="003399"/>
              </a:buClr>
              <a:buSzPct val="55000"/>
              <a:buFont typeface="Wingdings" panose="05000000000000000000" pitchFamily="2" charset="2"/>
              <a:buChar char=""/>
              <a:tabLst>
                <a:tab pos="756920" algn="l"/>
              </a:tabLst>
            </a:pPr>
            <a:r>
              <a:rPr sz="2000" dirty="0">
                <a:solidFill>
                  <a:srgbClr val="0033CC"/>
                </a:solidFill>
                <a:latin typeface="Arial" panose="020B0604020202020204" pitchFamily="34" charset="0"/>
                <a:cs typeface="Arial" panose="020B0604020202020204" pitchFamily="34" charset="0"/>
              </a:rPr>
              <a:t>Peak floating-point throughput as a function of arithmetic</a:t>
            </a:r>
            <a:r>
              <a:rPr sz="2000" spc="-204"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intensity</a:t>
            </a:r>
            <a:endParaRPr sz="2000" dirty="0">
              <a:latin typeface="Arial" panose="020B0604020202020204" pitchFamily="34" charset="0"/>
              <a:cs typeface="Arial" panose="020B0604020202020204" pitchFamily="34" charset="0"/>
            </a:endParaRPr>
          </a:p>
          <a:p>
            <a:pPr marL="756285" lvl="1" indent="-287020" algn="just" defTabSz="0">
              <a:lnSpc>
                <a:spcPct val="100000"/>
              </a:lnSpc>
              <a:spcBef>
                <a:spcPts val="480"/>
              </a:spcBef>
              <a:buClr>
                <a:srgbClr val="003399"/>
              </a:buClr>
              <a:buSzPct val="55000"/>
              <a:buFont typeface="Wingdings" panose="05000000000000000000" pitchFamily="2" charset="2"/>
              <a:buChar char=""/>
              <a:tabLst>
                <a:tab pos="756920" algn="l"/>
              </a:tabLst>
            </a:pPr>
            <a:r>
              <a:rPr sz="2000" dirty="0">
                <a:solidFill>
                  <a:srgbClr val="0033CC"/>
                </a:solidFill>
                <a:latin typeface="Arial" panose="020B0604020202020204" pitchFamily="34" charset="0"/>
                <a:cs typeface="Arial" panose="020B0604020202020204" pitchFamily="34" charset="0"/>
              </a:rPr>
              <a:t>Ties together floating-point performance and memory</a:t>
            </a:r>
            <a:r>
              <a:rPr sz="2000" spc="-17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performance</a:t>
            </a:r>
            <a:endParaRPr sz="2000" dirty="0">
              <a:latin typeface="Arial" panose="020B0604020202020204" pitchFamily="34" charset="0"/>
              <a:cs typeface="Arial" panose="020B0604020202020204" pitchFamily="34" charset="0"/>
            </a:endParaRPr>
          </a:p>
          <a:p>
            <a:pPr marL="355600" marR="476885" indent="-343535" algn="just" defTabSz="0">
              <a:lnSpc>
                <a:spcPct val="100000"/>
              </a:lnSpc>
              <a:spcBef>
                <a:spcPts val="545"/>
              </a:spcBef>
              <a:buClr>
                <a:srgbClr val="0033CC"/>
              </a:buClr>
              <a:buSzPct val="60000"/>
              <a:buFont typeface="Wingdings" panose="05000000000000000000" pitchFamily="2" charset="2"/>
              <a:buChar char=""/>
              <a:tabLst>
                <a:tab pos="356235" algn="l"/>
              </a:tabLst>
            </a:pPr>
            <a:r>
              <a:rPr sz="2000" i="1" u="heavy" spc="-5" dirty="0">
                <a:solidFill>
                  <a:srgbClr val="003399"/>
                </a:solidFill>
                <a:uFill>
                  <a:solidFill>
                    <a:srgbClr val="003399"/>
                  </a:solidFill>
                </a:uFill>
                <a:latin typeface="Arial" panose="020B0604020202020204" pitchFamily="34" charset="0"/>
                <a:cs typeface="Arial" panose="020B0604020202020204" pitchFamily="34" charset="0"/>
              </a:rPr>
              <a:t>Arithmetic intensity</a:t>
            </a:r>
            <a:r>
              <a:rPr sz="2000" i="1" spc="-5" dirty="0">
                <a:solidFill>
                  <a:srgbClr val="003399"/>
                </a:solidFill>
                <a:latin typeface="Arial" panose="020B0604020202020204" pitchFamily="34" charset="0"/>
                <a:cs typeface="Arial" panose="020B0604020202020204" pitchFamily="34" charset="0"/>
              </a:rPr>
              <a:t> </a:t>
            </a:r>
            <a:r>
              <a:rPr lang="en-US" sz="2000" i="1" spc="-5" dirty="0">
                <a:solidFill>
                  <a:srgbClr val="003399"/>
                </a:solidFill>
                <a:latin typeface="Arial" panose="020B0604020202020204" pitchFamily="34" charset="0"/>
                <a:cs typeface="Arial" panose="020B0604020202020204" pitchFamily="34" charset="0"/>
              </a:rPr>
              <a:t>(</a:t>
            </a:r>
            <a:r>
              <a:rPr lang="zh-CN" altLang="en-US" sz="2000" i="1" spc="-5" dirty="0">
                <a:solidFill>
                  <a:srgbClr val="003399"/>
                </a:solidFill>
                <a:latin typeface="Arial" panose="020B0604020202020204" pitchFamily="34" charset="0"/>
                <a:cs typeface="Arial" panose="020B0604020202020204" pitchFamily="34" charset="0"/>
              </a:rPr>
              <a:t>计算密度、计算访存比</a:t>
            </a:r>
            <a:r>
              <a:rPr lang="en-US" sz="2000" i="1" spc="-5" dirty="0">
                <a:solidFill>
                  <a:srgbClr val="003399"/>
                </a:solidFill>
                <a:latin typeface="Arial" panose="020B0604020202020204" pitchFamily="34" charset="0"/>
                <a:cs typeface="Arial" panose="020B0604020202020204" pitchFamily="34" charset="0"/>
              </a:rPr>
              <a:t>)</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spc="-5" dirty="0">
                <a:solidFill>
                  <a:srgbClr val="003399"/>
                </a:solidFill>
                <a:latin typeface="Arial" panose="020B0604020202020204" pitchFamily="34" charset="0"/>
                <a:cs typeface="Arial" panose="020B0604020202020204" pitchFamily="34" charset="0"/>
              </a:rPr>
              <a:t>Floating-point operations per byte read</a:t>
            </a:r>
            <a:endParaRPr lang="en-US" sz="2000" spc="-5" dirty="0">
              <a:solidFill>
                <a:srgbClr val="003399"/>
              </a:solidFill>
              <a:latin typeface="Arial" panose="020B0604020202020204" pitchFamily="34" charset="0"/>
              <a:cs typeface="Arial" panose="020B0604020202020204" pitchFamily="34" charset="0"/>
            </a:endParaRPr>
          </a:p>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lang="en-US" sz="2000" spc="-5" dirty="0">
                <a:solidFill>
                  <a:srgbClr val="003399"/>
                </a:solidFill>
                <a:latin typeface="Arial" panose="020B0604020202020204" pitchFamily="34" charset="0"/>
                <a:cs typeface="Arial" panose="020B0604020202020204" pitchFamily="34" charset="0"/>
              </a:rPr>
              <a:t>Attainable</a:t>
            </a:r>
            <a:r>
              <a:rPr lang="en-US" sz="2000" spc="10" dirty="0">
                <a:solidFill>
                  <a:srgbClr val="003399"/>
                </a:solidFill>
                <a:latin typeface="Arial" panose="020B0604020202020204" pitchFamily="34" charset="0"/>
                <a:cs typeface="Arial" panose="020B0604020202020204" pitchFamily="34" charset="0"/>
              </a:rPr>
              <a:t> </a:t>
            </a:r>
            <a:r>
              <a:rPr lang="en-US" sz="2000" dirty="0">
                <a:solidFill>
                  <a:srgbClr val="003399"/>
                </a:solidFill>
                <a:latin typeface="Arial" panose="020B0604020202020204" pitchFamily="34" charset="0"/>
                <a:cs typeface="Arial" panose="020B0604020202020204" pitchFamily="34" charset="0"/>
              </a:rPr>
              <a:t>GFLOPs/sec = </a:t>
            </a:r>
            <a:r>
              <a:rPr lang="en-US" sz="2000" spc="-5" dirty="0">
                <a:solidFill>
                  <a:srgbClr val="003399"/>
                </a:solidFill>
                <a:latin typeface="Arial" panose="020B0604020202020204" pitchFamily="34" charset="0"/>
                <a:cs typeface="Arial" panose="020B0604020202020204" pitchFamily="34" charset="0"/>
              </a:rPr>
              <a:t>Min (Peak Memory </a:t>
            </a:r>
            <a:r>
              <a:rPr lang="en-US" sz="2000" dirty="0">
                <a:solidFill>
                  <a:srgbClr val="003399"/>
                </a:solidFill>
                <a:latin typeface="Arial" panose="020B0604020202020204" pitchFamily="34" charset="0"/>
                <a:cs typeface="Arial" panose="020B0604020202020204" pitchFamily="34" charset="0"/>
              </a:rPr>
              <a:t>BW × Arithmetic </a:t>
            </a:r>
            <a:r>
              <a:rPr lang="en-US" sz="2000" spc="-5" dirty="0">
                <a:solidFill>
                  <a:srgbClr val="003399"/>
                </a:solidFill>
                <a:latin typeface="Arial" panose="020B0604020202020204" pitchFamily="34" charset="0"/>
                <a:cs typeface="Arial" panose="020B0604020202020204" pitchFamily="34" charset="0"/>
              </a:rPr>
              <a:t>Intensity, Peak  Floating Point</a:t>
            </a:r>
            <a:r>
              <a:rPr lang="en-US" sz="2000" spc="20" dirty="0">
                <a:solidFill>
                  <a:srgbClr val="003399"/>
                </a:solidFill>
                <a:latin typeface="Arial" panose="020B0604020202020204" pitchFamily="34" charset="0"/>
                <a:cs typeface="Arial" panose="020B0604020202020204" pitchFamily="34" charset="0"/>
              </a:rPr>
              <a:t> </a:t>
            </a:r>
            <a:r>
              <a:rPr lang="en-US" sz="2000" spc="-5" dirty="0">
                <a:solidFill>
                  <a:srgbClr val="003399"/>
                </a:solidFill>
                <a:latin typeface="Arial" panose="020B0604020202020204" pitchFamily="34" charset="0"/>
                <a:cs typeface="Arial" panose="020B0604020202020204" pitchFamily="34" charset="0"/>
              </a:rPr>
              <a:t>Performance)</a:t>
            </a:r>
            <a:endParaRPr lang="en-US" sz="2000" spc="-5" dirty="0">
              <a:solidFill>
                <a:srgbClr val="003399"/>
              </a:solidFill>
              <a:latin typeface="Arial" panose="020B0604020202020204" pitchFamily="34" charset="0"/>
              <a:cs typeface="Arial" panose="020B0604020202020204" pitchFamily="34" charset="0"/>
            </a:endParaRPr>
          </a:p>
          <a:p>
            <a:pPr marL="1274445" marR="5080" indent="-923925">
              <a:lnSpc>
                <a:spcPct val="120000"/>
              </a:lnSpc>
            </a:pPr>
            <a:r>
              <a:rPr lang="en-US" sz="2000" spc="-5" dirty="0">
                <a:solidFill>
                  <a:srgbClr val="003399"/>
                </a:solidFill>
                <a:latin typeface="Arial" panose="020B0604020202020204" pitchFamily="34" charset="0"/>
                <a:cs typeface="Arial" panose="020B0604020202020204" pitchFamily="34" charset="0"/>
              </a:rPr>
              <a:t>Stream is a benchmark for memory performance</a:t>
            </a:r>
            <a:endParaRPr lang="en-US" sz="2000" spc="-5" dirty="0">
              <a:solidFill>
                <a:srgbClr val="003399"/>
              </a:solidFill>
              <a:latin typeface="Arial" panose="020B0604020202020204" pitchFamily="34" charset="0"/>
              <a:cs typeface="Arial" panose="020B0604020202020204" pitchFamily="34" charset="0"/>
            </a:endParaRPr>
          </a:p>
          <a:p>
            <a:pPr marL="355600" marR="476885" indent="-343535" algn="just" defTabSz="0">
              <a:lnSpc>
                <a:spcPct val="100000"/>
              </a:lnSpc>
              <a:spcBef>
                <a:spcPts val="545"/>
              </a:spcBef>
              <a:buClr>
                <a:srgbClr val="0033CC"/>
              </a:buClr>
              <a:buSzPct val="60000"/>
              <a:buFont typeface="Wingdings" panose="05000000000000000000" pitchFamily="2" charset="2"/>
              <a:buChar char=""/>
              <a:tabLst>
                <a:tab pos="356235" algn="l"/>
              </a:tabLst>
            </a:pPr>
            <a:endParaRPr sz="2400" dirty="0">
              <a:latin typeface="Arial" panose="020B0604020202020204" pitchFamily="34" charset="0"/>
              <a:cs typeface="Arial" panose="020B0604020202020204" pitchFamily="34" charset="0"/>
            </a:endParaRPr>
          </a:p>
        </p:txBody>
      </p:sp>
      <p:sp>
        <p:nvSpPr>
          <p:cNvPr id="6" name="object 6"/>
          <p:cNvSpPr txBox="1"/>
          <p:nvPr/>
        </p:nvSpPr>
        <p:spPr>
          <a:xfrm>
            <a:off x="334467" y="5887064"/>
            <a:ext cx="7830184" cy="636270"/>
          </a:xfrm>
          <a:prstGeom prst="rect">
            <a:avLst/>
          </a:prstGeom>
        </p:spPr>
        <p:txBody>
          <a:bodyPr vert="horz" wrap="square" lIns="0" tIns="12700" rIns="0" bIns="0" rtlCol="0">
            <a:spAutoFit/>
          </a:bodyPr>
          <a:lstStyle/>
          <a:p>
            <a:pPr marL="355600" marR="5080" indent="-343535" defTabSz="0">
              <a:lnSpc>
                <a:spcPct val="100000"/>
              </a:lnSpc>
              <a:spcBef>
                <a:spcPts val="100"/>
              </a:spcBef>
              <a:buClr>
                <a:srgbClr val="0033CC"/>
              </a:buClr>
              <a:buSzPct val="60000"/>
              <a:buFont typeface="Wingdings" panose="05000000000000000000" pitchFamily="2" charset="2"/>
              <a:buChar char=""/>
              <a:tabLst>
                <a:tab pos="355600" algn="l"/>
                <a:tab pos="356235" algn="l"/>
              </a:tabLst>
            </a:pPr>
            <a:r>
              <a:rPr sz="2000" dirty="0">
                <a:solidFill>
                  <a:srgbClr val="003399"/>
                </a:solidFill>
                <a:latin typeface="Arial" panose="020B0604020202020204" pitchFamily="34" charset="0"/>
                <a:cs typeface="Arial" panose="020B0604020202020204" pitchFamily="34" charset="0"/>
              </a:rPr>
              <a:t>Dense matrix operations scale with problem size but sparse</a:t>
            </a:r>
            <a:r>
              <a:rPr sz="2000" spc="-18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matrix  operations do</a:t>
            </a:r>
            <a:r>
              <a:rPr sz="2000" spc="-55"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not!!</a:t>
            </a:r>
            <a:endParaRPr sz="2000" dirty="0">
              <a:latin typeface="Arial" panose="020B0604020202020204" pitchFamily="34" charset="0"/>
              <a:cs typeface="Arial" panose="020B0604020202020204" pitchFamily="34" charset="0"/>
            </a:endParaRPr>
          </a:p>
        </p:txBody>
      </p:sp>
      <p:sp>
        <p:nvSpPr>
          <p:cNvPr id="9" name="object 9"/>
          <p:cNvSpPr/>
          <p:nvPr/>
        </p:nvSpPr>
        <p:spPr>
          <a:xfrm>
            <a:off x="1775462" y="3744543"/>
            <a:ext cx="5593354" cy="2025297"/>
          </a:xfrm>
          <a:prstGeom prst="rect">
            <a:avLst/>
          </a:prstGeom>
          <a:blipFill>
            <a:blip r:embed="rId1" cstate="print"/>
            <a:stretch>
              <a:fillRect/>
            </a:stretch>
          </a:blipFill>
        </p:spPr>
        <p:txBody>
          <a:bodyPr wrap="square" lIns="0" tIns="0" rIns="0" bIns="0" rtlCol="0"/>
          <a:lstStyle/>
          <a:p/>
        </p:txBody>
      </p:sp>
      <p:sp>
        <p:nvSpPr>
          <p:cNvPr id="10" name="object 10"/>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1" name="object 11"/>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mc:AlternateContent xmlns:mc="http://schemas.openxmlformats.org/markup-compatibility/2006" xmlns:p14="http://schemas.microsoft.com/office/powerpoint/2010/main">
        <mc:Choice Requires="p14">
          <p:contentPart r:id="rId2" p14:bwMode="auto">
            <p14:nvContentPartPr>
              <p14:cNvPr id="2" name="Ink 1"/>
              <p14:cNvContentPartPr/>
              <p14:nvPr/>
            </p14:nvContentPartPr>
            <p14:xfrm>
              <a:off x="7119747" y="589787"/>
              <a:ext cx="340185" cy="390049"/>
            </p14:xfrm>
          </p:contentPart>
        </mc:Choice>
        <mc:Fallback xmlns="">
          <p:pic>
            <p:nvPicPr>
              <p:cNvPr id="2" name="Ink 1"/>
            </p:nvPicPr>
            <p:blipFill>
              <a:blip r:embed="rId3"/>
            </p:blipFill>
            <p:spPr>
              <a:xfrm>
                <a:off x="7119747" y="589787"/>
                <a:ext cx="340185" cy="390049"/>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7452360" y="605218"/>
              <a:ext cx="153162" cy="306895"/>
            </p14:xfrm>
          </p:contentPart>
        </mc:Choice>
        <mc:Fallback xmlns="">
          <p:pic>
            <p:nvPicPr>
              <p:cNvPr id="7" name="Ink 6"/>
            </p:nvPicPr>
            <p:blipFill>
              <a:blip r:embed="rId5"/>
            </p:blipFill>
            <p:spPr>
              <a:xfrm>
                <a:off x="7452360" y="605218"/>
                <a:ext cx="153162" cy="306895"/>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Ink 7"/>
              <p14:cNvContentPartPr/>
              <p14:nvPr/>
            </p14:nvContentPartPr>
            <p14:xfrm>
              <a:off x="7633953" y="585215"/>
              <a:ext cx="272749" cy="235458"/>
            </p14:xfrm>
          </p:contentPart>
        </mc:Choice>
        <mc:Fallback xmlns="">
          <p:pic>
            <p:nvPicPr>
              <p:cNvPr id="8" name="Ink 7"/>
            </p:nvPicPr>
            <p:blipFill>
              <a:blip r:embed="rId7"/>
            </p:blipFill>
            <p:spPr>
              <a:xfrm>
                <a:off x="7633953" y="585215"/>
                <a:ext cx="272749" cy="235458"/>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12" name="Ink 11"/>
              <p14:cNvContentPartPr/>
              <p14:nvPr/>
            </p14:nvContentPartPr>
            <p14:xfrm>
              <a:off x="7741539" y="504062"/>
              <a:ext cx="157162" cy="555070"/>
            </p14:xfrm>
          </p:contentPart>
        </mc:Choice>
        <mc:Fallback xmlns="">
          <p:pic>
            <p:nvPicPr>
              <p:cNvPr id="12" name="Ink 11"/>
            </p:nvPicPr>
            <p:blipFill>
              <a:blip r:embed="rId9"/>
            </p:blipFill>
            <p:spPr>
              <a:xfrm>
                <a:off x="7741539" y="504062"/>
                <a:ext cx="157162" cy="555070"/>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3" name="Ink 12"/>
              <p14:cNvContentPartPr/>
              <p14:nvPr/>
            </p14:nvContentPartPr>
            <p14:xfrm>
              <a:off x="7946421" y="530352"/>
              <a:ext cx="159734" cy="192023"/>
            </p14:xfrm>
          </p:contentPart>
        </mc:Choice>
        <mc:Fallback xmlns="">
          <p:pic>
            <p:nvPicPr>
              <p:cNvPr id="13" name="Ink 12"/>
            </p:nvPicPr>
            <p:blipFill>
              <a:blip r:embed="rId11"/>
            </p:blipFill>
            <p:spPr>
              <a:xfrm>
                <a:off x="7946421" y="530352"/>
                <a:ext cx="159734" cy="192023"/>
              </a:xfrm>
              <a:prstGeom prst="rect"/>
            </p:spPr>
          </p:pic>
        </mc:Fallback>
      </mc:AlternateContent>
      <mc:AlternateContent xmlns:mc="http://schemas.openxmlformats.org/markup-compatibility/2006" xmlns:p14="http://schemas.microsoft.com/office/powerpoint/2010/main">
        <mc:Choice Requires="p14">
          <p:contentPart r:id="rId12" p14:bwMode="auto">
            <p14:nvContentPartPr>
              <p14:cNvPr id="14" name="Ink 13"/>
              <p14:cNvContentPartPr/>
              <p14:nvPr/>
            </p14:nvContentPartPr>
            <p14:xfrm>
              <a:off x="7931133" y="694944"/>
              <a:ext cx="129302" cy="155448"/>
            </p14:xfrm>
          </p:contentPart>
        </mc:Choice>
        <mc:Fallback xmlns="">
          <p:pic>
            <p:nvPicPr>
              <p:cNvPr id="14" name="Ink 13"/>
            </p:nvPicPr>
            <p:blipFill>
              <a:blip r:embed="rId13"/>
            </p:blipFill>
            <p:spPr>
              <a:xfrm>
                <a:off x="7931133" y="694944"/>
                <a:ext cx="129302" cy="155448"/>
              </a:xfrm>
              <a:prstGeom prst="rect"/>
            </p:spPr>
          </p:pic>
        </mc:Fallback>
      </mc:AlternateContent>
      <mc:AlternateContent xmlns:mc="http://schemas.openxmlformats.org/markup-compatibility/2006" xmlns:p14="http://schemas.microsoft.com/office/powerpoint/2010/main">
        <mc:Choice Requires="p14">
          <p:contentPart r:id="rId14" p14:bwMode="auto">
            <p14:nvContentPartPr>
              <p14:cNvPr id="15" name="Ink 14"/>
              <p14:cNvContentPartPr/>
              <p14:nvPr/>
            </p14:nvContentPartPr>
            <p14:xfrm>
              <a:off x="8060435" y="731520"/>
              <a:ext cx="61722" cy="36575"/>
            </p14:xfrm>
          </p:contentPart>
        </mc:Choice>
        <mc:Fallback xmlns="">
          <p:pic>
            <p:nvPicPr>
              <p:cNvPr id="15" name="Ink 14"/>
            </p:nvPicPr>
            <p:blipFill>
              <a:blip r:embed="rId15"/>
            </p:blipFill>
            <p:spPr>
              <a:xfrm>
                <a:off x="8060435" y="731520"/>
                <a:ext cx="61722" cy="36575"/>
              </a:xfrm>
              <a:prstGeom prst="rect"/>
            </p:spPr>
          </p:pic>
        </mc:Fallback>
      </mc:AlternateContent>
      <mc:AlternateContent xmlns:mc="http://schemas.openxmlformats.org/markup-compatibility/2006" xmlns:p14="http://schemas.microsoft.com/office/powerpoint/2010/main">
        <mc:Choice Requires="p14">
          <p:contentPart r:id="rId16" p14:bwMode="auto">
            <p14:nvContentPartPr>
              <p14:cNvPr id="16" name="Ink 15"/>
              <p14:cNvContentPartPr/>
              <p14:nvPr/>
            </p14:nvContentPartPr>
            <p14:xfrm>
              <a:off x="8127301" y="571500"/>
              <a:ext cx="138875" cy="215455"/>
            </p14:xfrm>
          </p:contentPart>
        </mc:Choice>
        <mc:Fallback xmlns="">
          <p:pic>
            <p:nvPicPr>
              <p:cNvPr id="16" name="Ink 15"/>
            </p:nvPicPr>
            <p:blipFill>
              <a:blip r:embed="rId17"/>
            </p:blipFill>
            <p:spPr>
              <a:xfrm>
                <a:off x="8127301" y="571500"/>
                <a:ext cx="138875" cy="215455"/>
              </a:xfrm>
              <a:prstGeom prst="rect"/>
            </p:spPr>
          </p:pic>
        </mc:Fallback>
      </mc:AlternateContent>
      <mc:AlternateContent xmlns:mc="http://schemas.openxmlformats.org/markup-compatibility/2006" xmlns:p14="http://schemas.microsoft.com/office/powerpoint/2010/main">
        <mc:Choice Requires="p14">
          <p:contentPart r:id="rId18" p14:bwMode="auto">
            <p14:nvContentPartPr>
              <p14:cNvPr id="17" name="Ink 16"/>
              <p14:cNvContentPartPr/>
              <p14:nvPr/>
            </p14:nvContentPartPr>
            <p14:xfrm>
              <a:off x="8234314" y="513635"/>
              <a:ext cx="77581" cy="92869"/>
            </p14:xfrm>
          </p:contentPart>
        </mc:Choice>
        <mc:Fallback xmlns="">
          <p:pic>
            <p:nvPicPr>
              <p:cNvPr id="17" name="Ink 16"/>
            </p:nvPicPr>
            <p:blipFill>
              <a:blip r:embed="rId19"/>
            </p:blipFill>
            <p:spPr>
              <a:xfrm>
                <a:off x="8234314" y="513635"/>
                <a:ext cx="77581" cy="92869"/>
              </a:xfrm>
              <a:prstGeom prst="rect"/>
            </p:spPr>
          </p:pic>
        </mc:Fallback>
      </mc:AlternateContent>
      <mc:AlternateContent xmlns:mc="http://schemas.openxmlformats.org/markup-compatibility/2006" xmlns:p14="http://schemas.microsoft.com/office/powerpoint/2010/main">
        <mc:Choice Requires="p14">
          <p:contentPart r:id="rId20" p14:bwMode="auto">
            <p14:nvContentPartPr>
              <p14:cNvPr id="18" name="Ink 17"/>
              <p14:cNvContentPartPr/>
              <p14:nvPr/>
            </p14:nvContentPartPr>
            <p14:xfrm>
              <a:off x="8225027" y="644652"/>
              <a:ext cx="18288" cy="112013"/>
            </p14:xfrm>
          </p:contentPart>
        </mc:Choice>
        <mc:Fallback xmlns="">
          <p:pic>
            <p:nvPicPr>
              <p:cNvPr id="18" name="Ink 17"/>
            </p:nvPicPr>
            <p:blipFill>
              <a:blip r:embed="rId21"/>
            </p:blipFill>
            <p:spPr>
              <a:xfrm>
                <a:off x="8225027" y="644652"/>
                <a:ext cx="18288" cy="112013"/>
              </a:xfrm>
              <a:prstGeom prst="rect"/>
            </p:spPr>
          </p:pic>
        </mc:Fallback>
      </mc:AlternateContent>
      <mc:AlternateContent xmlns:mc="http://schemas.openxmlformats.org/markup-compatibility/2006" xmlns:p14="http://schemas.microsoft.com/office/powerpoint/2010/main">
        <mc:Choice Requires="p14">
          <p:contentPart r:id="rId22" p14:bwMode="auto">
            <p14:nvContentPartPr>
              <p14:cNvPr id="19" name="Ink 18"/>
              <p14:cNvContentPartPr/>
              <p14:nvPr/>
            </p14:nvContentPartPr>
            <p14:xfrm>
              <a:off x="8247887" y="641937"/>
              <a:ext cx="109728" cy="109156"/>
            </p14:xfrm>
          </p:contentPart>
        </mc:Choice>
        <mc:Fallback xmlns="">
          <p:pic>
            <p:nvPicPr>
              <p:cNvPr id="19" name="Ink 18"/>
            </p:nvPicPr>
            <p:blipFill>
              <a:blip r:embed="rId23"/>
            </p:blipFill>
            <p:spPr>
              <a:xfrm>
                <a:off x="8247887" y="641937"/>
                <a:ext cx="109728" cy="109156"/>
              </a:xfrm>
              <a:prstGeom prst="rect"/>
            </p:spPr>
          </p:pic>
        </mc:Fallback>
      </mc:AlternateContent>
      <mc:AlternateContent xmlns:mc="http://schemas.openxmlformats.org/markup-compatibility/2006" xmlns:p14="http://schemas.microsoft.com/office/powerpoint/2010/main">
        <mc:Choice Requires="p14">
          <p:contentPart r:id="rId24" p14:bwMode="auto">
            <p14:nvContentPartPr>
              <p14:cNvPr id="20" name="Ink 19"/>
              <p14:cNvContentPartPr/>
              <p14:nvPr/>
            </p14:nvContentPartPr>
            <p14:xfrm>
              <a:off x="8375904" y="463343"/>
              <a:ext cx="166878" cy="336185"/>
            </p14:xfrm>
          </p:contentPart>
        </mc:Choice>
        <mc:Fallback xmlns="">
          <p:pic>
            <p:nvPicPr>
              <p:cNvPr id="20" name="Ink 19"/>
            </p:nvPicPr>
            <p:blipFill>
              <a:blip r:embed="rId25"/>
            </p:blipFill>
            <p:spPr>
              <a:xfrm>
                <a:off x="8375904" y="463343"/>
                <a:ext cx="166878" cy="336185"/>
              </a:xfrm>
              <a:prstGeom prst="rect"/>
            </p:spPr>
          </p:pic>
        </mc:Fallback>
      </mc:AlternateContent>
      <mc:AlternateContent xmlns:mc="http://schemas.openxmlformats.org/markup-compatibility/2006" xmlns:p14="http://schemas.microsoft.com/office/powerpoint/2010/main">
        <mc:Choice Requires="p14">
          <p:contentPart r:id="rId26" p14:bwMode="auto">
            <p14:nvContentPartPr>
              <p14:cNvPr id="21" name="Ink 20"/>
              <p14:cNvContentPartPr/>
              <p14:nvPr/>
            </p14:nvContentPartPr>
            <p14:xfrm>
              <a:off x="8519493" y="467344"/>
              <a:ext cx="135303" cy="302180"/>
            </p14:xfrm>
          </p:contentPart>
        </mc:Choice>
        <mc:Fallback xmlns="">
          <p:pic>
            <p:nvPicPr>
              <p:cNvPr id="21" name="Ink 20"/>
            </p:nvPicPr>
            <p:blipFill>
              <a:blip r:embed="rId27"/>
            </p:blipFill>
            <p:spPr>
              <a:xfrm>
                <a:off x="8519493" y="467344"/>
                <a:ext cx="135303" cy="302180"/>
              </a:xfrm>
              <a:prstGeom prst="rect"/>
            </p:spPr>
          </p:pic>
        </mc:Fallback>
      </mc:AlternateContent>
      <mc:AlternateContent xmlns:mc="http://schemas.openxmlformats.org/markup-compatibility/2006" xmlns:p14="http://schemas.microsoft.com/office/powerpoint/2010/main">
        <mc:Choice Requires="p14">
          <p:contentPart r:id="rId28" p14:bwMode="auto">
            <p14:nvContentPartPr>
              <p14:cNvPr id="22" name="Ink 21"/>
              <p14:cNvContentPartPr/>
              <p14:nvPr/>
            </p14:nvContentPartPr>
            <p14:xfrm>
              <a:off x="8677655" y="397764"/>
              <a:ext cx="210312" cy="482488"/>
            </p14:xfrm>
          </p:contentPart>
        </mc:Choice>
        <mc:Fallback xmlns="">
          <p:pic>
            <p:nvPicPr>
              <p:cNvPr id="22" name="Ink 21"/>
            </p:nvPicPr>
            <p:blipFill>
              <a:blip r:embed="rId29"/>
            </p:blipFill>
            <p:spPr>
              <a:xfrm>
                <a:off x="8677655" y="397764"/>
                <a:ext cx="210312" cy="482488"/>
              </a:xfrm>
              <a:prstGeom prst="rect"/>
            </p:spPr>
          </p:pic>
        </mc:Fallback>
      </mc:AlternateContent>
      <mc:AlternateContent xmlns:mc="http://schemas.openxmlformats.org/markup-compatibility/2006" xmlns:p14="http://schemas.microsoft.com/office/powerpoint/2010/main">
        <mc:Choice Requires="p14">
          <p:contentPart r:id="rId30" p14:bwMode="auto">
            <p14:nvContentPartPr>
              <p14:cNvPr id="23" name="Ink 22"/>
              <p14:cNvContentPartPr/>
              <p14:nvPr/>
            </p14:nvContentPartPr>
            <p14:xfrm>
              <a:off x="8933687" y="708660"/>
              <a:ext cx="2286" cy="22860"/>
            </p14:xfrm>
          </p:contentPart>
        </mc:Choice>
        <mc:Fallback xmlns="">
          <p:pic>
            <p:nvPicPr>
              <p:cNvPr id="23" name="Ink 22"/>
            </p:nvPicPr>
            <p:blipFill>
              <a:blip r:embed="rId31"/>
            </p:blipFill>
            <p:spPr>
              <a:xfrm>
                <a:off x="8933687" y="708660"/>
                <a:ext cx="2286" cy="22860"/>
              </a:xfrm>
              <a:prstGeom prst="rect"/>
            </p:spPr>
          </p:pic>
        </mc:Fallback>
      </mc:AlternateContent>
      <mc:AlternateContent xmlns:mc="http://schemas.openxmlformats.org/markup-compatibility/2006" xmlns:p14="http://schemas.microsoft.com/office/powerpoint/2010/main">
        <mc:Choice Requires="p14">
          <p:contentPart r:id="rId32" p14:bwMode="auto">
            <p14:nvContentPartPr>
              <p14:cNvPr id="24" name="Ink 23"/>
              <p14:cNvContentPartPr/>
              <p14:nvPr/>
            </p14:nvContentPartPr>
            <p14:xfrm>
              <a:off x="5519261" y="667511"/>
              <a:ext cx="342043" cy="340043"/>
            </p14:xfrm>
          </p:contentPart>
        </mc:Choice>
        <mc:Fallback xmlns="">
          <p:pic>
            <p:nvPicPr>
              <p:cNvPr id="24" name="Ink 23"/>
            </p:nvPicPr>
            <p:blipFill>
              <a:blip r:embed="rId33"/>
            </p:blipFill>
            <p:spPr>
              <a:xfrm>
                <a:off x="5519261" y="667511"/>
                <a:ext cx="342043" cy="340043"/>
              </a:xfrm>
              <a:prstGeom prst="rect"/>
            </p:spPr>
          </p:pic>
        </mc:Fallback>
      </mc:AlternateContent>
      <mc:AlternateContent xmlns:mc="http://schemas.openxmlformats.org/markup-compatibility/2006" xmlns:p14="http://schemas.microsoft.com/office/powerpoint/2010/main">
        <mc:Choice Requires="p14">
          <p:contentPart r:id="rId34" p14:bwMode="auto">
            <p14:nvContentPartPr>
              <p14:cNvPr id="25" name="Ink 24"/>
              <p14:cNvContentPartPr/>
              <p14:nvPr/>
            </p14:nvContentPartPr>
            <p14:xfrm>
              <a:off x="5870447" y="763524"/>
              <a:ext cx="18288" cy="231457"/>
            </p14:xfrm>
          </p:contentPart>
        </mc:Choice>
        <mc:Fallback xmlns="">
          <p:pic>
            <p:nvPicPr>
              <p:cNvPr id="25" name="Ink 24"/>
            </p:nvPicPr>
            <p:blipFill>
              <a:blip r:embed="rId35"/>
            </p:blipFill>
            <p:spPr>
              <a:xfrm>
                <a:off x="5870447" y="763524"/>
                <a:ext cx="18288" cy="231457"/>
              </a:xfrm>
              <a:prstGeom prst="rect"/>
            </p:spPr>
          </p:pic>
        </mc:Fallback>
      </mc:AlternateContent>
      <mc:AlternateContent xmlns:mc="http://schemas.openxmlformats.org/markup-compatibility/2006" xmlns:p14="http://schemas.microsoft.com/office/powerpoint/2010/main">
        <mc:Choice Requires="p14">
          <p:contentPart r:id="rId36" p14:bwMode="auto">
            <p14:nvContentPartPr>
              <p14:cNvPr id="26" name="Ink 25"/>
              <p14:cNvContentPartPr/>
              <p14:nvPr/>
            </p14:nvContentPartPr>
            <p14:xfrm>
              <a:off x="5849445" y="681228"/>
              <a:ext cx="247745" cy="368474"/>
            </p14:xfrm>
          </p:contentPart>
        </mc:Choice>
        <mc:Fallback xmlns="">
          <p:pic>
            <p:nvPicPr>
              <p:cNvPr id="26" name="Ink 25"/>
            </p:nvPicPr>
            <p:blipFill>
              <a:blip r:embed="rId37"/>
            </p:blipFill>
            <p:spPr>
              <a:xfrm>
                <a:off x="5849445" y="681228"/>
                <a:ext cx="247745" cy="368474"/>
              </a:xfrm>
              <a:prstGeom prst="rect"/>
            </p:spPr>
          </p:pic>
        </mc:Fallback>
      </mc:AlternateContent>
      <mc:AlternateContent xmlns:mc="http://schemas.openxmlformats.org/markup-compatibility/2006" xmlns:p14="http://schemas.microsoft.com/office/powerpoint/2010/main">
        <mc:Choice Requires="p14">
          <p:contentPart r:id="rId38" p14:bwMode="auto">
            <p14:nvContentPartPr>
              <p14:cNvPr id="27" name="Ink 26"/>
              <p14:cNvContentPartPr/>
              <p14:nvPr/>
            </p14:nvContentPartPr>
            <p14:xfrm>
              <a:off x="5949743" y="754380"/>
              <a:ext cx="39577" cy="253745"/>
            </p14:xfrm>
          </p:contentPart>
        </mc:Choice>
        <mc:Fallback xmlns="">
          <p:pic>
            <p:nvPicPr>
              <p:cNvPr id="27" name="Ink 26"/>
            </p:nvPicPr>
            <p:blipFill>
              <a:blip r:embed="rId39"/>
            </p:blipFill>
            <p:spPr>
              <a:xfrm>
                <a:off x="5949743" y="754380"/>
                <a:ext cx="39577" cy="253745"/>
              </a:xfrm>
              <a:prstGeom prst="rect"/>
            </p:spPr>
          </p:pic>
        </mc:Fallback>
      </mc:AlternateContent>
      <mc:AlternateContent xmlns:mc="http://schemas.openxmlformats.org/markup-compatibility/2006" xmlns:p14="http://schemas.microsoft.com/office/powerpoint/2010/main">
        <mc:Choice Requires="p14">
          <p:contentPart r:id="rId40" p14:bwMode="auto">
            <p14:nvContentPartPr>
              <p14:cNvPr id="28" name="Ink 27"/>
              <p14:cNvContentPartPr/>
              <p14:nvPr/>
            </p14:nvContentPartPr>
            <p14:xfrm>
              <a:off x="6084189" y="672084"/>
              <a:ext cx="232029" cy="301180"/>
            </p14:xfrm>
          </p:contentPart>
        </mc:Choice>
        <mc:Fallback xmlns="">
          <p:pic>
            <p:nvPicPr>
              <p:cNvPr id="28" name="Ink 27"/>
            </p:nvPicPr>
            <p:blipFill>
              <a:blip r:embed="rId41"/>
            </p:blipFill>
            <p:spPr>
              <a:xfrm>
                <a:off x="6084189" y="672084"/>
                <a:ext cx="232029" cy="301180"/>
              </a:xfrm>
              <a:prstGeom prst="rect"/>
            </p:spPr>
          </p:pic>
        </mc:Fallback>
      </mc:AlternateContent>
      <mc:AlternateContent xmlns:mc="http://schemas.openxmlformats.org/markup-compatibility/2006" xmlns:p14="http://schemas.microsoft.com/office/powerpoint/2010/main">
        <mc:Choice Requires="p14">
          <p:contentPart r:id="rId42" p14:bwMode="auto">
            <p14:nvContentPartPr>
              <p14:cNvPr id="29" name="Ink 28"/>
              <p14:cNvContentPartPr/>
              <p14:nvPr/>
            </p14:nvContentPartPr>
            <p14:xfrm>
              <a:off x="7931848" y="942689"/>
              <a:ext cx="176593" cy="360331"/>
            </p14:xfrm>
          </p:contentPart>
        </mc:Choice>
        <mc:Fallback xmlns="">
          <p:pic>
            <p:nvPicPr>
              <p:cNvPr id="29" name="Ink 28"/>
            </p:nvPicPr>
            <p:blipFill>
              <a:blip r:embed="rId43"/>
            </p:blipFill>
            <p:spPr>
              <a:xfrm>
                <a:off x="7931848" y="942689"/>
                <a:ext cx="176593" cy="360331"/>
              </a:xfrm>
              <a:prstGeom prst="rect"/>
            </p:spPr>
          </p:pic>
        </mc:Fallback>
      </mc:AlternateContent>
      <mc:AlternateContent xmlns:mc="http://schemas.openxmlformats.org/markup-compatibility/2006" xmlns:p14="http://schemas.microsoft.com/office/powerpoint/2010/main">
        <mc:Choice Requires="p14">
          <p:contentPart r:id="rId44" p14:bwMode="auto">
            <p14:nvContentPartPr>
              <p14:cNvPr id="30" name="Ink 29"/>
              <p14:cNvContentPartPr/>
              <p14:nvPr/>
            </p14:nvContentPartPr>
            <p14:xfrm>
              <a:off x="7961423" y="1067133"/>
              <a:ext cx="137874" cy="132159"/>
            </p14:xfrm>
          </p:contentPart>
        </mc:Choice>
        <mc:Fallback xmlns="">
          <p:pic>
            <p:nvPicPr>
              <p:cNvPr id="30" name="Ink 29"/>
            </p:nvPicPr>
            <p:blipFill>
              <a:blip r:embed="rId45"/>
            </p:blipFill>
            <p:spPr>
              <a:xfrm>
                <a:off x="7961423" y="1067133"/>
                <a:ext cx="137874" cy="132159"/>
              </a:xfrm>
              <a:prstGeom prst="rect"/>
            </p:spPr>
          </p:pic>
        </mc:Fallback>
      </mc:AlternateContent>
      <mc:AlternateContent xmlns:mc="http://schemas.openxmlformats.org/markup-compatibility/2006" xmlns:p14="http://schemas.microsoft.com/office/powerpoint/2010/main">
        <mc:Choice Requires="p14">
          <p:contentPart r:id="rId46" p14:bwMode="auto">
            <p14:nvContentPartPr>
              <p14:cNvPr id="31" name="Ink 30"/>
              <p14:cNvContentPartPr/>
              <p14:nvPr/>
            </p14:nvContentPartPr>
            <p14:xfrm>
              <a:off x="8183165" y="996695"/>
              <a:ext cx="239887" cy="229172"/>
            </p14:xfrm>
          </p:contentPart>
        </mc:Choice>
        <mc:Fallback xmlns="">
          <p:pic>
            <p:nvPicPr>
              <p:cNvPr id="31" name="Ink 30"/>
            </p:nvPicPr>
            <p:blipFill>
              <a:blip r:embed="rId47"/>
            </p:blipFill>
            <p:spPr>
              <a:xfrm>
                <a:off x="8183165" y="996695"/>
                <a:ext cx="239887" cy="229172"/>
              </a:xfrm>
              <a:prstGeom prst="rect"/>
            </p:spPr>
          </p:pic>
        </mc:Fallback>
      </mc:AlternateContent>
      <mc:AlternateContent xmlns:mc="http://schemas.openxmlformats.org/markup-compatibility/2006" xmlns:p14="http://schemas.microsoft.com/office/powerpoint/2010/main">
        <mc:Choice Requires="p14">
          <p:contentPart r:id="rId48" p14:bwMode="auto">
            <p14:nvContentPartPr>
              <p14:cNvPr id="37" name="Ink 36"/>
              <p14:cNvContentPartPr/>
              <p14:nvPr/>
            </p14:nvContentPartPr>
            <p14:xfrm>
              <a:off x="8304323" y="948261"/>
              <a:ext cx="142447" cy="272462"/>
            </p14:xfrm>
          </p:contentPart>
        </mc:Choice>
        <mc:Fallback xmlns="">
          <p:pic>
            <p:nvPicPr>
              <p:cNvPr id="37" name="Ink 36"/>
            </p:nvPicPr>
            <p:blipFill>
              <a:blip r:embed="rId49"/>
            </p:blipFill>
            <p:spPr>
              <a:xfrm>
                <a:off x="8304323" y="948261"/>
                <a:ext cx="142447" cy="272462"/>
              </a:xfrm>
              <a:prstGeom prst="rect"/>
            </p:spPr>
          </p:pic>
        </mc:Fallback>
      </mc:AlternateContent>
      <mc:AlternateContent xmlns:mc="http://schemas.openxmlformats.org/markup-compatibility/2006" xmlns:p14="http://schemas.microsoft.com/office/powerpoint/2010/main">
        <mc:Choice Requires="p14">
          <p:contentPart r:id="rId50" p14:bwMode="auto">
            <p14:nvContentPartPr>
              <p14:cNvPr id="38" name="Ink 37"/>
              <p14:cNvContentPartPr/>
              <p14:nvPr/>
            </p14:nvContentPartPr>
            <p14:xfrm>
              <a:off x="8435340" y="900684"/>
              <a:ext cx="32004" cy="36576"/>
            </p14:xfrm>
          </p:contentPart>
        </mc:Choice>
        <mc:Fallback xmlns="">
          <p:pic>
            <p:nvPicPr>
              <p:cNvPr id="38" name="Ink 37"/>
            </p:nvPicPr>
            <p:blipFill>
              <a:blip r:embed="rId51"/>
            </p:blipFill>
            <p:spPr>
              <a:xfrm>
                <a:off x="8435340" y="900684"/>
                <a:ext cx="32004" cy="36576"/>
              </a:xfrm>
              <a:prstGeom prst="rect"/>
            </p:spPr>
          </p:pic>
        </mc:Fallback>
      </mc:AlternateContent>
      <mc:AlternateContent xmlns:mc="http://schemas.openxmlformats.org/markup-compatibility/2006" xmlns:p14="http://schemas.microsoft.com/office/powerpoint/2010/main">
        <mc:Choice Requires="p14">
          <p:contentPart r:id="rId52" p14:bwMode="auto">
            <p14:nvContentPartPr>
              <p14:cNvPr id="39" name="Ink 38"/>
              <p14:cNvContentPartPr/>
              <p14:nvPr/>
            </p14:nvContentPartPr>
            <p14:xfrm>
              <a:off x="8427339" y="923544"/>
              <a:ext cx="196881" cy="297180"/>
            </p14:xfrm>
          </p:contentPart>
        </mc:Choice>
        <mc:Fallback xmlns="">
          <p:pic>
            <p:nvPicPr>
              <p:cNvPr id="39" name="Ink 38"/>
            </p:nvPicPr>
            <p:blipFill>
              <a:blip r:embed="rId53"/>
            </p:blipFill>
            <p:spPr>
              <a:xfrm>
                <a:off x="8427339" y="923544"/>
                <a:ext cx="196881" cy="297180"/>
              </a:xfrm>
              <a:prstGeom prst="rect"/>
            </p:spPr>
          </p:pic>
        </mc:Fallback>
      </mc:AlternateContent>
      <mc:AlternateContent xmlns:mc="http://schemas.openxmlformats.org/markup-compatibility/2006" xmlns:p14="http://schemas.microsoft.com/office/powerpoint/2010/main">
        <mc:Choice Requires="p14">
          <p:contentPart r:id="rId54" p14:bwMode="auto">
            <p14:nvContentPartPr>
              <p14:cNvPr id="40" name="Ink 39"/>
              <p14:cNvContentPartPr/>
              <p14:nvPr/>
            </p14:nvContentPartPr>
            <p14:xfrm>
              <a:off x="8558784" y="1005840"/>
              <a:ext cx="128016" cy="155448"/>
            </p14:xfrm>
          </p:contentPart>
        </mc:Choice>
        <mc:Fallback xmlns="">
          <p:pic>
            <p:nvPicPr>
              <p:cNvPr id="40" name="Ink 39"/>
            </p:nvPicPr>
            <p:blipFill>
              <a:blip r:embed="rId55"/>
            </p:blipFill>
            <p:spPr>
              <a:xfrm>
                <a:off x="8558784" y="1005840"/>
                <a:ext cx="128016" cy="155448"/>
              </a:xfrm>
              <a:prstGeom prst="rect"/>
            </p:spPr>
          </p:pic>
        </mc:Fallback>
      </mc:AlternateContent>
      <mc:AlternateContent xmlns:mc="http://schemas.openxmlformats.org/markup-compatibility/2006" xmlns:p14="http://schemas.microsoft.com/office/powerpoint/2010/main">
        <mc:Choice Requires="p14">
          <p:contentPart r:id="rId56" p14:bwMode="auto">
            <p14:nvContentPartPr>
              <p14:cNvPr id="41" name="Ink 40"/>
              <p14:cNvContentPartPr/>
              <p14:nvPr/>
            </p14:nvContentPartPr>
            <p14:xfrm>
              <a:off x="8746235" y="1106424"/>
              <a:ext cx="2286" cy="13716"/>
            </p14:xfrm>
          </p:contentPart>
        </mc:Choice>
        <mc:Fallback xmlns="">
          <p:pic>
            <p:nvPicPr>
              <p:cNvPr id="41" name="Ink 40"/>
            </p:nvPicPr>
            <p:blipFill>
              <a:blip r:embed="rId57"/>
            </p:blipFill>
            <p:spPr>
              <a:xfrm>
                <a:off x="8746235" y="1106424"/>
                <a:ext cx="2286" cy="13716"/>
              </a:xfrm>
              <a:prstGeom prst="rect"/>
            </p:spPr>
          </p:pic>
        </mc:Fallback>
      </mc:AlternateContent>
      <mc:AlternateContent xmlns:mc="http://schemas.openxmlformats.org/markup-compatibility/2006" xmlns:p14="http://schemas.microsoft.com/office/powerpoint/2010/main">
        <mc:Choice Requires="p14">
          <p:contentPart r:id="rId58" p14:bwMode="auto">
            <p14:nvContentPartPr>
              <p14:cNvPr id="42" name="Ink 41"/>
              <p14:cNvContentPartPr/>
              <p14:nvPr/>
            </p14:nvContentPartPr>
            <p14:xfrm>
              <a:off x="6669405" y="1035129"/>
              <a:ext cx="152019" cy="312467"/>
            </p14:xfrm>
          </p:contentPart>
        </mc:Choice>
        <mc:Fallback xmlns="">
          <p:pic>
            <p:nvPicPr>
              <p:cNvPr id="42" name="Ink 41"/>
            </p:nvPicPr>
            <p:blipFill>
              <a:blip r:embed="rId59"/>
            </p:blipFill>
            <p:spPr>
              <a:xfrm>
                <a:off x="6669405" y="1035129"/>
                <a:ext cx="152019" cy="312467"/>
              </a:xfrm>
              <a:prstGeom prst="rect"/>
            </p:spPr>
          </p:pic>
        </mc:Fallback>
      </mc:AlternateContent>
      <mc:AlternateContent xmlns:mc="http://schemas.openxmlformats.org/markup-compatibility/2006" xmlns:p14="http://schemas.microsoft.com/office/powerpoint/2010/main">
        <mc:Choice Requires="p14">
          <p:contentPart r:id="rId60" p14:bwMode="auto">
            <p14:nvContentPartPr>
              <p14:cNvPr id="43" name="Ink 42"/>
              <p14:cNvContentPartPr/>
              <p14:nvPr/>
            </p14:nvContentPartPr>
            <p14:xfrm>
              <a:off x="6816852" y="1061846"/>
              <a:ext cx="18288" cy="74295"/>
            </p14:xfrm>
          </p:contentPart>
        </mc:Choice>
        <mc:Fallback xmlns="">
          <p:pic>
            <p:nvPicPr>
              <p:cNvPr id="43" name="Ink 42"/>
            </p:nvPicPr>
            <p:blipFill>
              <a:blip r:embed="rId61"/>
            </p:blipFill>
            <p:spPr>
              <a:xfrm>
                <a:off x="6816852" y="1061846"/>
                <a:ext cx="18288" cy="74295"/>
              </a:xfrm>
              <a:prstGeom prst="rect"/>
            </p:spPr>
          </p:pic>
        </mc:Fallback>
      </mc:AlternateContent>
      <mc:AlternateContent xmlns:mc="http://schemas.openxmlformats.org/markup-compatibility/2006" xmlns:p14="http://schemas.microsoft.com/office/powerpoint/2010/main">
        <mc:Choice Requires="p14">
          <p:contentPart r:id="rId62" p14:bwMode="auto">
            <p14:nvContentPartPr>
              <p14:cNvPr id="44" name="Ink 43"/>
              <p14:cNvContentPartPr/>
              <p14:nvPr/>
            </p14:nvContentPartPr>
            <p14:xfrm>
              <a:off x="6844284" y="1044701"/>
              <a:ext cx="22860" cy="20574"/>
            </p14:xfrm>
          </p:contentPart>
        </mc:Choice>
        <mc:Fallback xmlns="">
          <p:pic>
            <p:nvPicPr>
              <p:cNvPr id="44" name="Ink 43"/>
            </p:nvPicPr>
            <p:blipFill>
              <a:blip r:embed="rId63"/>
            </p:blipFill>
            <p:spPr>
              <a:xfrm>
                <a:off x="6844284" y="1044701"/>
                <a:ext cx="22860" cy="20574"/>
              </a:xfrm>
              <a:prstGeom prst="rect"/>
            </p:spPr>
          </p:pic>
        </mc:Fallback>
      </mc:AlternateContent>
      <mc:AlternateContent xmlns:mc="http://schemas.openxmlformats.org/markup-compatibility/2006" xmlns:p14="http://schemas.microsoft.com/office/powerpoint/2010/main">
        <mc:Choice Requires="p14">
          <p:contentPart r:id="rId64" p14:bwMode="auto">
            <p14:nvContentPartPr>
              <p14:cNvPr id="45" name="Ink 44"/>
              <p14:cNvContentPartPr/>
              <p14:nvPr/>
            </p14:nvContentPartPr>
            <p14:xfrm>
              <a:off x="6858000" y="992124"/>
              <a:ext cx="50292" cy="104013"/>
            </p14:xfrm>
          </p:contentPart>
        </mc:Choice>
        <mc:Fallback xmlns="">
          <p:pic>
            <p:nvPicPr>
              <p:cNvPr id="45" name="Ink 44"/>
            </p:nvPicPr>
            <p:blipFill>
              <a:blip r:embed="rId65"/>
            </p:blipFill>
            <p:spPr>
              <a:xfrm>
                <a:off x="6858000" y="992124"/>
                <a:ext cx="50292" cy="104013"/>
              </a:xfrm>
              <a:prstGeom prst="rect"/>
            </p:spPr>
          </p:pic>
        </mc:Fallback>
      </mc:AlternateContent>
      <mc:AlternateContent xmlns:mc="http://schemas.openxmlformats.org/markup-compatibility/2006" xmlns:p14="http://schemas.microsoft.com/office/powerpoint/2010/main">
        <mc:Choice Requires="p14">
          <p:contentPart r:id="rId66" p14:bwMode="auto">
            <p14:nvContentPartPr>
              <p14:cNvPr id="46" name="Ink 45"/>
              <p14:cNvContentPartPr/>
              <p14:nvPr/>
            </p14:nvContentPartPr>
            <p14:xfrm>
              <a:off x="6858000" y="1124711"/>
              <a:ext cx="6857" cy="41149"/>
            </p14:xfrm>
          </p:contentPart>
        </mc:Choice>
        <mc:Fallback xmlns="">
          <p:pic>
            <p:nvPicPr>
              <p:cNvPr id="46" name="Ink 45"/>
            </p:nvPicPr>
            <p:blipFill>
              <a:blip r:embed="rId67"/>
            </p:blipFill>
            <p:spPr>
              <a:xfrm>
                <a:off x="6858000" y="1124711"/>
                <a:ext cx="6857" cy="41149"/>
              </a:xfrm>
              <a:prstGeom prst="rect"/>
            </p:spPr>
          </p:pic>
        </mc:Fallback>
      </mc:AlternateContent>
      <mc:AlternateContent xmlns:mc="http://schemas.openxmlformats.org/markup-compatibility/2006" xmlns:p14="http://schemas.microsoft.com/office/powerpoint/2010/main">
        <mc:Choice Requires="p14">
          <p:contentPart r:id="rId68" p14:bwMode="auto">
            <p14:nvContentPartPr>
              <p14:cNvPr id="47" name="Ink 46"/>
              <p14:cNvContentPartPr/>
              <p14:nvPr/>
            </p14:nvContentPartPr>
            <p14:xfrm>
              <a:off x="6862572" y="1089993"/>
              <a:ext cx="64008" cy="80439"/>
            </p14:xfrm>
          </p:contentPart>
        </mc:Choice>
        <mc:Fallback xmlns="">
          <p:pic>
            <p:nvPicPr>
              <p:cNvPr id="47" name="Ink 46"/>
            </p:nvPicPr>
            <p:blipFill>
              <a:blip r:embed="rId69"/>
            </p:blipFill>
            <p:spPr>
              <a:xfrm>
                <a:off x="6862572" y="1089993"/>
                <a:ext cx="64008" cy="80439"/>
              </a:xfrm>
              <a:prstGeom prst="rect"/>
            </p:spPr>
          </p:pic>
        </mc:Fallback>
      </mc:AlternateContent>
      <mc:AlternateContent xmlns:mc="http://schemas.openxmlformats.org/markup-compatibility/2006" xmlns:p14="http://schemas.microsoft.com/office/powerpoint/2010/main">
        <mc:Choice Requires="p14">
          <p:contentPart r:id="rId70" p14:bwMode="auto">
            <p14:nvContentPartPr>
              <p14:cNvPr id="48" name="Ink 47"/>
              <p14:cNvContentPartPr/>
              <p14:nvPr/>
            </p14:nvContentPartPr>
            <p14:xfrm>
              <a:off x="6787991" y="1129284"/>
              <a:ext cx="145446" cy="205739"/>
            </p14:xfrm>
          </p:contentPart>
        </mc:Choice>
        <mc:Fallback xmlns="">
          <p:pic>
            <p:nvPicPr>
              <p:cNvPr id="48" name="Ink 47"/>
            </p:nvPicPr>
            <p:blipFill>
              <a:blip r:embed="rId71"/>
            </p:blipFill>
            <p:spPr>
              <a:xfrm>
                <a:off x="6787991" y="1129284"/>
                <a:ext cx="145446" cy="205739"/>
              </a:xfrm>
              <a:prstGeom prst="rect"/>
            </p:spPr>
          </p:pic>
        </mc:Fallback>
      </mc:AlternateContent>
      <mc:AlternateContent xmlns:mc="http://schemas.openxmlformats.org/markup-compatibility/2006" xmlns:p14="http://schemas.microsoft.com/office/powerpoint/2010/main">
        <mc:Choice Requires="p14">
          <p:contentPart r:id="rId72" p14:bwMode="auto">
            <p14:nvContentPartPr>
              <p14:cNvPr id="49" name="Ink 48"/>
              <p14:cNvContentPartPr/>
              <p14:nvPr/>
            </p14:nvContentPartPr>
            <p14:xfrm>
              <a:off x="6958584" y="1019555"/>
              <a:ext cx="91440" cy="131445"/>
            </p14:xfrm>
          </p:contentPart>
        </mc:Choice>
        <mc:Fallback xmlns="">
          <p:pic>
            <p:nvPicPr>
              <p:cNvPr id="49" name="Ink 48"/>
            </p:nvPicPr>
            <p:blipFill>
              <a:blip r:embed="rId73"/>
            </p:blipFill>
            <p:spPr>
              <a:xfrm>
                <a:off x="6958584" y="1019555"/>
                <a:ext cx="91440" cy="131445"/>
              </a:xfrm>
              <a:prstGeom prst="rect"/>
            </p:spPr>
          </p:pic>
        </mc:Fallback>
      </mc:AlternateContent>
      <mc:AlternateContent xmlns:mc="http://schemas.openxmlformats.org/markup-compatibility/2006" xmlns:p14="http://schemas.microsoft.com/office/powerpoint/2010/main">
        <mc:Choice Requires="p14">
          <p:contentPart r:id="rId74" p14:bwMode="auto">
            <p14:nvContentPartPr>
              <p14:cNvPr id="50" name="Ink 49"/>
              <p14:cNvContentPartPr/>
              <p14:nvPr/>
            </p14:nvContentPartPr>
            <p14:xfrm>
              <a:off x="7004304" y="1044130"/>
              <a:ext cx="111442" cy="62294"/>
            </p14:xfrm>
          </p:contentPart>
        </mc:Choice>
        <mc:Fallback xmlns="">
          <p:pic>
            <p:nvPicPr>
              <p:cNvPr id="50" name="Ink 49"/>
            </p:nvPicPr>
            <p:blipFill>
              <a:blip r:embed="rId75"/>
            </p:blipFill>
            <p:spPr>
              <a:xfrm>
                <a:off x="7004304" y="1044130"/>
                <a:ext cx="111442" cy="62294"/>
              </a:xfrm>
              <a:prstGeom prst="rect"/>
            </p:spPr>
          </p:pic>
        </mc:Fallback>
      </mc:AlternateContent>
      <mc:AlternateContent xmlns:mc="http://schemas.openxmlformats.org/markup-compatibility/2006" xmlns:p14="http://schemas.microsoft.com/office/powerpoint/2010/main">
        <mc:Choice Requires="p14">
          <p:contentPart r:id="rId76" p14:bwMode="auto">
            <p14:nvContentPartPr>
              <p14:cNvPr id="51" name="Ink 50"/>
              <p14:cNvContentPartPr/>
              <p14:nvPr/>
            </p14:nvContentPartPr>
            <p14:xfrm>
              <a:off x="6987730" y="1101851"/>
              <a:ext cx="118300" cy="84011"/>
            </p14:xfrm>
          </p:contentPart>
        </mc:Choice>
        <mc:Fallback xmlns="">
          <p:pic>
            <p:nvPicPr>
              <p:cNvPr id="51" name="Ink 50"/>
            </p:nvPicPr>
            <p:blipFill>
              <a:blip r:embed="rId77"/>
            </p:blipFill>
            <p:spPr>
              <a:xfrm>
                <a:off x="6987730" y="1101851"/>
                <a:ext cx="118300" cy="84011"/>
              </a:xfrm>
              <a:prstGeom prst="rect"/>
            </p:spPr>
          </p:pic>
        </mc:Fallback>
      </mc:AlternateContent>
      <mc:AlternateContent xmlns:mc="http://schemas.openxmlformats.org/markup-compatibility/2006" xmlns:p14="http://schemas.microsoft.com/office/powerpoint/2010/main">
        <mc:Choice Requires="p14">
          <p:contentPart r:id="rId78" p14:bwMode="auto">
            <p14:nvContentPartPr>
              <p14:cNvPr id="52" name="Ink 51"/>
              <p14:cNvContentPartPr/>
              <p14:nvPr/>
            </p14:nvContentPartPr>
            <p14:xfrm>
              <a:off x="7050024" y="1094994"/>
              <a:ext cx="70866" cy="29718"/>
            </p14:xfrm>
          </p:contentPart>
        </mc:Choice>
        <mc:Fallback xmlns="">
          <p:pic>
            <p:nvPicPr>
              <p:cNvPr id="52" name="Ink 51"/>
            </p:nvPicPr>
            <p:blipFill>
              <a:blip r:embed="rId79"/>
            </p:blipFill>
            <p:spPr>
              <a:xfrm>
                <a:off x="7050024" y="1094994"/>
                <a:ext cx="70866" cy="29718"/>
              </a:xfrm>
              <a:prstGeom prst="rect"/>
            </p:spPr>
          </p:pic>
        </mc:Fallback>
      </mc:AlternateContent>
      <mc:AlternateContent xmlns:mc="http://schemas.openxmlformats.org/markup-compatibility/2006" xmlns:p14="http://schemas.microsoft.com/office/powerpoint/2010/main">
        <mc:Choice Requires="p14">
          <p:contentPart r:id="rId80" p14:bwMode="auto">
            <p14:nvContentPartPr>
              <p14:cNvPr id="53" name="Ink 52"/>
              <p14:cNvContentPartPr/>
              <p14:nvPr/>
            </p14:nvContentPartPr>
            <p14:xfrm>
              <a:off x="6958584" y="1110995"/>
              <a:ext cx="178308" cy="196311"/>
            </p14:xfrm>
          </p:contentPart>
        </mc:Choice>
        <mc:Fallback xmlns="">
          <p:pic>
            <p:nvPicPr>
              <p:cNvPr id="53" name="Ink 52"/>
            </p:nvPicPr>
            <p:blipFill>
              <a:blip r:embed="rId81"/>
            </p:blipFill>
            <p:spPr>
              <a:xfrm>
                <a:off x="6958584" y="1110995"/>
                <a:ext cx="178308" cy="196311"/>
              </a:xfrm>
              <a:prstGeom prst="rect"/>
            </p:spPr>
          </p:pic>
        </mc:Fallback>
      </mc:AlternateContent>
      <mc:AlternateContent xmlns:mc="http://schemas.openxmlformats.org/markup-compatibility/2006" xmlns:p14="http://schemas.microsoft.com/office/powerpoint/2010/main">
        <mc:Choice Requires="p14">
          <p:contentPart r:id="rId82" p14:bwMode="auto">
            <p14:nvContentPartPr>
              <p14:cNvPr id="54" name="Ink 53"/>
              <p14:cNvContentPartPr/>
              <p14:nvPr/>
            </p14:nvContentPartPr>
            <p14:xfrm>
              <a:off x="7082027" y="1188720"/>
              <a:ext cx="9145" cy="18288"/>
            </p14:xfrm>
          </p:contentPart>
        </mc:Choice>
        <mc:Fallback xmlns="">
          <p:pic>
            <p:nvPicPr>
              <p:cNvPr id="54" name="Ink 53"/>
            </p:nvPicPr>
            <p:blipFill>
              <a:blip r:embed="rId83"/>
            </p:blipFill>
            <p:spPr>
              <a:xfrm>
                <a:off x="7082027" y="1188720"/>
                <a:ext cx="9145" cy="18288"/>
              </a:xfrm>
              <a:prstGeom prst="rect"/>
            </p:spPr>
          </p:pic>
        </mc:Fallback>
      </mc:AlternateContent>
      <mc:AlternateContent xmlns:mc="http://schemas.openxmlformats.org/markup-compatibility/2006" xmlns:p14="http://schemas.microsoft.com/office/powerpoint/2010/main">
        <mc:Choice Requires="p14">
          <p:contentPart r:id="rId84" p14:bwMode="auto">
            <p14:nvContentPartPr>
              <p14:cNvPr id="55" name="Ink 54"/>
              <p14:cNvContentPartPr/>
              <p14:nvPr/>
            </p14:nvContentPartPr>
            <p14:xfrm>
              <a:off x="7128176" y="1010411"/>
              <a:ext cx="100155" cy="274178"/>
            </p14:xfrm>
          </p:contentPart>
        </mc:Choice>
        <mc:Fallback xmlns="">
          <p:pic>
            <p:nvPicPr>
              <p:cNvPr id="55" name="Ink 54"/>
            </p:nvPicPr>
            <p:blipFill>
              <a:blip r:embed="rId85"/>
            </p:blipFill>
            <p:spPr>
              <a:xfrm>
                <a:off x="7128176" y="1010411"/>
                <a:ext cx="100155" cy="274178"/>
              </a:xfrm>
              <a:prstGeom prst="rect"/>
            </p:spPr>
          </p:pic>
        </mc:Fallback>
      </mc:AlternateContent>
      <mc:AlternateContent xmlns:mc="http://schemas.openxmlformats.org/markup-compatibility/2006" xmlns:p14="http://schemas.microsoft.com/office/powerpoint/2010/main">
        <mc:Choice Requires="p14">
          <p:contentPart r:id="rId86" p14:bwMode="auto">
            <p14:nvContentPartPr>
              <p14:cNvPr id="56" name="Ink 55"/>
              <p14:cNvContentPartPr/>
              <p14:nvPr/>
            </p14:nvContentPartPr>
            <p14:xfrm>
              <a:off x="7178040" y="1051560"/>
              <a:ext cx="91440" cy="82295"/>
            </p14:xfrm>
          </p:contentPart>
        </mc:Choice>
        <mc:Fallback xmlns="">
          <p:pic>
            <p:nvPicPr>
              <p:cNvPr id="56" name="Ink 55"/>
            </p:nvPicPr>
            <p:blipFill>
              <a:blip r:embed="rId87"/>
            </p:blipFill>
            <p:spPr>
              <a:xfrm>
                <a:off x="7178040" y="1051560"/>
                <a:ext cx="91440" cy="82295"/>
              </a:xfrm>
              <a:prstGeom prst="rect"/>
            </p:spPr>
          </p:pic>
        </mc:Fallback>
      </mc:AlternateContent>
      <mc:AlternateContent xmlns:mc="http://schemas.openxmlformats.org/markup-compatibility/2006" xmlns:p14="http://schemas.microsoft.com/office/powerpoint/2010/main">
        <mc:Choice Requires="p14">
          <p:contentPart r:id="rId88" p14:bwMode="auto">
            <p14:nvContentPartPr>
              <p14:cNvPr id="57" name="Ink 56"/>
              <p14:cNvContentPartPr/>
              <p14:nvPr/>
            </p14:nvContentPartPr>
            <p14:xfrm>
              <a:off x="7219187" y="1060704"/>
              <a:ext cx="22860" cy="64008"/>
            </p14:xfrm>
          </p:contentPart>
        </mc:Choice>
        <mc:Fallback xmlns="">
          <p:pic>
            <p:nvPicPr>
              <p:cNvPr id="57" name="Ink 56"/>
            </p:nvPicPr>
            <p:blipFill>
              <a:blip r:embed="rId89"/>
            </p:blipFill>
            <p:spPr>
              <a:xfrm>
                <a:off x="7219187" y="1060704"/>
                <a:ext cx="22860" cy="64008"/>
              </a:xfrm>
              <a:prstGeom prst="rect"/>
            </p:spPr>
          </p:pic>
        </mc:Fallback>
      </mc:AlternateContent>
      <mc:AlternateContent xmlns:mc="http://schemas.openxmlformats.org/markup-compatibility/2006" xmlns:p14="http://schemas.microsoft.com/office/powerpoint/2010/main">
        <mc:Choice Requires="p14">
          <p:contentPart r:id="rId90" p14:bwMode="auto">
            <p14:nvContentPartPr>
              <p14:cNvPr id="58" name="Ink 57"/>
              <p14:cNvContentPartPr/>
              <p14:nvPr/>
            </p14:nvContentPartPr>
            <p14:xfrm>
              <a:off x="7200900" y="1042415"/>
              <a:ext cx="64007" cy="102299"/>
            </p14:xfrm>
          </p:contentPart>
        </mc:Choice>
        <mc:Fallback xmlns="">
          <p:pic>
            <p:nvPicPr>
              <p:cNvPr id="58" name="Ink 57"/>
            </p:nvPicPr>
            <p:blipFill>
              <a:blip r:embed="rId91"/>
            </p:blipFill>
            <p:spPr>
              <a:xfrm>
                <a:off x="7200900" y="1042415"/>
                <a:ext cx="64007" cy="102299"/>
              </a:xfrm>
              <a:prstGeom prst="rect"/>
            </p:spPr>
          </p:pic>
        </mc:Fallback>
      </mc:AlternateContent>
      <mc:AlternateContent xmlns:mc="http://schemas.openxmlformats.org/markup-compatibility/2006" xmlns:p14="http://schemas.microsoft.com/office/powerpoint/2010/main">
        <mc:Choice Requires="p14">
          <p:contentPart r:id="rId92" p14:bwMode="auto">
            <p14:nvContentPartPr>
              <p14:cNvPr id="59" name="Ink 58"/>
              <p14:cNvContentPartPr/>
              <p14:nvPr/>
            </p14:nvContentPartPr>
            <p14:xfrm>
              <a:off x="7188327" y="1158430"/>
              <a:ext cx="184737" cy="92583"/>
            </p14:xfrm>
          </p:contentPart>
        </mc:Choice>
        <mc:Fallback xmlns="">
          <p:pic>
            <p:nvPicPr>
              <p:cNvPr id="59" name="Ink 58"/>
            </p:nvPicPr>
            <p:blipFill>
              <a:blip r:embed="rId93"/>
            </p:blipFill>
            <p:spPr>
              <a:xfrm>
                <a:off x="7188327" y="1158430"/>
                <a:ext cx="184737" cy="92583"/>
              </a:xfrm>
              <a:prstGeom prst="rect"/>
            </p:spPr>
          </p:pic>
        </mc:Fallback>
      </mc:AlternateContent>
      <mc:AlternateContent xmlns:mc="http://schemas.openxmlformats.org/markup-compatibility/2006" xmlns:p14="http://schemas.microsoft.com/office/powerpoint/2010/main">
        <mc:Choice Requires="p14">
          <p:contentPart r:id="rId94" p14:bwMode="auto">
            <p14:nvContentPartPr>
              <p14:cNvPr id="60" name="Ink 59"/>
              <p14:cNvContentPartPr/>
              <p14:nvPr/>
            </p14:nvContentPartPr>
            <p14:xfrm>
              <a:off x="6872859" y="1201293"/>
              <a:ext cx="8001" cy="83439"/>
            </p14:xfrm>
          </p:contentPart>
        </mc:Choice>
        <mc:Fallback xmlns="">
          <p:pic>
            <p:nvPicPr>
              <p:cNvPr id="60" name="Ink 59"/>
            </p:nvPicPr>
            <p:blipFill>
              <a:blip r:embed="rId95"/>
            </p:blipFill>
            <p:spPr>
              <a:xfrm>
                <a:off x="6872859" y="1201293"/>
                <a:ext cx="8001" cy="83439"/>
              </a:xfrm>
              <a:prstGeom prst="rect"/>
            </p:spPr>
          </p:pic>
        </mc:Fallback>
      </mc:AlternateContent>
      <mc:AlternateContent xmlns:mc="http://schemas.openxmlformats.org/markup-compatibility/2006" xmlns:p14="http://schemas.microsoft.com/office/powerpoint/2010/main">
        <mc:Choice Requires="p14">
          <p:contentPart r:id="rId96" p14:bwMode="auto">
            <p14:nvContentPartPr>
              <p14:cNvPr id="61" name="Ink 60"/>
              <p14:cNvContentPartPr/>
              <p14:nvPr/>
            </p14:nvContentPartPr>
            <p14:xfrm>
              <a:off x="6716267" y="1170431"/>
              <a:ext cx="360" cy="48006"/>
            </p14:xfrm>
          </p:contentPart>
        </mc:Choice>
        <mc:Fallback xmlns="">
          <p:pic>
            <p:nvPicPr>
              <p:cNvPr id="61" name="Ink 60"/>
            </p:nvPicPr>
            <p:blipFill>
              <a:blip r:embed="rId97"/>
            </p:blipFill>
            <p:spPr>
              <a:xfrm>
                <a:off x="6716267" y="1170431"/>
                <a:ext cx="360" cy="48006"/>
              </a:xfrm>
              <a:prstGeom prst="rect"/>
            </p:spPr>
          </p:pic>
        </mc:Fallback>
      </mc:AlternateContent>
      <mc:AlternateContent xmlns:mc="http://schemas.openxmlformats.org/markup-compatibility/2006" xmlns:p14="http://schemas.microsoft.com/office/powerpoint/2010/main">
        <mc:Choice Requires="p14">
          <p:contentPart r:id="rId98" p14:bwMode="auto">
            <p14:nvContentPartPr>
              <p14:cNvPr id="62" name="Ink 61"/>
              <p14:cNvContentPartPr/>
              <p14:nvPr/>
            </p14:nvContentPartPr>
            <p14:xfrm>
              <a:off x="5027771" y="2564891"/>
              <a:ext cx="15145" cy="82296"/>
            </p14:xfrm>
          </p:contentPart>
        </mc:Choice>
        <mc:Fallback xmlns="">
          <p:pic>
            <p:nvPicPr>
              <p:cNvPr id="62" name="Ink 61"/>
            </p:nvPicPr>
            <p:blipFill>
              <a:blip r:embed="rId99"/>
            </p:blipFill>
            <p:spPr>
              <a:xfrm>
                <a:off x="5027771" y="2564891"/>
                <a:ext cx="15145" cy="82296"/>
              </a:xfrm>
              <a:prstGeom prst="rect"/>
            </p:spPr>
          </p:pic>
        </mc:Fallback>
      </mc:AlternateContent>
      <mc:AlternateContent xmlns:mc="http://schemas.openxmlformats.org/markup-compatibility/2006" xmlns:p14="http://schemas.microsoft.com/office/powerpoint/2010/main">
        <mc:Choice Requires="p14">
          <p:contentPart r:id="rId100" p14:bwMode="auto">
            <p14:nvContentPartPr>
              <p14:cNvPr id="63" name="Ink 62"/>
              <p14:cNvContentPartPr/>
              <p14:nvPr/>
            </p14:nvContentPartPr>
            <p14:xfrm>
              <a:off x="4991195" y="2507741"/>
              <a:ext cx="184308" cy="174451"/>
            </p14:xfrm>
          </p:contentPart>
        </mc:Choice>
        <mc:Fallback xmlns="">
          <p:pic>
            <p:nvPicPr>
              <p:cNvPr id="63" name="Ink 62"/>
            </p:nvPicPr>
            <p:blipFill>
              <a:blip r:embed="rId101"/>
            </p:blipFill>
            <p:spPr>
              <a:xfrm>
                <a:off x="4991195" y="2507741"/>
                <a:ext cx="184308" cy="174451"/>
              </a:xfrm>
              <a:prstGeom prst="rect"/>
            </p:spPr>
          </p:pic>
        </mc:Fallback>
      </mc:AlternateContent>
      <mc:AlternateContent xmlns:mc="http://schemas.openxmlformats.org/markup-compatibility/2006" xmlns:p14="http://schemas.microsoft.com/office/powerpoint/2010/main">
        <mc:Choice Requires="p14">
          <p:contentPart r:id="rId102" p14:bwMode="auto">
            <p14:nvContentPartPr>
              <p14:cNvPr id="64" name="Ink 63"/>
              <p14:cNvContentPartPr/>
              <p14:nvPr/>
            </p14:nvContentPartPr>
            <p14:xfrm>
              <a:off x="5095493" y="2455163"/>
              <a:ext cx="29718" cy="176023"/>
            </p14:xfrm>
          </p:contentPart>
        </mc:Choice>
        <mc:Fallback xmlns="">
          <p:pic>
            <p:nvPicPr>
              <p:cNvPr id="64" name="Ink 63"/>
            </p:nvPicPr>
            <p:blipFill>
              <a:blip r:embed="rId103"/>
            </p:blipFill>
            <p:spPr>
              <a:xfrm>
                <a:off x="5095493" y="2455163"/>
                <a:ext cx="29718" cy="176023"/>
              </a:xfrm>
              <a:prstGeom prst="rect"/>
            </p:spPr>
          </p:pic>
        </mc:Fallback>
      </mc:AlternateContent>
      <mc:AlternateContent xmlns:mc="http://schemas.openxmlformats.org/markup-compatibility/2006" xmlns:p14="http://schemas.microsoft.com/office/powerpoint/2010/main">
        <mc:Choice Requires="p14">
          <p:contentPart r:id="rId104" p14:bwMode="auto">
            <p14:nvContentPartPr>
              <p14:cNvPr id="65" name="Ink 64"/>
              <p14:cNvContentPartPr/>
              <p14:nvPr/>
            </p14:nvContentPartPr>
            <p14:xfrm>
              <a:off x="5120640" y="2603753"/>
              <a:ext cx="36576" cy="16003"/>
            </p14:xfrm>
          </p:contentPart>
        </mc:Choice>
        <mc:Fallback xmlns="">
          <p:pic>
            <p:nvPicPr>
              <p:cNvPr id="65" name="Ink 64"/>
            </p:nvPicPr>
            <p:blipFill>
              <a:blip r:embed="rId105"/>
            </p:blipFill>
            <p:spPr>
              <a:xfrm>
                <a:off x="5120640" y="2603753"/>
                <a:ext cx="36576" cy="16003"/>
              </a:xfrm>
              <a:prstGeom prst="rect"/>
            </p:spPr>
          </p:pic>
        </mc:Fallback>
      </mc:AlternateContent>
      <mc:AlternateContent xmlns:mc="http://schemas.openxmlformats.org/markup-compatibility/2006" xmlns:p14="http://schemas.microsoft.com/office/powerpoint/2010/main">
        <mc:Choice Requires="p14">
          <p:contentPart r:id="rId106" p14:bwMode="auto">
            <p14:nvContentPartPr>
              <p14:cNvPr id="66" name="Ink 65"/>
              <p14:cNvContentPartPr/>
              <p14:nvPr/>
            </p14:nvContentPartPr>
            <p14:xfrm>
              <a:off x="5239512" y="2455163"/>
              <a:ext cx="68580" cy="32004"/>
            </p14:xfrm>
          </p:contentPart>
        </mc:Choice>
        <mc:Fallback xmlns="">
          <p:pic>
            <p:nvPicPr>
              <p:cNvPr id="66" name="Ink 65"/>
            </p:nvPicPr>
            <p:blipFill>
              <a:blip r:embed="rId107"/>
            </p:blipFill>
            <p:spPr>
              <a:xfrm>
                <a:off x="5239512" y="2455163"/>
                <a:ext cx="68580" cy="32004"/>
              </a:xfrm>
              <a:prstGeom prst="rect"/>
            </p:spPr>
          </p:pic>
        </mc:Fallback>
      </mc:AlternateContent>
      <mc:AlternateContent xmlns:mc="http://schemas.openxmlformats.org/markup-compatibility/2006" xmlns:p14="http://schemas.microsoft.com/office/powerpoint/2010/main">
        <mc:Choice Requires="p14">
          <p:contentPart r:id="rId108" p14:bwMode="auto">
            <p14:nvContentPartPr>
              <p14:cNvPr id="67" name="Ink 66"/>
              <p14:cNvContentPartPr/>
              <p14:nvPr/>
            </p14:nvContentPartPr>
            <p14:xfrm>
              <a:off x="5194363" y="2427731"/>
              <a:ext cx="145732" cy="283465"/>
            </p14:xfrm>
          </p:contentPart>
        </mc:Choice>
        <mc:Fallback xmlns="">
          <p:pic>
            <p:nvPicPr>
              <p:cNvPr id="67" name="Ink 66"/>
            </p:nvPicPr>
            <p:blipFill>
              <a:blip r:embed="rId109"/>
            </p:blipFill>
            <p:spPr>
              <a:xfrm>
                <a:off x="5194363" y="2427731"/>
                <a:ext cx="145732" cy="283465"/>
              </a:xfrm>
              <a:prstGeom prst="rect"/>
            </p:spPr>
          </p:pic>
        </mc:Fallback>
      </mc:AlternateContent>
      <mc:AlternateContent xmlns:mc="http://schemas.openxmlformats.org/markup-compatibility/2006" xmlns:p14="http://schemas.microsoft.com/office/powerpoint/2010/main">
        <mc:Choice Requires="p14">
          <p:contentPart r:id="rId110" p14:bwMode="auto">
            <p14:nvContentPartPr>
              <p14:cNvPr id="76" name="Ink 75"/>
              <p14:cNvContentPartPr/>
              <p14:nvPr/>
            </p14:nvContentPartPr>
            <p14:xfrm>
              <a:off x="5344667" y="2432303"/>
              <a:ext cx="103299" cy="80010"/>
            </p14:xfrm>
          </p:contentPart>
        </mc:Choice>
        <mc:Fallback xmlns="">
          <p:pic>
            <p:nvPicPr>
              <p:cNvPr id="76" name="Ink 75"/>
            </p:nvPicPr>
            <p:blipFill>
              <a:blip r:embed="rId111"/>
            </p:blipFill>
            <p:spPr>
              <a:xfrm>
                <a:off x="5344667" y="2432303"/>
                <a:ext cx="103299" cy="80010"/>
              </a:xfrm>
              <a:prstGeom prst="rect"/>
            </p:spPr>
          </p:pic>
        </mc:Fallback>
      </mc:AlternateContent>
      <mc:AlternateContent xmlns:mc="http://schemas.openxmlformats.org/markup-compatibility/2006" xmlns:p14="http://schemas.microsoft.com/office/powerpoint/2010/main">
        <mc:Choice Requires="p14">
          <p:contentPart r:id="rId112" p14:bwMode="auto">
            <p14:nvContentPartPr>
              <p14:cNvPr id="77" name="Ink 76"/>
              <p14:cNvContentPartPr/>
              <p14:nvPr/>
            </p14:nvContentPartPr>
            <p14:xfrm>
              <a:off x="5376672" y="2436876"/>
              <a:ext cx="54864" cy="84582"/>
            </p14:xfrm>
          </p:contentPart>
        </mc:Choice>
        <mc:Fallback xmlns="">
          <p:pic>
            <p:nvPicPr>
              <p:cNvPr id="77" name="Ink 76"/>
            </p:nvPicPr>
            <p:blipFill>
              <a:blip r:embed="rId113"/>
            </p:blipFill>
            <p:spPr>
              <a:xfrm>
                <a:off x="5376672" y="2436876"/>
                <a:ext cx="54864" cy="84582"/>
              </a:xfrm>
              <a:prstGeom prst="rect"/>
            </p:spPr>
          </p:pic>
        </mc:Fallback>
      </mc:AlternateContent>
      <mc:AlternateContent xmlns:mc="http://schemas.openxmlformats.org/markup-compatibility/2006" xmlns:p14="http://schemas.microsoft.com/office/powerpoint/2010/main">
        <mc:Choice Requires="p14">
          <p:contentPart r:id="rId114" p14:bwMode="auto">
            <p14:nvContentPartPr>
              <p14:cNvPr id="78" name="Ink 77"/>
              <p14:cNvContentPartPr/>
              <p14:nvPr/>
            </p14:nvContentPartPr>
            <p14:xfrm>
              <a:off x="5335524" y="2532888"/>
              <a:ext cx="38862" cy="54863"/>
            </p14:xfrm>
          </p:contentPart>
        </mc:Choice>
        <mc:Fallback xmlns="">
          <p:pic>
            <p:nvPicPr>
              <p:cNvPr id="78" name="Ink 77"/>
            </p:nvPicPr>
            <p:blipFill>
              <a:blip r:embed="rId115"/>
            </p:blipFill>
            <p:spPr>
              <a:xfrm>
                <a:off x="5335524" y="2532888"/>
                <a:ext cx="38862" cy="54863"/>
              </a:xfrm>
              <a:prstGeom prst="rect"/>
            </p:spPr>
          </p:pic>
        </mc:Fallback>
      </mc:AlternateContent>
      <mc:AlternateContent xmlns:mc="http://schemas.openxmlformats.org/markup-compatibility/2006" xmlns:p14="http://schemas.microsoft.com/office/powerpoint/2010/main">
        <mc:Choice Requires="p14">
          <p:contentPart r:id="rId116" p14:bwMode="auto">
            <p14:nvContentPartPr>
              <p14:cNvPr id="79" name="Ink 78"/>
              <p14:cNvContentPartPr/>
              <p14:nvPr/>
            </p14:nvContentPartPr>
            <p14:xfrm>
              <a:off x="5372100" y="2499741"/>
              <a:ext cx="94154" cy="69723"/>
            </p14:xfrm>
          </p:contentPart>
        </mc:Choice>
        <mc:Fallback xmlns="">
          <p:pic>
            <p:nvPicPr>
              <p:cNvPr id="79" name="Ink 78"/>
            </p:nvPicPr>
            <p:blipFill>
              <a:blip r:embed="rId117"/>
            </p:blipFill>
            <p:spPr>
              <a:xfrm>
                <a:off x="5372100" y="2499741"/>
                <a:ext cx="94154" cy="69723"/>
              </a:xfrm>
              <a:prstGeom prst="rect"/>
            </p:spPr>
          </p:pic>
        </mc:Fallback>
      </mc:AlternateContent>
      <mc:AlternateContent xmlns:mc="http://schemas.openxmlformats.org/markup-compatibility/2006" xmlns:p14="http://schemas.microsoft.com/office/powerpoint/2010/main">
        <mc:Choice Requires="p14">
          <p:contentPart r:id="rId118" p14:bwMode="auto">
            <p14:nvContentPartPr>
              <p14:cNvPr id="80" name="Ink 79"/>
              <p14:cNvContentPartPr/>
              <p14:nvPr/>
            </p14:nvContentPartPr>
            <p14:xfrm>
              <a:off x="5349240" y="2592323"/>
              <a:ext cx="25145" cy="36577"/>
            </p14:xfrm>
          </p:contentPart>
        </mc:Choice>
        <mc:Fallback xmlns="">
          <p:pic>
            <p:nvPicPr>
              <p:cNvPr id="80" name="Ink 79"/>
            </p:nvPicPr>
            <p:blipFill>
              <a:blip r:embed="rId119"/>
            </p:blipFill>
            <p:spPr>
              <a:xfrm>
                <a:off x="5349240" y="2592323"/>
                <a:ext cx="25145" cy="36577"/>
              </a:xfrm>
              <a:prstGeom prst="rect"/>
            </p:spPr>
          </p:pic>
        </mc:Fallback>
      </mc:AlternateContent>
      <mc:AlternateContent xmlns:mc="http://schemas.openxmlformats.org/markup-compatibility/2006" xmlns:p14="http://schemas.microsoft.com/office/powerpoint/2010/main">
        <mc:Choice Requires="p14">
          <p:contentPart r:id="rId120" p14:bwMode="auto">
            <p14:nvContentPartPr>
              <p14:cNvPr id="81" name="Ink 80"/>
              <p14:cNvContentPartPr/>
              <p14:nvPr/>
            </p14:nvContentPartPr>
            <p14:xfrm>
              <a:off x="5381244" y="2550033"/>
              <a:ext cx="82296" cy="211454"/>
            </p14:xfrm>
          </p:contentPart>
        </mc:Choice>
        <mc:Fallback xmlns="">
          <p:pic>
            <p:nvPicPr>
              <p:cNvPr id="81" name="Ink 80"/>
            </p:nvPicPr>
            <p:blipFill>
              <a:blip r:embed="rId121"/>
            </p:blipFill>
            <p:spPr>
              <a:xfrm>
                <a:off x="5381244" y="2550033"/>
                <a:ext cx="82296" cy="211454"/>
              </a:xfrm>
              <a:prstGeom prst="rect"/>
            </p:spPr>
          </p:pic>
        </mc:Fallback>
      </mc:AlternateContent>
      <mc:AlternateContent xmlns:mc="http://schemas.openxmlformats.org/markup-compatibility/2006" xmlns:p14="http://schemas.microsoft.com/office/powerpoint/2010/main">
        <mc:Choice Requires="p14">
          <p:contentPart r:id="rId122" p14:bwMode="auto">
            <p14:nvContentPartPr>
              <p14:cNvPr id="82" name="Ink 81"/>
              <p14:cNvContentPartPr/>
              <p14:nvPr/>
            </p14:nvContentPartPr>
            <p14:xfrm>
              <a:off x="5358384" y="2459736"/>
              <a:ext cx="41148" cy="61722"/>
            </p14:xfrm>
          </p:contentPart>
        </mc:Choice>
        <mc:Fallback xmlns="">
          <p:pic>
            <p:nvPicPr>
              <p:cNvPr id="82" name="Ink 81"/>
            </p:nvPicPr>
            <p:blipFill>
              <a:blip r:embed="rId123"/>
            </p:blipFill>
            <p:spPr>
              <a:xfrm>
                <a:off x="5358384" y="2459736"/>
                <a:ext cx="41148" cy="61722"/>
              </a:xfrm>
              <a:prstGeom prst="rect"/>
            </p:spPr>
          </p:pic>
        </mc:Fallback>
      </mc:AlternateContent>
      <mc:AlternateContent xmlns:mc="http://schemas.openxmlformats.org/markup-compatibility/2006" xmlns:p14="http://schemas.microsoft.com/office/powerpoint/2010/main">
        <mc:Choice Requires="p14">
          <p:contentPart r:id="rId124" p14:bwMode="auto">
            <p14:nvContentPartPr>
              <p14:cNvPr id="83" name="Ink 82"/>
              <p14:cNvContentPartPr/>
              <p14:nvPr/>
            </p14:nvContentPartPr>
            <p14:xfrm>
              <a:off x="5522975" y="2423160"/>
              <a:ext cx="13716" cy="18288"/>
            </p14:xfrm>
          </p:contentPart>
        </mc:Choice>
        <mc:Fallback xmlns="">
          <p:pic>
            <p:nvPicPr>
              <p:cNvPr id="83" name="Ink 82"/>
            </p:nvPicPr>
            <p:blipFill>
              <a:blip r:embed="rId125"/>
            </p:blipFill>
            <p:spPr>
              <a:xfrm>
                <a:off x="5522975" y="2423160"/>
                <a:ext cx="13716" cy="18288"/>
              </a:xfrm>
              <a:prstGeom prst="rect"/>
            </p:spPr>
          </p:pic>
        </mc:Fallback>
      </mc:AlternateContent>
      <mc:AlternateContent xmlns:mc="http://schemas.openxmlformats.org/markup-compatibility/2006" xmlns:p14="http://schemas.microsoft.com/office/powerpoint/2010/main">
        <mc:Choice Requires="p14">
          <p:contentPart r:id="rId126" p14:bwMode="auto">
            <p14:nvContentPartPr>
              <p14:cNvPr id="84" name="Ink 83"/>
              <p14:cNvContentPartPr/>
              <p14:nvPr/>
            </p14:nvContentPartPr>
            <p14:xfrm>
              <a:off x="5490972" y="2446020"/>
              <a:ext cx="43434" cy="94868"/>
            </p14:xfrm>
          </p:contentPart>
        </mc:Choice>
        <mc:Fallback xmlns="">
          <p:pic>
            <p:nvPicPr>
              <p:cNvPr id="84" name="Ink 83"/>
            </p:nvPicPr>
            <p:blipFill>
              <a:blip r:embed="rId127"/>
            </p:blipFill>
            <p:spPr>
              <a:xfrm>
                <a:off x="5490972" y="2446020"/>
                <a:ext cx="43434" cy="94868"/>
              </a:xfrm>
              <a:prstGeom prst="rect"/>
            </p:spPr>
          </p:pic>
        </mc:Fallback>
      </mc:AlternateContent>
      <mc:AlternateContent xmlns:mc="http://schemas.openxmlformats.org/markup-compatibility/2006" xmlns:p14="http://schemas.microsoft.com/office/powerpoint/2010/main">
        <mc:Choice Requires="p14">
          <p:contentPart r:id="rId128" p14:bwMode="auto">
            <p14:nvContentPartPr>
              <p14:cNvPr id="85" name="Ink 84"/>
              <p14:cNvContentPartPr/>
              <p14:nvPr/>
            </p14:nvContentPartPr>
            <p14:xfrm>
              <a:off x="5494972" y="2464308"/>
              <a:ext cx="107442" cy="108585"/>
            </p14:xfrm>
          </p:contentPart>
        </mc:Choice>
        <mc:Fallback xmlns="">
          <p:pic>
            <p:nvPicPr>
              <p:cNvPr id="85" name="Ink 84"/>
            </p:nvPicPr>
            <p:blipFill>
              <a:blip r:embed="rId129"/>
            </p:blipFill>
            <p:spPr>
              <a:xfrm>
                <a:off x="5494972" y="2464308"/>
                <a:ext cx="107442" cy="108585"/>
              </a:xfrm>
              <a:prstGeom prst="rect"/>
            </p:spPr>
          </p:pic>
        </mc:Fallback>
      </mc:AlternateContent>
      <mc:AlternateContent xmlns:mc="http://schemas.openxmlformats.org/markup-compatibility/2006" xmlns:p14="http://schemas.microsoft.com/office/powerpoint/2010/main">
        <mc:Choice Requires="p14">
          <p:contentPart r:id="rId130" p14:bwMode="auto">
            <p14:nvContentPartPr>
              <p14:cNvPr id="86" name="Ink 85"/>
              <p14:cNvContentPartPr/>
              <p14:nvPr/>
            </p14:nvContentPartPr>
            <p14:xfrm>
              <a:off x="5557265" y="2500883"/>
              <a:ext cx="29718" cy="86868"/>
            </p14:xfrm>
          </p:contentPart>
        </mc:Choice>
        <mc:Fallback xmlns="">
          <p:pic>
            <p:nvPicPr>
              <p:cNvPr id="86" name="Ink 85"/>
            </p:nvPicPr>
            <p:blipFill>
              <a:blip r:embed="rId131"/>
            </p:blipFill>
            <p:spPr>
              <a:xfrm>
                <a:off x="5557265" y="2500883"/>
                <a:ext cx="29718" cy="86868"/>
              </a:xfrm>
              <a:prstGeom prst="rect"/>
            </p:spPr>
          </p:pic>
        </mc:Fallback>
      </mc:AlternateContent>
      <mc:AlternateContent xmlns:mc="http://schemas.openxmlformats.org/markup-compatibility/2006" xmlns:p14="http://schemas.microsoft.com/office/powerpoint/2010/main">
        <mc:Choice Requires="p14">
          <p:contentPart r:id="rId132" p14:bwMode="auto">
            <p14:nvContentPartPr>
              <p14:cNvPr id="87" name="Ink 86"/>
              <p14:cNvContentPartPr/>
              <p14:nvPr/>
            </p14:nvContentPartPr>
            <p14:xfrm>
              <a:off x="5495544" y="2596896"/>
              <a:ext cx="27432" cy="48006"/>
            </p14:xfrm>
          </p:contentPart>
        </mc:Choice>
        <mc:Fallback xmlns="">
          <p:pic>
            <p:nvPicPr>
              <p:cNvPr id="87" name="Ink 86"/>
            </p:nvPicPr>
            <p:blipFill>
              <a:blip r:embed="rId133"/>
            </p:blipFill>
            <p:spPr>
              <a:xfrm>
                <a:off x="5495544" y="2596896"/>
                <a:ext cx="27432" cy="48006"/>
              </a:xfrm>
              <a:prstGeom prst="rect"/>
            </p:spPr>
          </p:pic>
        </mc:Fallback>
      </mc:AlternateContent>
      <mc:AlternateContent xmlns:mc="http://schemas.openxmlformats.org/markup-compatibility/2006" xmlns:p14="http://schemas.microsoft.com/office/powerpoint/2010/main">
        <mc:Choice Requires="p14">
          <p:contentPart r:id="rId134" p14:bwMode="auto">
            <p14:nvContentPartPr>
              <p14:cNvPr id="88" name="Ink 87"/>
              <p14:cNvContentPartPr/>
              <p14:nvPr/>
            </p14:nvContentPartPr>
            <p14:xfrm>
              <a:off x="5509260" y="2551176"/>
              <a:ext cx="176022" cy="175164"/>
            </p14:xfrm>
          </p:contentPart>
        </mc:Choice>
        <mc:Fallback xmlns="">
          <p:pic>
            <p:nvPicPr>
              <p:cNvPr id="88" name="Ink 87"/>
            </p:nvPicPr>
            <p:blipFill>
              <a:blip r:embed="rId135"/>
            </p:blipFill>
            <p:spPr>
              <a:xfrm>
                <a:off x="5509260" y="2551176"/>
                <a:ext cx="176022" cy="175164"/>
              </a:xfrm>
              <a:prstGeom prst="rect"/>
            </p:spPr>
          </p:pic>
        </mc:Fallback>
      </mc:AlternateContent>
      <mc:AlternateContent xmlns:mc="http://schemas.openxmlformats.org/markup-compatibility/2006" xmlns:p14="http://schemas.microsoft.com/office/powerpoint/2010/main">
        <mc:Choice Requires="p14">
          <p:contentPart r:id="rId136" p14:bwMode="auto">
            <p14:nvContentPartPr>
              <p14:cNvPr id="89" name="Ink 88"/>
              <p14:cNvContentPartPr/>
              <p14:nvPr/>
            </p14:nvContentPartPr>
            <p14:xfrm>
              <a:off x="5733287" y="2638043"/>
              <a:ext cx="9145" cy="9144"/>
            </p14:xfrm>
          </p:contentPart>
        </mc:Choice>
        <mc:Fallback xmlns="">
          <p:pic>
            <p:nvPicPr>
              <p:cNvPr id="89" name="Ink 88"/>
            </p:nvPicPr>
            <p:blipFill>
              <a:blip r:embed="rId137"/>
            </p:blipFill>
            <p:spPr>
              <a:xfrm>
                <a:off x="5733287" y="2638043"/>
                <a:ext cx="9145" cy="9144"/>
              </a:xfrm>
              <a:prstGeom prst="rect"/>
            </p:spPr>
          </p:pic>
        </mc:Fallback>
      </mc:AlternateContent>
      <mc:AlternateContent xmlns:mc="http://schemas.openxmlformats.org/markup-compatibility/2006" xmlns:p14="http://schemas.microsoft.com/office/powerpoint/2010/main">
        <mc:Choice Requires="p14">
          <p:contentPart r:id="rId138" p14:bwMode="auto">
            <p14:nvContentPartPr>
              <p14:cNvPr id="90" name="Ink 89"/>
              <p14:cNvContentPartPr/>
              <p14:nvPr/>
            </p14:nvContentPartPr>
            <p14:xfrm>
              <a:off x="5461825" y="2624327"/>
              <a:ext cx="102298" cy="117158"/>
            </p14:xfrm>
          </p:contentPart>
        </mc:Choice>
        <mc:Fallback xmlns="">
          <p:pic>
            <p:nvPicPr>
              <p:cNvPr id="90" name="Ink 89"/>
            </p:nvPicPr>
            <p:blipFill>
              <a:blip r:embed="rId139"/>
            </p:blipFill>
            <p:spPr>
              <a:xfrm>
                <a:off x="5461825" y="2624327"/>
                <a:ext cx="102298" cy="117158"/>
              </a:xfrm>
              <a:prstGeom prst="rect"/>
            </p:spPr>
          </p:pic>
        </mc:Fallback>
      </mc:AlternateContent>
      <mc:AlternateContent xmlns:mc="http://schemas.openxmlformats.org/markup-compatibility/2006" xmlns:p14="http://schemas.microsoft.com/office/powerpoint/2010/main">
        <mc:Choice Requires="p14">
          <p:contentPart r:id="rId140" p14:bwMode="auto">
            <p14:nvContentPartPr>
              <p14:cNvPr id="91" name="Ink 90"/>
              <p14:cNvContentPartPr/>
              <p14:nvPr/>
            </p14:nvContentPartPr>
            <p14:xfrm>
              <a:off x="4715589" y="3075670"/>
              <a:ext cx="194738" cy="207026"/>
            </p14:xfrm>
          </p:contentPart>
        </mc:Choice>
        <mc:Fallback xmlns="">
          <p:pic>
            <p:nvPicPr>
              <p:cNvPr id="91" name="Ink 90"/>
            </p:nvPicPr>
            <p:blipFill>
              <a:blip r:embed="rId141"/>
            </p:blipFill>
            <p:spPr>
              <a:xfrm>
                <a:off x="4715589" y="3075670"/>
                <a:ext cx="194738" cy="207026"/>
              </a:xfrm>
              <a:prstGeom prst="rect"/>
            </p:spPr>
          </p:pic>
        </mc:Fallback>
      </mc:AlternateContent>
      <mc:AlternateContent xmlns:mc="http://schemas.openxmlformats.org/markup-compatibility/2006" xmlns:p14="http://schemas.microsoft.com/office/powerpoint/2010/main">
        <mc:Choice Requires="p14">
          <p:contentPart r:id="rId142" p14:bwMode="auto">
            <p14:nvContentPartPr>
              <p14:cNvPr id="92" name="Ink 91"/>
              <p14:cNvContentPartPr/>
              <p14:nvPr/>
            </p14:nvContentPartPr>
            <p14:xfrm>
              <a:off x="4914900" y="3097530"/>
              <a:ext cx="107442" cy="165306"/>
            </p14:xfrm>
          </p:contentPart>
        </mc:Choice>
        <mc:Fallback xmlns="">
          <p:pic>
            <p:nvPicPr>
              <p:cNvPr id="92" name="Ink 91"/>
            </p:nvPicPr>
            <p:blipFill>
              <a:blip r:embed="rId143"/>
            </p:blipFill>
            <p:spPr>
              <a:xfrm>
                <a:off x="4914900" y="3097530"/>
                <a:ext cx="107442" cy="165306"/>
              </a:xfrm>
              <a:prstGeom prst="rect"/>
            </p:spPr>
          </p:pic>
        </mc:Fallback>
      </mc:AlternateContent>
      <mc:AlternateContent xmlns:mc="http://schemas.openxmlformats.org/markup-compatibility/2006" xmlns:p14="http://schemas.microsoft.com/office/powerpoint/2010/main">
        <mc:Choice Requires="p14">
          <p:contentPart r:id="rId144" p14:bwMode="auto">
            <p14:nvContentPartPr>
              <p14:cNvPr id="93" name="Ink 92"/>
              <p14:cNvContentPartPr/>
              <p14:nvPr/>
            </p14:nvContentPartPr>
            <p14:xfrm>
              <a:off x="5058917" y="3072383"/>
              <a:ext cx="114300" cy="178308"/>
            </p14:xfrm>
          </p:contentPart>
        </mc:Choice>
        <mc:Fallback xmlns="">
          <p:pic>
            <p:nvPicPr>
              <p:cNvPr id="93" name="Ink 92"/>
            </p:nvPicPr>
            <p:blipFill>
              <a:blip r:embed="rId145"/>
            </p:blipFill>
            <p:spPr>
              <a:xfrm>
                <a:off x="5058917" y="3072383"/>
                <a:ext cx="114300" cy="178308"/>
              </a:xfrm>
              <a:prstGeom prst="rect"/>
            </p:spPr>
          </p:pic>
        </mc:Fallback>
      </mc:AlternateContent>
      <mc:AlternateContent xmlns:mc="http://schemas.openxmlformats.org/markup-compatibility/2006" xmlns:p14="http://schemas.microsoft.com/office/powerpoint/2010/main">
        <mc:Choice Requires="p14">
          <p:contentPart r:id="rId146" p14:bwMode="auto">
            <p14:nvContentPartPr>
              <p14:cNvPr id="94" name="Ink 93"/>
              <p14:cNvContentPartPr/>
              <p14:nvPr/>
            </p14:nvContentPartPr>
            <p14:xfrm>
              <a:off x="5120068" y="3022092"/>
              <a:ext cx="159449" cy="130302"/>
            </p14:xfrm>
          </p:contentPart>
        </mc:Choice>
        <mc:Fallback xmlns="">
          <p:pic>
            <p:nvPicPr>
              <p:cNvPr id="94" name="Ink 93"/>
            </p:nvPicPr>
            <p:blipFill>
              <a:blip r:embed="rId147"/>
            </p:blipFill>
            <p:spPr>
              <a:xfrm>
                <a:off x="5120068" y="3022092"/>
                <a:ext cx="159449" cy="130302"/>
              </a:xfrm>
              <a:prstGeom prst="rect"/>
            </p:spPr>
          </p:pic>
        </mc:Fallback>
      </mc:AlternateContent>
      <mc:AlternateContent xmlns:mc="http://schemas.openxmlformats.org/markup-compatibility/2006" xmlns:p14="http://schemas.microsoft.com/office/powerpoint/2010/main">
        <mc:Choice Requires="p14">
          <p:contentPart r:id="rId148" p14:bwMode="auto">
            <p14:nvContentPartPr>
              <p14:cNvPr id="95" name="Ink 94"/>
              <p14:cNvContentPartPr/>
              <p14:nvPr/>
            </p14:nvContentPartPr>
            <p14:xfrm>
              <a:off x="5152072" y="3104387"/>
              <a:ext cx="101727" cy="96013"/>
            </p14:xfrm>
          </p:contentPart>
        </mc:Choice>
        <mc:Fallback xmlns="">
          <p:pic>
            <p:nvPicPr>
              <p:cNvPr id="95" name="Ink 94"/>
            </p:nvPicPr>
            <p:blipFill>
              <a:blip r:embed="rId149"/>
            </p:blipFill>
            <p:spPr>
              <a:xfrm>
                <a:off x="5152072" y="3104387"/>
                <a:ext cx="101727" cy="96013"/>
              </a:xfrm>
              <a:prstGeom prst="rect"/>
            </p:spPr>
          </p:pic>
        </mc:Fallback>
      </mc:AlternateContent>
      <mc:AlternateContent xmlns:mc="http://schemas.openxmlformats.org/markup-compatibility/2006" xmlns:p14="http://schemas.microsoft.com/office/powerpoint/2010/main">
        <mc:Choice Requires="p14">
          <p:contentPart r:id="rId150" p14:bwMode="auto">
            <p14:nvContentPartPr>
              <p14:cNvPr id="96" name="Ink 95"/>
              <p14:cNvContentPartPr/>
              <p14:nvPr/>
            </p14:nvContentPartPr>
            <p14:xfrm>
              <a:off x="5150929" y="3188970"/>
              <a:ext cx="100013" cy="38862"/>
            </p14:xfrm>
          </p:contentPart>
        </mc:Choice>
        <mc:Fallback xmlns="">
          <p:pic>
            <p:nvPicPr>
              <p:cNvPr id="96" name="Ink 95"/>
            </p:nvPicPr>
            <p:blipFill>
              <a:blip r:embed="rId151"/>
            </p:blipFill>
            <p:spPr>
              <a:xfrm>
                <a:off x="5150929" y="3188970"/>
                <a:ext cx="100013" cy="38862"/>
              </a:xfrm>
              <a:prstGeom prst="rect"/>
            </p:spPr>
          </p:pic>
        </mc:Fallback>
      </mc:AlternateContent>
      <mc:AlternateContent xmlns:mc="http://schemas.openxmlformats.org/markup-compatibility/2006" xmlns:p14="http://schemas.microsoft.com/office/powerpoint/2010/main">
        <mc:Choice Requires="p14">
          <p:contentPart r:id="rId152" p14:bwMode="auto">
            <p14:nvContentPartPr>
              <p14:cNvPr id="97" name="Ink 96"/>
              <p14:cNvContentPartPr/>
              <p14:nvPr/>
            </p14:nvContentPartPr>
            <p14:xfrm>
              <a:off x="5191506" y="3100958"/>
              <a:ext cx="20574" cy="152019"/>
            </p14:xfrm>
          </p:contentPart>
        </mc:Choice>
        <mc:Fallback xmlns="">
          <p:pic>
            <p:nvPicPr>
              <p:cNvPr id="97" name="Ink 96"/>
            </p:nvPicPr>
            <p:blipFill>
              <a:blip r:embed="rId153"/>
            </p:blipFill>
            <p:spPr>
              <a:xfrm>
                <a:off x="5191506" y="3100958"/>
                <a:ext cx="20574" cy="152019"/>
              </a:xfrm>
              <a:prstGeom prst="rect"/>
            </p:spPr>
          </p:pic>
        </mc:Fallback>
      </mc:AlternateContent>
      <mc:AlternateContent xmlns:mc="http://schemas.openxmlformats.org/markup-compatibility/2006" xmlns:p14="http://schemas.microsoft.com/office/powerpoint/2010/main">
        <mc:Choice Requires="p14">
          <p:contentPart r:id="rId154" p14:bwMode="auto">
            <p14:nvContentPartPr>
              <p14:cNvPr id="98" name="Ink 97"/>
              <p14:cNvContentPartPr/>
              <p14:nvPr/>
            </p14:nvContentPartPr>
            <p14:xfrm>
              <a:off x="5138927" y="3223260"/>
              <a:ext cx="164593" cy="50292"/>
            </p14:xfrm>
          </p:contentPart>
        </mc:Choice>
        <mc:Fallback xmlns="">
          <p:pic>
            <p:nvPicPr>
              <p:cNvPr id="98" name="Ink 97"/>
            </p:nvPicPr>
            <p:blipFill>
              <a:blip r:embed="rId155"/>
            </p:blipFill>
            <p:spPr>
              <a:xfrm>
                <a:off x="5138927" y="3223260"/>
                <a:ext cx="164593" cy="50292"/>
              </a:xfrm>
              <a:prstGeom prst="rect"/>
            </p:spPr>
          </p:pic>
        </mc:Fallback>
      </mc:AlternateContent>
      <mc:AlternateContent xmlns:mc="http://schemas.openxmlformats.org/markup-compatibility/2006" xmlns:p14="http://schemas.microsoft.com/office/powerpoint/2010/main">
        <mc:Choice Requires="p14">
          <p:contentPart r:id="rId156" p14:bwMode="auto">
            <p14:nvContentPartPr>
              <p14:cNvPr id="99" name="Ink 98"/>
              <p14:cNvContentPartPr/>
              <p14:nvPr/>
            </p14:nvContentPartPr>
            <p14:xfrm>
              <a:off x="5261229" y="3032378"/>
              <a:ext cx="165735" cy="229172"/>
            </p14:xfrm>
          </p:contentPart>
        </mc:Choice>
        <mc:Fallback xmlns="">
          <p:pic>
            <p:nvPicPr>
              <p:cNvPr id="99" name="Ink 98"/>
            </p:nvPicPr>
            <p:blipFill>
              <a:blip r:embed="rId157"/>
            </p:blipFill>
            <p:spPr>
              <a:xfrm>
                <a:off x="5261229" y="3032378"/>
                <a:ext cx="165735" cy="229172"/>
              </a:xfrm>
              <a:prstGeom prst="rect"/>
            </p:spPr>
          </p:pic>
        </mc:Fallback>
      </mc:AlternateContent>
      <mc:AlternateContent xmlns:mc="http://schemas.openxmlformats.org/markup-compatibility/2006" xmlns:p14="http://schemas.microsoft.com/office/powerpoint/2010/main">
        <mc:Choice Requires="p14">
          <p:contentPart r:id="rId158" p14:bwMode="auto">
            <p14:nvContentPartPr>
              <p14:cNvPr id="100" name="Ink 99"/>
              <p14:cNvContentPartPr/>
              <p14:nvPr/>
            </p14:nvContentPartPr>
            <p14:xfrm>
              <a:off x="5367527" y="3154680"/>
              <a:ext cx="80010" cy="82296"/>
            </p14:xfrm>
          </p:contentPart>
        </mc:Choice>
        <mc:Fallback xmlns="">
          <p:pic>
            <p:nvPicPr>
              <p:cNvPr id="100" name="Ink 99"/>
            </p:nvPicPr>
            <p:blipFill>
              <a:blip r:embed="rId159"/>
            </p:blipFill>
            <p:spPr>
              <a:xfrm>
                <a:off x="5367527" y="3154680"/>
                <a:ext cx="80010" cy="82296"/>
              </a:xfrm>
              <a:prstGeom prst="rect"/>
            </p:spPr>
          </p:pic>
        </mc:Fallback>
      </mc:AlternateContent>
      <mc:AlternateContent xmlns:mc="http://schemas.openxmlformats.org/markup-compatibility/2006" xmlns:p14="http://schemas.microsoft.com/office/powerpoint/2010/main">
        <mc:Choice Requires="p14">
          <p:contentPart r:id="rId160" p14:bwMode="auto">
            <p14:nvContentPartPr>
              <p14:cNvPr id="101" name="Ink 100"/>
              <p14:cNvContentPartPr/>
              <p14:nvPr/>
            </p14:nvContentPartPr>
            <p14:xfrm>
              <a:off x="5388102" y="3145536"/>
              <a:ext cx="52578" cy="50292"/>
            </p14:xfrm>
          </p:contentPart>
        </mc:Choice>
        <mc:Fallback xmlns="">
          <p:pic>
            <p:nvPicPr>
              <p:cNvPr id="101" name="Ink 100"/>
            </p:nvPicPr>
            <p:blipFill>
              <a:blip r:embed="rId161"/>
            </p:blipFill>
            <p:spPr>
              <a:xfrm>
                <a:off x="5388102" y="3145536"/>
                <a:ext cx="52578" cy="50292"/>
              </a:xfrm>
              <a:prstGeom prst="rect"/>
            </p:spPr>
          </p:pic>
        </mc:Fallback>
      </mc:AlternateContent>
      <mc:AlternateContent xmlns:mc="http://schemas.openxmlformats.org/markup-compatibility/2006" xmlns:p14="http://schemas.microsoft.com/office/powerpoint/2010/main">
        <mc:Choice Requires="p14">
          <p:contentPart r:id="rId162" p14:bwMode="auto">
            <p14:nvContentPartPr>
              <p14:cNvPr id="102" name="Ink 101"/>
              <p14:cNvContentPartPr/>
              <p14:nvPr/>
            </p14:nvContentPartPr>
            <p14:xfrm>
              <a:off x="5457253" y="3054096"/>
              <a:ext cx="164020" cy="180594"/>
            </p14:xfrm>
          </p:contentPart>
        </mc:Choice>
        <mc:Fallback xmlns="">
          <p:pic>
            <p:nvPicPr>
              <p:cNvPr id="102" name="Ink 101"/>
            </p:nvPicPr>
            <p:blipFill>
              <a:blip r:embed="rId163"/>
            </p:blipFill>
            <p:spPr>
              <a:xfrm>
                <a:off x="5457253" y="3054096"/>
                <a:ext cx="164020" cy="180594"/>
              </a:xfrm>
              <a:prstGeom prst="rect"/>
            </p:spPr>
          </p:pic>
        </mc:Fallback>
      </mc:AlternateContent>
      <mc:AlternateContent xmlns:mc="http://schemas.openxmlformats.org/markup-compatibility/2006" xmlns:p14="http://schemas.microsoft.com/office/powerpoint/2010/main">
        <mc:Choice Requires="p14">
          <p:contentPart r:id="rId164" p14:bwMode="auto">
            <p14:nvContentPartPr>
              <p14:cNvPr id="103" name="Ink 102"/>
              <p14:cNvContentPartPr/>
              <p14:nvPr/>
            </p14:nvContentPartPr>
            <p14:xfrm>
              <a:off x="5550407" y="3019377"/>
              <a:ext cx="35005" cy="293322"/>
            </p14:xfrm>
          </p:contentPart>
        </mc:Choice>
        <mc:Fallback xmlns="">
          <p:pic>
            <p:nvPicPr>
              <p:cNvPr id="103" name="Ink 102"/>
            </p:nvPicPr>
            <p:blipFill>
              <a:blip r:embed="rId165"/>
            </p:blipFill>
            <p:spPr>
              <a:xfrm>
                <a:off x="5550407" y="3019377"/>
                <a:ext cx="35005" cy="293322"/>
              </a:xfrm>
              <a:prstGeom prst="rect"/>
            </p:spPr>
          </p:pic>
        </mc:Fallback>
      </mc:AlternateContent>
      <mc:AlternateContent xmlns:mc="http://schemas.openxmlformats.org/markup-compatibility/2006" xmlns:p14="http://schemas.microsoft.com/office/powerpoint/2010/main">
        <mc:Choice Requires="p14">
          <p:contentPart r:id="rId166" p14:bwMode="auto">
            <p14:nvContentPartPr>
              <p14:cNvPr id="104" name="Ink 103"/>
              <p14:cNvContentPartPr/>
              <p14:nvPr/>
            </p14:nvContentPartPr>
            <p14:xfrm>
              <a:off x="5632704" y="2969513"/>
              <a:ext cx="112728" cy="120015"/>
            </p14:xfrm>
          </p:contentPart>
        </mc:Choice>
        <mc:Fallback xmlns="">
          <p:pic>
            <p:nvPicPr>
              <p:cNvPr id="104" name="Ink 103"/>
            </p:nvPicPr>
            <p:blipFill>
              <a:blip r:embed="rId167"/>
            </p:blipFill>
            <p:spPr>
              <a:xfrm>
                <a:off x="5632704" y="2969513"/>
                <a:ext cx="112728" cy="120015"/>
              </a:xfrm>
              <a:prstGeom prst="rect"/>
            </p:spPr>
          </p:pic>
        </mc:Fallback>
      </mc:AlternateContent>
      <mc:AlternateContent xmlns:mc="http://schemas.openxmlformats.org/markup-compatibility/2006" xmlns:p14="http://schemas.microsoft.com/office/powerpoint/2010/main">
        <mc:Choice Requires="p14">
          <p:contentPart r:id="rId168" p14:bwMode="auto">
            <p14:nvContentPartPr>
              <p14:cNvPr id="105" name="Ink 104"/>
              <p14:cNvContentPartPr/>
              <p14:nvPr/>
            </p14:nvContentPartPr>
            <p14:xfrm>
              <a:off x="5646420" y="3108960"/>
              <a:ext cx="9144" cy="82296"/>
            </p14:xfrm>
          </p:contentPart>
        </mc:Choice>
        <mc:Fallback xmlns="">
          <p:pic>
            <p:nvPicPr>
              <p:cNvPr id="105" name="Ink 104"/>
            </p:nvPicPr>
            <p:blipFill>
              <a:blip r:embed="rId169"/>
            </p:blipFill>
            <p:spPr>
              <a:xfrm>
                <a:off x="5646420" y="3108960"/>
                <a:ext cx="9144" cy="82296"/>
              </a:xfrm>
              <a:prstGeom prst="rect"/>
            </p:spPr>
          </p:pic>
        </mc:Fallback>
      </mc:AlternateContent>
      <mc:AlternateContent xmlns:mc="http://schemas.openxmlformats.org/markup-compatibility/2006" xmlns:p14="http://schemas.microsoft.com/office/powerpoint/2010/main">
        <mc:Choice Requires="p14">
          <p:contentPart r:id="rId170" p14:bwMode="auto">
            <p14:nvContentPartPr>
              <p14:cNvPr id="106" name="Ink 105"/>
              <p14:cNvContentPartPr/>
              <p14:nvPr/>
            </p14:nvContentPartPr>
            <p14:xfrm>
              <a:off x="5563409" y="3095243"/>
              <a:ext cx="223171" cy="181738"/>
            </p14:xfrm>
          </p:contentPart>
        </mc:Choice>
        <mc:Fallback xmlns="">
          <p:pic>
            <p:nvPicPr>
              <p:cNvPr id="106" name="Ink 105"/>
            </p:nvPicPr>
            <p:blipFill>
              <a:blip r:embed="rId171"/>
            </p:blipFill>
            <p:spPr>
              <a:xfrm>
                <a:off x="5563409" y="3095243"/>
                <a:ext cx="223171" cy="181738"/>
              </a:xfrm>
              <a:prstGeom prst="rect"/>
            </p:spPr>
          </p:pic>
        </mc:Fallback>
      </mc:AlternateContent>
      <mc:AlternateContent xmlns:mc="http://schemas.openxmlformats.org/markup-compatibility/2006" xmlns:p14="http://schemas.microsoft.com/office/powerpoint/2010/main">
        <mc:Choice Requires="p14">
          <p:contentPart r:id="rId172" p14:bwMode="auto">
            <p14:nvContentPartPr>
              <p14:cNvPr id="107" name="Ink 106"/>
              <p14:cNvContentPartPr/>
              <p14:nvPr/>
            </p14:nvContentPartPr>
            <p14:xfrm>
              <a:off x="5678424" y="3209543"/>
              <a:ext cx="86868" cy="187453"/>
            </p14:xfrm>
          </p:contentPart>
        </mc:Choice>
        <mc:Fallback xmlns="">
          <p:pic>
            <p:nvPicPr>
              <p:cNvPr id="107" name="Ink 106"/>
            </p:nvPicPr>
            <p:blipFill>
              <a:blip r:embed="rId173"/>
            </p:blipFill>
            <p:spPr>
              <a:xfrm>
                <a:off x="5678424" y="3209543"/>
                <a:ext cx="86868" cy="187453"/>
              </a:xfrm>
              <a:prstGeom prst="rect"/>
            </p:spPr>
          </p:pic>
        </mc:Fallback>
      </mc:AlternateContent>
      <mc:AlternateContent xmlns:mc="http://schemas.openxmlformats.org/markup-compatibility/2006" xmlns:p14="http://schemas.microsoft.com/office/powerpoint/2010/main">
        <mc:Choice Requires="p14">
          <p:contentPart r:id="rId174" p14:bwMode="auto">
            <p14:nvContentPartPr>
              <p14:cNvPr id="110" name="Ink 109"/>
              <p14:cNvContentPartPr/>
              <p14:nvPr/>
            </p14:nvContentPartPr>
            <p14:xfrm>
              <a:off x="5818870" y="3031236"/>
              <a:ext cx="75866" cy="112014"/>
            </p14:xfrm>
          </p:contentPart>
        </mc:Choice>
        <mc:Fallback xmlns="">
          <p:pic>
            <p:nvPicPr>
              <p:cNvPr id="110" name="Ink 109"/>
            </p:nvPicPr>
            <p:blipFill>
              <a:blip r:embed="rId175"/>
            </p:blipFill>
            <p:spPr>
              <a:xfrm>
                <a:off x="5818870" y="3031236"/>
                <a:ext cx="75866" cy="112014"/>
              </a:xfrm>
              <a:prstGeom prst="rect"/>
            </p:spPr>
          </p:pic>
        </mc:Fallback>
      </mc:AlternateContent>
      <mc:AlternateContent xmlns:mc="http://schemas.openxmlformats.org/markup-compatibility/2006" xmlns:p14="http://schemas.microsoft.com/office/powerpoint/2010/main">
        <mc:Choice Requires="p14">
          <p:contentPart r:id="rId176" p14:bwMode="auto">
            <p14:nvContentPartPr>
              <p14:cNvPr id="111" name="Ink 110"/>
              <p14:cNvContentPartPr/>
              <p14:nvPr/>
            </p14:nvContentPartPr>
            <p14:xfrm>
              <a:off x="5815584" y="3154680"/>
              <a:ext cx="11430" cy="131445"/>
            </p14:xfrm>
          </p:contentPart>
        </mc:Choice>
        <mc:Fallback xmlns="">
          <p:pic>
            <p:nvPicPr>
              <p:cNvPr id="111" name="Ink 110"/>
            </p:nvPicPr>
            <p:blipFill>
              <a:blip r:embed="rId177"/>
            </p:blipFill>
            <p:spPr>
              <a:xfrm>
                <a:off x="5815584" y="3154680"/>
                <a:ext cx="11430" cy="131445"/>
              </a:xfrm>
              <a:prstGeom prst="rect"/>
            </p:spPr>
          </p:pic>
        </mc:Fallback>
      </mc:AlternateContent>
      <mc:AlternateContent xmlns:mc="http://schemas.openxmlformats.org/markup-compatibility/2006" xmlns:p14="http://schemas.microsoft.com/office/powerpoint/2010/main">
        <mc:Choice Requires="p14">
          <p:contentPart r:id="rId178" p14:bwMode="auto">
            <p14:nvContentPartPr>
              <p14:cNvPr id="112" name="Ink 111"/>
              <p14:cNvContentPartPr/>
              <p14:nvPr/>
            </p14:nvContentPartPr>
            <p14:xfrm>
              <a:off x="5824727" y="3142821"/>
              <a:ext cx="77725" cy="235887"/>
            </p14:xfrm>
          </p:contentPart>
        </mc:Choice>
        <mc:Fallback xmlns="">
          <p:pic>
            <p:nvPicPr>
              <p:cNvPr id="112" name="Ink 111"/>
            </p:nvPicPr>
            <p:blipFill>
              <a:blip r:embed="rId179"/>
            </p:blipFill>
            <p:spPr>
              <a:xfrm>
                <a:off x="5824727" y="3142821"/>
                <a:ext cx="77725" cy="235887"/>
              </a:xfrm>
              <a:prstGeom prst="rect"/>
            </p:spPr>
          </p:pic>
        </mc:Fallback>
      </mc:AlternateContent>
      <mc:AlternateContent xmlns:mc="http://schemas.openxmlformats.org/markup-compatibility/2006" xmlns:p14="http://schemas.microsoft.com/office/powerpoint/2010/main">
        <mc:Choice Requires="p14">
          <p:contentPart r:id="rId180" p14:bwMode="auto">
            <p14:nvContentPartPr>
              <p14:cNvPr id="113" name="Ink 112"/>
              <p14:cNvContentPartPr/>
              <p14:nvPr/>
            </p14:nvContentPartPr>
            <p14:xfrm>
              <a:off x="5829300" y="3052952"/>
              <a:ext cx="155447" cy="215885"/>
            </p14:xfrm>
          </p:contentPart>
        </mc:Choice>
        <mc:Fallback xmlns="">
          <p:pic>
            <p:nvPicPr>
              <p:cNvPr id="113" name="Ink 112"/>
            </p:nvPicPr>
            <p:blipFill>
              <a:blip r:embed="rId181"/>
            </p:blipFill>
            <p:spPr>
              <a:xfrm>
                <a:off x="5829300" y="3052952"/>
                <a:ext cx="155447" cy="215885"/>
              </a:xfrm>
              <a:prstGeom prst="rect"/>
            </p:spPr>
          </p:pic>
        </mc:Fallback>
      </mc:AlternateContent>
      <mc:AlternateContent xmlns:mc="http://schemas.openxmlformats.org/markup-compatibility/2006" xmlns:p14="http://schemas.microsoft.com/office/powerpoint/2010/main">
        <mc:Choice Requires="p14">
          <p:contentPart r:id="rId182" p14:bwMode="auto">
            <p14:nvContentPartPr>
              <p14:cNvPr id="114" name="Ink 113"/>
              <p14:cNvContentPartPr/>
              <p14:nvPr/>
            </p14:nvContentPartPr>
            <p14:xfrm>
              <a:off x="5925312" y="3163823"/>
              <a:ext cx="73152" cy="91440"/>
            </p14:xfrm>
          </p:contentPart>
        </mc:Choice>
        <mc:Fallback xmlns="">
          <p:pic>
            <p:nvPicPr>
              <p:cNvPr id="114" name="Ink 113"/>
            </p:nvPicPr>
            <p:blipFill>
              <a:blip r:embed="rId183"/>
            </p:blipFill>
            <p:spPr>
              <a:xfrm>
                <a:off x="5925312" y="3163823"/>
                <a:ext cx="73152" cy="91440"/>
              </a:xfrm>
              <a:prstGeom prst="rect"/>
            </p:spPr>
          </p:pic>
        </mc:Fallback>
      </mc:AlternateContent>
      <mc:AlternateContent xmlns:mc="http://schemas.openxmlformats.org/markup-compatibility/2006" xmlns:p14="http://schemas.microsoft.com/office/powerpoint/2010/main">
        <mc:Choice Requires="p14">
          <p:contentPart r:id="rId184" p14:bwMode="auto">
            <p14:nvContentPartPr>
              <p14:cNvPr id="115" name="Ink 114"/>
              <p14:cNvContentPartPr/>
              <p14:nvPr/>
            </p14:nvContentPartPr>
            <p14:xfrm>
              <a:off x="6017323" y="3039094"/>
              <a:ext cx="124587" cy="216169"/>
            </p14:xfrm>
          </p:contentPart>
        </mc:Choice>
        <mc:Fallback xmlns="">
          <p:pic>
            <p:nvPicPr>
              <p:cNvPr id="115" name="Ink 114"/>
            </p:nvPicPr>
            <p:blipFill>
              <a:blip r:embed="rId185"/>
            </p:blipFill>
            <p:spPr>
              <a:xfrm>
                <a:off x="6017323" y="3039094"/>
                <a:ext cx="124587" cy="216169"/>
              </a:xfrm>
              <a:prstGeom prst="rect"/>
            </p:spPr>
          </p:pic>
        </mc:Fallback>
      </mc:AlternateContent>
      <mc:AlternateContent xmlns:mc="http://schemas.openxmlformats.org/markup-compatibility/2006" xmlns:p14="http://schemas.microsoft.com/office/powerpoint/2010/main">
        <mc:Choice Requires="p14">
          <p:contentPart r:id="rId186" p14:bwMode="auto">
            <p14:nvContentPartPr>
              <p14:cNvPr id="116" name="Ink 115"/>
              <p14:cNvContentPartPr/>
              <p14:nvPr/>
            </p14:nvContentPartPr>
            <p14:xfrm>
              <a:off x="6167627" y="3214116"/>
              <a:ext cx="4573" cy="6000"/>
            </p14:xfrm>
          </p:contentPart>
        </mc:Choice>
        <mc:Fallback xmlns="">
          <p:pic>
            <p:nvPicPr>
              <p:cNvPr id="116" name="Ink 115"/>
            </p:nvPicPr>
            <p:blipFill>
              <a:blip r:embed="rId187"/>
            </p:blipFill>
            <p:spPr>
              <a:xfrm>
                <a:off x="6167627" y="3214116"/>
                <a:ext cx="4573" cy="6000"/>
              </a:xfrm>
              <a:prstGeom prst="rect"/>
            </p:spPr>
          </p:pic>
        </mc:Fallback>
      </mc:AlternateContent>
      <mc:AlternateContent xmlns:mc="http://schemas.openxmlformats.org/markup-compatibility/2006" xmlns:p14="http://schemas.microsoft.com/office/powerpoint/2010/main">
        <mc:Choice Requires="p14">
          <p:contentPart r:id="rId188" p14:bwMode="auto">
            <p14:nvContentPartPr>
              <p14:cNvPr id="117" name="Ink 116"/>
              <p14:cNvContentPartPr/>
              <p14:nvPr/>
            </p14:nvContentPartPr>
            <p14:xfrm>
              <a:off x="6564820" y="2372868"/>
              <a:ext cx="250888" cy="242173"/>
            </p14:xfrm>
          </p:contentPart>
        </mc:Choice>
        <mc:Fallback xmlns="">
          <p:pic>
            <p:nvPicPr>
              <p:cNvPr id="117" name="Ink 116"/>
            </p:nvPicPr>
            <p:blipFill>
              <a:blip r:embed="rId189"/>
            </p:blipFill>
            <p:spPr>
              <a:xfrm>
                <a:off x="6564820" y="2372868"/>
                <a:ext cx="250888" cy="242173"/>
              </a:xfrm>
              <a:prstGeom prst="rect"/>
            </p:spPr>
          </p:pic>
        </mc:Fallback>
      </mc:AlternateContent>
      <mc:AlternateContent xmlns:mc="http://schemas.openxmlformats.org/markup-compatibility/2006" xmlns:p14="http://schemas.microsoft.com/office/powerpoint/2010/main">
        <mc:Choice Requires="p14">
          <p:contentPart r:id="rId190" p14:bwMode="auto">
            <p14:nvContentPartPr>
              <p14:cNvPr id="118" name="Ink 117"/>
              <p14:cNvContentPartPr/>
              <p14:nvPr/>
            </p14:nvContentPartPr>
            <p14:xfrm>
              <a:off x="6777704" y="2342435"/>
              <a:ext cx="160591" cy="321040"/>
            </p14:xfrm>
          </p:contentPart>
        </mc:Choice>
        <mc:Fallback xmlns="">
          <p:pic>
            <p:nvPicPr>
              <p:cNvPr id="118" name="Ink 117"/>
            </p:nvPicPr>
            <p:blipFill>
              <a:blip r:embed="rId191"/>
            </p:blipFill>
            <p:spPr>
              <a:xfrm>
                <a:off x="6777704" y="2342435"/>
                <a:ext cx="160591" cy="321040"/>
              </a:xfrm>
              <a:prstGeom prst="rect"/>
            </p:spPr>
          </p:pic>
        </mc:Fallback>
      </mc:AlternateContent>
      <mc:AlternateContent xmlns:mc="http://schemas.openxmlformats.org/markup-compatibility/2006" xmlns:p14="http://schemas.microsoft.com/office/powerpoint/2010/main">
        <mc:Choice Requires="p14">
          <p:contentPart r:id="rId192" p14:bwMode="auto">
            <p14:nvContentPartPr>
              <p14:cNvPr id="119" name="Ink 118"/>
              <p14:cNvContentPartPr/>
              <p14:nvPr/>
            </p14:nvContentPartPr>
            <p14:xfrm>
              <a:off x="6862572" y="2446020"/>
              <a:ext cx="4572" cy="196596"/>
            </p14:xfrm>
          </p:contentPart>
        </mc:Choice>
        <mc:Fallback xmlns="">
          <p:pic>
            <p:nvPicPr>
              <p:cNvPr id="119" name="Ink 118"/>
            </p:nvPicPr>
            <p:blipFill>
              <a:blip r:embed="rId193"/>
            </p:blipFill>
            <p:spPr>
              <a:xfrm>
                <a:off x="6862572" y="2446020"/>
                <a:ext cx="4572" cy="196596"/>
              </a:xfrm>
              <a:prstGeom prst="rect"/>
            </p:spPr>
          </p:pic>
        </mc:Fallback>
      </mc:AlternateContent>
      <mc:AlternateContent xmlns:mc="http://schemas.openxmlformats.org/markup-compatibility/2006" xmlns:p14="http://schemas.microsoft.com/office/powerpoint/2010/main">
        <mc:Choice Requires="p14">
          <p:contentPart r:id="rId194" p14:bwMode="auto">
            <p14:nvContentPartPr>
              <p14:cNvPr id="120" name="Ink 119"/>
              <p14:cNvContentPartPr/>
              <p14:nvPr/>
            </p14:nvContentPartPr>
            <p14:xfrm>
              <a:off x="6967156" y="2338578"/>
              <a:ext cx="139446" cy="317468"/>
            </p14:xfrm>
          </p:contentPart>
        </mc:Choice>
        <mc:Fallback xmlns="">
          <p:pic>
            <p:nvPicPr>
              <p:cNvPr id="120" name="Ink 119"/>
            </p:nvPicPr>
            <p:blipFill>
              <a:blip r:embed="rId195"/>
            </p:blipFill>
            <p:spPr>
              <a:xfrm>
                <a:off x="6967156" y="2338578"/>
                <a:ext cx="139446" cy="317468"/>
              </a:xfrm>
              <a:prstGeom prst="rect"/>
            </p:spPr>
          </p:pic>
        </mc:Fallback>
      </mc:AlternateContent>
      <mc:AlternateContent xmlns:mc="http://schemas.openxmlformats.org/markup-compatibility/2006" xmlns:p14="http://schemas.microsoft.com/office/powerpoint/2010/main">
        <mc:Choice Requires="p14">
          <p:contentPart r:id="rId196" p14:bwMode="auto">
            <p14:nvContentPartPr>
              <p14:cNvPr id="121" name="Ink 120"/>
              <p14:cNvContentPartPr/>
              <p14:nvPr/>
            </p14:nvContentPartPr>
            <p14:xfrm>
              <a:off x="6990016" y="2542031"/>
              <a:ext cx="105728" cy="35005"/>
            </p14:xfrm>
          </p:contentPart>
        </mc:Choice>
        <mc:Fallback xmlns="">
          <p:pic>
            <p:nvPicPr>
              <p:cNvPr id="121" name="Ink 120"/>
            </p:nvPicPr>
            <p:blipFill>
              <a:blip r:embed="rId197"/>
            </p:blipFill>
            <p:spPr>
              <a:xfrm>
                <a:off x="6990016" y="2542031"/>
                <a:ext cx="105728" cy="35005"/>
              </a:xfrm>
              <a:prstGeom prst="rect"/>
            </p:spPr>
          </p:pic>
        </mc:Fallback>
      </mc:AlternateContent>
      <mc:AlternateContent xmlns:mc="http://schemas.openxmlformats.org/markup-compatibility/2006" xmlns:p14="http://schemas.microsoft.com/office/powerpoint/2010/main">
        <mc:Choice Requires="p14">
          <p:contentPart r:id="rId198" p14:bwMode="auto">
            <p14:nvContentPartPr>
              <p14:cNvPr id="122" name="Ink 121"/>
              <p14:cNvContentPartPr/>
              <p14:nvPr/>
            </p14:nvContentPartPr>
            <p14:xfrm>
              <a:off x="7083599" y="2354580"/>
              <a:ext cx="125302" cy="399478"/>
            </p14:xfrm>
          </p:contentPart>
        </mc:Choice>
        <mc:Fallback xmlns="">
          <p:pic>
            <p:nvPicPr>
              <p:cNvPr id="122" name="Ink 121"/>
            </p:nvPicPr>
            <p:blipFill>
              <a:blip r:embed="rId199"/>
            </p:blipFill>
            <p:spPr>
              <a:xfrm>
                <a:off x="7083599" y="2354580"/>
                <a:ext cx="125302" cy="399478"/>
              </a:xfrm>
              <a:prstGeom prst="rect"/>
            </p:spPr>
          </p:pic>
        </mc:Fallback>
      </mc:AlternateContent>
      <mc:AlternateContent xmlns:mc="http://schemas.openxmlformats.org/markup-compatibility/2006" xmlns:p14="http://schemas.microsoft.com/office/powerpoint/2010/main">
        <mc:Choice Requires="p14">
          <p:contentPart r:id="rId200" p14:bwMode="auto">
            <p14:nvContentPartPr>
              <p14:cNvPr id="123" name="Ink 122"/>
              <p14:cNvContentPartPr/>
              <p14:nvPr/>
            </p14:nvContentPartPr>
            <p14:xfrm>
              <a:off x="7066025" y="2455163"/>
              <a:ext cx="185166" cy="219457"/>
            </p14:xfrm>
          </p:contentPart>
        </mc:Choice>
        <mc:Fallback xmlns="">
          <p:pic>
            <p:nvPicPr>
              <p:cNvPr id="123" name="Ink 122"/>
            </p:nvPicPr>
            <p:blipFill>
              <a:blip r:embed="rId201"/>
            </p:blipFill>
            <p:spPr>
              <a:xfrm>
                <a:off x="7066025" y="2455163"/>
                <a:ext cx="185166" cy="219457"/>
              </a:xfrm>
              <a:prstGeom prst="rect"/>
            </p:spPr>
          </p:pic>
        </mc:Fallback>
      </mc:AlternateContent>
      <mc:AlternateContent xmlns:mc="http://schemas.openxmlformats.org/markup-compatibility/2006" xmlns:p14="http://schemas.microsoft.com/office/powerpoint/2010/main">
        <mc:Choice Requires="p14">
          <p:contentPart r:id="rId202" p14:bwMode="auto">
            <p14:nvContentPartPr>
              <p14:cNvPr id="124" name="Ink 123"/>
              <p14:cNvContentPartPr/>
              <p14:nvPr/>
            </p14:nvContentPartPr>
            <p14:xfrm>
              <a:off x="7283195" y="2615183"/>
              <a:ext cx="4572" cy="9144"/>
            </p14:xfrm>
          </p:contentPart>
        </mc:Choice>
        <mc:Fallback xmlns="">
          <p:pic>
            <p:nvPicPr>
              <p:cNvPr id="124" name="Ink 123"/>
            </p:nvPicPr>
            <p:blipFill>
              <a:blip r:embed="rId203"/>
            </p:blipFill>
            <p:spPr>
              <a:xfrm>
                <a:off x="7283195" y="2615183"/>
                <a:ext cx="4572" cy="9144"/>
              </a:xfrm>
              <a:prstGeom prst="rect"/>
            </p:spPr>
          </p:pic>
        </mc:Fallback>
      </mc:AlternateContent>
      <mc:AlternateContent xmlns:mc="http://schemas.openxmlformats.org/markup-compatibility/2006" xmlns:p14="http://schemas.microsoft.com/office/powerpoint/2010/main">
        <mc:Choice Requires="p14">
          <p:contentPart r:id="rId204" p14:bwMode="auto">
            <p14:nvContentPartPr>
              <p14:cNvPr id="125" name="Ink 124"/>
              <p14:cNvContentPartPr/>
              <p14:nvPr/>
            </p14:nvContentPartPr>
            <p14:xfrm>
              <a:off x="7615523" y="3022092"/>
              <a:ext cx="102013" cy="178308"/>
            </p14:xfrm>
          </p:contentPart>
        </mc:Choice>
        <mc:Fallback xmlns="">
          <p:pic>
            <p:nvPicPr>
              <p:cNvPr id="125" name="Ink 124"/>
            </p:nvPicPr>
            <p:blipFill>
              <a:blip r:embed="rId205"/>
            </p:blipFill>
            <p:spPr>
              <a:xfrm>
                <a:off x="7615523" y="3022092"/>
                <a:ext cx="102013" cy="178308"/>
              </a:xfrm>
              <a:prstGeom prst="rect"/>
            </p:spPr>
          </p:pic>
        </mc:Fallback>
      </mc:AlternateContent>
      <mc:AlternateContent xmlns:mc="http://schemas.openxmlformats.org/markup-compatibility/2006" xmlns:p14="http://schemas.microsoft.com/office/powerpoint/2010/main">
        <mc:Choice Requires="p14">
          <p:contentPart r:id="rId206" p14:bwMode="auto">
            <p14:nvContentPartPr>
              <p14:cNvPr id="126" name="Ink 125"/>
              <p14:cNvContentPartPr/>
              <p14:nvPr/>
            </p14:nvContentPartPr>
            <p14:xfrm>
              <a:off x="7615523" y="3364992"/>
              <a:ext cx="83724" cy="202311"/>
            </p14:xfrm>
          </p:contentPart>
        </mc:Choice>
        <mc:Fallback xmlns="">
          <p:pic>
            <p:nvPicPr>
              <p:cNvPr id="126" name="Ink 125"/>
            </p:nvPicPr>
            <p:blipFill>
              <a:blip r:embed="rId207"/>
            </p:blipFill>
            <p:spPr>
              <a:xfrm>
                <a:off x="7615523" y="3364992"/>
                <a:ext cx="83724" cy="202311"/>
              </a:xfrm>
              <a:prstGeom prst="rect"/>
            </p:spPr>
          </p:pic>
        </mc:Fallback>
      </mc:AlternateContent>
      <mc:AlternateContent xmlns:mc="http://schemas.openxmlformats.org/markup-compatibility/2006" xmlns:p14="http://schemas.microsoft.com/office/powerpoint/2010/main">
        <mc:Choice Requires="p14">
          <p:contentPart r:id="rId208" p14:bwMode="auto">
            <p14:nvContentPartPr>
              <p14:cNvPr id="127" name="Ink 126"/>
              <p14:cNvContentPartPr/>
              <p14:nvPr/>
            </p14:nvContentPartPr>
            <p14:xfrm>
              <a:off x="7685532" y="3302555"/>
              <a:ext cx="86868" cy="99012"/>
            </p14:xfrm>
          </p:contentPart>
        </mc:Choice>
        <mc:Fallback xmlns="">
          <p:pic>
            <p:nvPicPr>
              <p:cNvPr id="127" name="Ink 126"/>
            </p:nvPicPr>
            <p:blipFill>
              <a:blip r:embed="rId209"/>
            </p:blipFill>
            <p:spPr>
              <a:xfrm>
                <a:off x="7685532" y="3302555"/>
                <a:ext cx="86868" cy="99012"/>
              </a:xfrm>
              <a:prstGeom prst="rect"/>
            </p:spPr>
          </p:pic>
        </mc:Fallback>
      </mc:AlternateContent>
      <mc:AlternateContent xmlns:mc="http://schemas.openxmlformats.org/markup-compatibility/2006" xmlns:p14="http://schemas.microsoft.com/office/powerpoint/2010/main">
        <mc:Choice Requires="p14">
          <p:contentPart r:id="rId210" p14:bwMode="auto">
            <p14:nvContentPartPr>
              <p14:cNvPr id="128" name="Ink 127"/>
              <p14:cNvContentPartPr/>
              <p14:nvPr/>
            </p14:nvContentPartPr>
            <p14:xfrm>
              <a:off x="7661529" y="3406140"/>
              <a:ext cx="172593" cy="192023"/>
            </p14:xfrm>
          </p:contentPart>
        </mc:Choice>
        <mc:Fallback xmlns="">
          <p:pic>
            <p:nvPicPr>
              <p:cNvPr id="128" name="Ink 127"/>
            </p:nvPicPr>
            <p:blipFill>
              <a:blip r:embed="rId211"/>
            </p:blipFill>
            <p:spPr>
              <a:xfrm>
                <a:off x="7661529" y="3406140"/>
                <a:ext cx="172593" cy="192023"/>
              </a:xfrm>
              <a:prstGeom prst="rect"/>
            </p:spPr>
          </p:pic>
        </mc:Fallback>
      </mc:AlternateContent>
      <mc:AlternateContent xmlns:mc="http://schemas.openxmlformats.org/markup-compatibility/2006" xmlns:p14="http://schemas.microsoft.com/office/powerpoint/2010/main">
        <mc:Choice Requires="p14">
          <p:contentPart r:id="rId212" p14:bwMode="auto">
            <p14:nvContentPartPr>
              <p14:cNvPr id="129" name="Ink 128"/>
              <p14:cNvContentPartPr/>
              <p14:nvPr/>
            </p14:nvContentPartPr>
            <p14:xfrm>
              <a:off x="7863840" y="3465576"/>
              <a:ext cx="38862" cy="3000"/>
            </p14:xfrm>
          </p:contentPart>
        </mc:Choice>
        <mc:Fallback xmlns="">
          <p:pic>
            <p:nvPicPr>
              <p:cNvPr id="129" name="Ink 128"/>
            </p:nvPicPr>
            <p:blipFill>
              <a:blip r:embed="rId213"/>
            </p:blipFill>
            <p:spPr>
              <a:xfrm>
                <a:off x="7863840" y="3465576"/>
                <a:ext cx="38862" cy="3000"/>
              </a:xfrm>
              <a:prstGeom prst="rect"/>
            </p:spPr>
          </p:pic>
        </mc:Fallback>
      </mc:AlternateContent>
      <mc:AlternateContent xmlns:mc="http://schemas.openxmlformats.org/markup-compatibility/2006" xmlns:p14="http://schemas.microsoft.com/office/powerpoint/2010/main">
        <mc:Choice Requires="p14">
          <p:contentPart r:id="rId214" p14:bwMode="auto">
            <p14:nvContentPartPr>
              <p14:cNvPr id="130" name="Ink 129"/>
              <p14:cNvContentPartPr/>
              <p14:nvPr/>
            </p14:nvContentPartPr>
            <p14:xfrm>
              <a:off x="7943850" y="3296697"/>
              <a:ext cx="185165" cy="240316"/>
            </p14:xfrm>
          </p:contentPart>
        </mc:Choice>
        <mc:Fallback xmlns="">
          <p:pic>
            <p:nvPicPr>
              <p:cNvPr id="130" name="Ink 129"/>
            </p:nvPicPr>
            <p:blipFill>
              <a:blip r:embed="rId215"/>
            </p:blipFill>
            <p:spPr>
              <a:xfrm>
                <a:off x="7943850" y="3296697"/>
                <a:ext cx="185165" cy="240316"/>
              </a:xfrm>
              <a:prstGeom prst="rect"/>
            </p:spPr>
          </p:pic>
        </mc:Fallback>
      </mc:AlternateContent>
      <mc:AlternateContent xmlns:mc="http://schemas.openxmlformats.org/markup-compatibility/2006" xmlns:p14="http://schemas.microsoft.com/office/powerpoint/2010/main">
        <mc:Choice Requires="p14">
          <p:contentPart r:id="rId216" p14:bwMode="auto">
            <p14:nvContentPartPr>
              <p14:cNvPr id="131" name="Ink 130"/>
              <p14:cNvContentPartPr/>
              <p14:nvPr/>
            </p14:nvContentPartPr>
            <p14:xfrm>
              <a:off x="8022717" y="3415283"/>
              <a:ext cx="97155" cy="157734"/>
            </p14:xfrm>
          </p:contentPart>
        </mc:Choice>
        <mc:Fallback xmlns="">
          <p:pic>
            <p:nvPicPr>
              <p:cNvPr id="131" name="Ink 130"/>
            </p:nvPicPr>
            <p:blipFill>
              <a:blip r:embed="rId217"/>
            </p:blipFill>
            <p:spPr>
              <a:xfrm>
                <a:off x="8022717" y="3415283"/>
                <a:ext cx="97155" cy="157734"/>
              </a:xfrm>
              <a:prstGeom prst="rect"/>
            </p:spPr>
          </p:pic>
        </mc:Fallback>
      </mc:AlternateContent>
      <mc:AlternateContent xmlns:mc="http://schemas.openxmlformats.org/markup-compatibility/2006" xmlns:p14="http://schemas.microsoft.com/office/powerpoint/2010/main">
        <mc:Choice Requires="p14">
          <p:contentPart r:id="rId218" p14:bwMode="auto">
            <p14:nvContentPartPr>
              <p14:cNvPr id="132" name="Ink 131"/>
              <p14:cNvContentPartPr/>
              <p14:nvPr/>
            </p14:nvContentPartPr>
            <p14:xfrm>
              <a:off x="8181022" y="3337560"/>
              <a:ext cx="126302" cy="215455"/>
            </p14:xfrm>
          </p:contentPart>
        </mc:Choice>
        <mc:Fallback xmlns="">
          <p:pic>
            <p:nvPicPr>
              <p:cNvPr id="132" name="Ink 131"/>
            </p:nvPicPr>
            <p:blipFill>
              <a:blip r:embed="rId219"/>
            </p:blipFill>
            <p:spPr>
              <a:xfrm>
                <a:off x="8181022" y="3337560"/>
                <a:ext cx="126302" cy="215455"/>
              </a:xfrm>
              <a:prstGeom prst="rect"/>
            </p:spPr>
          </p:pic>
        </mc:Fallback>
      </mc:AlternateContent>
      <mc:AlternateContent xmlns:mc="http://schemas.openxmlformats.org/markup-compatibility/2006" xmlns:p14="http://schemas.microsoft.com/office/powerpoint/2010/main">
        <mc:Choice Requires="p14">
          <p:contentPart r:id="rId220" p14:bwMode="auto">
            <p14:nvContentPartPr>
              <p14:cNvPr id="133" name="Ink 132"/>
              <p14:cNvContentPartPr/>
              <p14:nvPr/>
            </p14:nvContentPartPr>
            <p14:xfrm>
              <a:off x="8238744" y="3401567"/>
              <a:ext cx="98298" cy="13716"/>
            </p14:xfrm>
          </p:contentPart>
        </mc:Choice>
        <mc:Fallback xmlns="">
          <p:pic>
            <p:nvPicPr>
              <p:cNvPr id="133" name="Ink 132"/>
            </p:nvPicPr>
            <p:blipFill>
              <a:blip r:embed="rId221"/>
            </p:blipFill>
            <p:spPr>
              <a:xfrm>
                <a:off x="8238744" y="3401567"/>
                <a:ext cx="98298" cy="13716"/>
              </a:xfrm>
              <a:prstGeom prst="rect"/>
            </p:spPr>
          </p:pic>
        </mc:Fallback>
      </mc:AlternateContent>
      <mc:AlternateContent xmlns:mc="http://schemas.openxmlformats.org/markup-compatibility/2006" xmlns:p14="http://schemas.microsoft.com/office/powerpoint/2010/main">
        <mc:Choice Requires="p14">
          <p:contentPart r:id="rId222" p14:bwMode="auto">
            <p14:nvContentPartPr>
              <p14:cNvPr id="134" name="Ink 133"/>
              <p14:cNvContentPartPr/>
              <p14:nvPr/>
            </p14:nvContentPartPr>
            <p14:xfrm>
              <a:off x="8273034" y="3383280"/>
              <a:ext cx="34290" cy="68580"/>
            </p14:xfrm>
          </p:contentPart>
        </mc:Choice>
        <mc:Fallback xmlns="">
          <p:pic>
            <p:nvPicPr>
              <p:cNvPr id="134" name="Ink 133"/>
            </p:nvPicPr>
            <p:blipFill>
              <a:blip r:embed="rId223"/>
            </p:blipFill>
            <p:spPr>
              <a:xfrm>
                <a:off x="8273034" y="3383280"/>
                <a:ext cx="34290" cy="68580"/>
              </a:xfrm>
              <a:prstGeom prst="rect"/>
            </p:spPr>
          </p:pic>
        </mc:Fallback>
      </mc:AlternateContent>
      <mc:AlternateContent xmlns:mc="http://schemas.openxmlformats.org/markup-compatibility/2006" xmlns:p14="http://schemas.microsoft.com/office/powerpoint/2010/main">
        <mc:Choice Requires="p14">
          <p:contentPart r:id="rId224" p14:bwMode="auto">
            <p14:nvContentPartPr>
              <p14:cNvPr id="135" name="Ink 134"/>
              <p14:cNvContentPartPr/>
              <p14:nvPr/>
            </p14:nvContentPartPr>
            <p14:xfrm>
              <a:off x="8258603" y="3371278"/>
              <a:ext cx="192739" cy="212741"/>
            </p14:xfrm>
          </p:contentPart>
        </mc:Choice>
        <mc:Fallback xmlns="">
          <p:pic>
            <p:nvPicPr>
              <p:cNvPr id="135" name="Ink 134"/>
            </p:nvPicPr>
            <p:blipFill>
              <a:blip r:embed="rId225"/>
            </p:blipFill>
            <p:spPr>
              <a:xfrm>
                <a:off x="8258603" y="3371278"/>
                <a:ext cx="192739" cy="212741"/>
              </a:xfrm>
              <a:prstGeom prst="rect"/>
            </p:spPr>
          </p:pic>
        </mc:Fallback>
      </mc:AlternateContent>
      <mc:AlternateContent xmlns:mc="http://schemas.openxmlformats.org/markup-compatibility/2006" xmlns:p14="http://schemas.microsoft.com/office/powerpoint/2010/main">
        <mc:Choice Requires="p14">
          <p:contentPart r:id="rId226" p14:bwMode="auto">
            <p14:nvContentPartPr>
              <p14:cNvPr id="136" name="Ink 135"/>
              <p14:cNvContentPartPr/>
              <p14:nvPr/>
            </p14:nvContentPartPr>
            <p14:xfrm>
              <a:off x="8503920" y="3323843"/>
              <a:ext cx="66294" cy="190167"/>
            </p14:xfrm>
          </p:contentPart>
        </mc:Choice>
        <mc:Fallback xmlns="">
          <p:pic>
            <p:nvPicPr>
              <p:cNvPr id="136" name="Ink 135"/>
            </p:nvPicPr>
            <p:blipFill>
              <a:blip r:embed="rId227"/>
            </p:blipFill>
            <p:spPr>
              <a:xfrm>
                <a:off x="8503920" y="3323843"/>
                <a:ext cx="66294" cy="190167"/>
              </a:xfrm>
              <a:prstGeom prst="rect"/>
            </p:spPr>
          </p:pic>
        </mc:Fallback>
      </mc:AlternateContent>
      <mc:AlternateContent xmlns:mc="http://schemas.openxmlformats.org/markup-compatibility/2006" xmlns:p14="http://schemas.microsoft.com/office/powerpoint/2010/main">
        <mc:Choice Requires="p14">
          <p:contentPart r:id="rId228" p14:bwMode="auto">
            <p14:nvContentPartPr>
              <p14:cNvPr id="137" name="Ink 136"/>
              <p14:cNvContentPartPr/>
              <p14:nvPr/>
            </p14:nvContentPartPr>
            <p14:xfrm>
              <a:off x="8522207" y="3410712"/>
              <a:ext cx="54865" cy="26289"/>
            </p14:xfrm>
          </p:contentPart>
        </mc:Choice>
        <mc:Fallback xmlns="">
          <p:pic>
            <p:nvPicPr>
              <p:cNvPr id="137" name="Ink 136"/>
            </p:nvPicPr>
            <p:blipFill>
              <a:blip r:embed="rId229"/>
            </p:blipFill>
            <p:spPr>
              <a:xfrm>
                <a:off x="8522207" y="3410712"/>
                <a:ext cx="54865" cy="26289"/>
              </a:xfrm>
              <a:prstGeom prst="rect"/>
            </p:spPr>
          </p:pic>
        </mc:Fallback>
      </mc:AlternateContent>
      <mc:AlternateContent xmlns:mc="http://schemas.openxmlformats.org/markup-compatibility/2006" xmlns:p14="http://schemas.microsoft.com/office/powerpoint/2010/main">
        <mc:Choice Requires="p14">
          <p:contentPart r:id="rId230" p14:bwMode="auto">
            <p14:nvContentPartPr>
              <p14:cNvPr id="138" name="Ink 137"/>
              <p14:cNvContentPartPr/>
              <p14:nvPr/>
            </p14:nvContentPartPr>
            <p14:xfrm>
              <a:off x="8535924" y="3372707"/>
              <a:ext cx="91440" cy="230029"/>
            </p14:xfrm>
          </p:contentPart>
        </mc:Choice>
        <mc:Fallback xmlns="">
          <p:pic>
            <p:nvPicPr>
              <p:cNvPr id="138" name="Ink 137"/>
            </p:nvPicPr>
            <p:blipFill>
              <a:blip r:embed="rId231"/>
            </p:blipFill>
            <p:spPr>
              <a:xfrm>
                <a:off x="8535924" y="3372707"/>
                <a:ext cx="91440" cy="230029"/>
              </a:xfrm>
              <a:prstGeom prst="rect"/>
            </p:spPr>
          </p:pic>
        </mc:Fallback>
      </mc:AlternateContent>
      <mc:AlternateContent xmlns:mc="http://schemas.openxmlformats.org/markup-compatibility/2006" xmlns:p14="http://schemas.microsoft.com/office/powerpoint/2010/main">
        <mc:Choice Requires="p14">
          <p:contentPart r:id="rId232" p14:bwMode="auto">
            <p14:nvContentPartPr>
              <p14:cNvPr id="139" name="Ink 138"/>
              <p14:cNvContentPartPr/>
              <p14:nvPr/>
            </p14:nvContentPartPr>
            <p14:xfrm>
              <a:off x="8714232" y="3342132"/>
              <a:ext cx="4572" cy="89154"/>
            </p14:xfrm>
          </p:contentPart>
        </mc:Choice>
        <mc:Fallback xmlns="">
          <p:pic>
            <p:nvPicPr>
              <p:cNvPr id="139" name="Ink 138"/>
            </p:nvPicPr>
            <p:blipFill>
              <a:blip r:embed="rId233"/>
            </p:blipFill>
            <p:spPr>
              <a:xfrm>
                <a:off x="8714232" y="3342132"/>
                <a:ext cx="4572" cy="89154"/>
              </a:xfrm>
              <a:prstGeom prst="rect"/>
            </p:spPr>
          </p:pic>
        </mc:Fallback>
      </mc:AlternateContent>
      <mc:AlternateContent xmlns:mc="http://schemas.openxmlformats.org/markup-compatibility/2006" xmlns:p14="http://schemas.microsoft.com/office/powerpoint/2010/main">
        <mc:Choice Requires="p14">
          <p:contentPart r:id="rId234" p14:bwMode="auto">
            <p14:nvContentPartPr>
              <p14:cNvPr id="140" name="Ink 139"/>
              <p14:cNvContentPartPr/>
              <p14:nvPr/>
            </p14:nvContentPartPr>
            <p14:xfrm>
              <a:off x="8677655" y="3369563"/>
              <a:ext cx="13716" cy="73153"/>
            </p14:xfrm>
          </p:contentPart>
        </mc:Choice>
        <mc:Fallback xmlns="">
          <p:pic>
            <p:nvPicPr>
              <p:cNvPr id="140" name="Ink 139"/>
            </p:nvPicPr>
            <p:blipFill>
              <a:blip r:embed="rId235"/>
            </p:blipFill>
            <p:spPr>
              <a:xfrm>
                <a:off x="8677655" y="3369563"/>
                <a:ext cx="13716" cy="73153"/>
              </a:xfrm>
              <a:prstGeom prst="rect"/>
            </p:spPr>
          </p:pic>
        </mc:Fallback>
      </mc:AlternateContent>
      <mc:AlternateContent xmlns:mc="http://schemas.openxmlformats.org/markup-compatibility/2006" xmlns:p14="http://schemas.microsoft.com/office/powerpoint/2010/main">
        <mc:Choice Requires="p14">
          <p:contentPart r:id="rId236" p14:bwMode="auto">
            <p14:nvContentPartPr>
              <p14:cNvPr id="141" name="Ink 140"/>
              <p14:cNvContentPartPr/>
              <p14:nvPr/>
            </p14:nvContentPartPr>
            <p14:xfrm>
              <a:off x="8796527" y="3360420"/>
              <a:ext cx="360" cy="13716"/>
            </p14:xfrm>
          </p:contentPart>
        </mc:Choice>
        <mc:Fallback xmlns="">
          <p:pic>
            <p:nvPicPr>
              <p:cNvPr id="141" name="Ink 140"/>
            </p:nvPicPr>
            <p:blipFill>
              <a:blip r:embed="rId237"/>
            </p:blipFill>
            <p:spPr>
              <a:xfrm>
                <a:off x="8796527" y="3360420"/>
                <a:ext cx="360" cy="13716"/>
              </a:xfrm>
              <a:prstGeom prst="rect"/>
            </p:spPr>
          </p:pic>
        </mc:Fallback>
      </mc:AlternateContent>
      <mc:AlternateContent xmlns:mc="http://schemas.openxmlformats.org/markup-compatibility/2006" xmlns:p14="http://schemas.microsoft.com/office/powerpoint/2010/main">
        <mc:Choice Requires="p14">
          <p:contentPart r:id="rId238" p14:bwMode="auto">
            <p14:nvContentPartPr>
              <p14:cNvPr id="142" name="Ink 141"/>
              <p14:cNvContentPartPr/>
              <p14:nvPr/>
            </p14:nvContentPartPr>
            <p14:xfrm>
              <a:off x="8629650" y="3429000"/>
              <a:ext cx="125730" cy="150876"/>
            </p14:xfrm>
          </p:contentPart>
        </mc:Choice>
        <mc:Fallback xmlns="">
          <p:pic>
            <p:nvPicPr>
              <p:cNvPr id="142" name="Ink 141"/>
            </p:nvPicPr>
            <p:blipFill>
              <a:blip r:embed="rId239"/>
            </p:blipFill>
            <p:spPr>
              <a:xfrm>
                <a:off x="8629650" y="3429000"/>
                <a:ext cx="125730" cy="150876"/>
              </a:xfrm>
              <a:prstGeom prst="rect"/>
            </p:spPr>
          </p:pic>
        </mc:Fallback>
      </mc:AlternateContent>
      <mc:AlternateContent xmlns:mc="http://schemas.openxmlformats.org/markup-compatibility/2006" xmlns:p14="http://schemas.microsoft.com/office/powerpoint/2010/main">
        <mc:Choice Requires="p14">
          <p:contentPart r:id="rId240" p14:bwMode="auto">
            <p14:nvContentPartPr>
              <p14:cNvPr id="143" name="Ink 142"/>
              <p14:cNvContentPartPr/>
              <p14:nvPr/>
            </p14:nvContentPartPr>
            <p14:xfrm>
              <a:off x="8787384" y="3447287"/>
              <a:ext cx="160020" cy="120015"/>
            </p14:xfrm>
          </p:contentPart>
        </mc:Choice>
        <mc:Fallback xmlns="">
          <p:pic>
            <p:nvPicPr>
              <p:cNvPr id="143" name="Ink 142"/>
            </p:nvPicPr>
            <p:blipFill>
              <a:blip r:embed="rId241"/>
            </p:blipFill>
            <p:spPr>
              <a:xfrm>
                <a:off x="8787384" y="3447287"/>
                <a:ext cx="160020" cy="120015"/>
              </a:xfrm>
              <a:prstGeom prst="rect"/>
            </p:spPr>
          </p:pic>
        </mc:Fallback>
      </mc:AlternateContent>
      <mc:AlternateContent xmlns:mc="http://schemas.openxmlformats.org/markup-compatibility/2006" xmlns:p14="http://schemas.microsoft.com/office/powerpoint/2010/main">
        <mc:Choice Requires="p14">
          <p:contentPart r:id="rId242" p14:bwMode="auto">
            <p14:nvContentPartPr>
              <p14:cNvPr id="144" name="Ink 143"/>
              <p14:cNvContentPartPr/>
              <p14:nvPr/>
            </p14:nvContentPartPr>
            <p14:xfrm>
              <a:off x="8897112" y="3314128"/>
              <a:ext cx="32004" cy="381762"/>
            </p14:xfrm>
          </p:contentPart>
        </mc:Choice>
        <mc:Fallback xmlns="">
          <p:pic>
            <p:nvPicPr>
              <p:cNvPr id="144" name="Ink 143"/>
            </p:nvPicPr>
            <p:blipFill>
              <a:blip r:embed="rId243"/>
            </p:blipFill>
            <p:spPr>
              <a:xfrm>
                <a:off x="8897112" y="3314128"/>
                <a:ext cx="32004" cy="381762"/>
              </a:xfrm>
              <a:prstGeom prst="rect"/>
            </p:spPr>
          </p:pic>
        </mc:Fallback>
      </mc:AlternateContent>
      <mc:AlternateContent xmlns:mc="http://schemas.openxmlformats.org/markup-compatibility/2006" xmlns:p14="http://schemas.microsoft.com/office/powerpoint/2010/main">
        <mc:Choice Requires="p14">
          <p:contentPart r:id="rId244" p14:bwMode="auto">
            <p14:nvContentPartPr>
              <p14:cNvPr id="145" name="Ink 144"/>
              <p14:cNvContentPartPr/>
              <p14:nvPr/>
            </p14:nvContentPartPr>
            <p14:xfrm>
              <a:off x="8976407" y="3310127"/>
              <a:ext cx="47149" cy="74867"/>
            </p14:xfrm>
          </p:contentPart>
        </mc:Choice>
        <mc:Fallback xmlns="">
          <p:pic>
            <p:nvPicPr>
              <p:cNvPr id="145" name="Ink 144"/>
            </p:nvPicPr>
            <p:blipFill>
              <a:blip r:embed="rId245"/>
            </p:blipFill>
            <p:spPr>
              <a:xfrm>
                <a:off x="8976407" y="3310127"/>
                <a:ext cx="47149" cy="74867"/>
              </a:xfrm>
              <a:prstGeom prst="rect"/>
            </p:spPr>
          </p:pic>
        </mc:Fallback>
      </mc:AlternateContent>
      <mc:AlternateContent xmlns:mc="http://schemas.openxmlformats.org/markup-compatibility/2006" xmlns:p14="http://schemas.microsoft.com/office/powerpoint/2010/main">
        <mc:Choice Requires="p14">
          <p:contentPart r:id="rId246" p14:bwMode="auto">
            <p14:nvContentPartPr>
              <p14:cNvPr id="146" name="Ink 145"/>
              <p14:cNvContentPartPr/>
              <p14:nvPr/>
            </p14:nvContentPartPr>
            <p14:xfrm>
              <a:off x="9025127" y="3275266"/>
              <a:ext cx="56579" cy="114300"/>
            </p14:xfrm>
          </p:contentPart>
        </mc:Choice>
        <mc:Fallback xmlns="">
          <p:pic>
            <p:nvPicPr>
              <p:cNvPr id="146" name="Ink 145"/>
            </p:nvPicPr>
            <p:blipFill>
              <a:blip r:embed="rId247"/>
            </p:blipFill>
            <p:spPr>
              <a:xfrm>
                <a:off x="9025127" y="3275266"/>
                <a:ext cx="56579" cy="114300"/>
              </a:xfrm>
              <a:prstGeom prst="rect"/>
            </p:spPr>
          </p:pic>
        </mc:Fallback>
      </mc:AlternateContent>
      <mc:AlternateContent xmlns:mc="http://schemas.openxmlformats.org/markup-compatibility/2006" xmlns:p14="http://schemas.microsoft.com/office/powerpoint/2010/main">
        <mc:Choice Requires="p14">
          <p:contentPart r:id="rId248" p14:bwMode="auto">
            <p14:nvContentPartPr>
              <p14:cNvPr id="147" name="Ink 146"/>
              <p14:cNvContentPartPr/>
              <p14:nvPr/>
            </p14:nvContentPartPr>
            <p14:xfrm>
              <a:off x="8988552" y="3410712"/>
              <a:ext cx="6858" cy="61722"/>
            </p14:xfrm>
          </p:contentPart>
        </mc:Choice>
        <mc:Fallback xmlns="">
          <p:pic>
            <p:nvPicPr>
              <p:cNvPr id="147" name="Ink 146"/>
            </p:nvPicPr>
            <p:blipFill>
              <a:blip r:embed="rId249"/>
            </p:blipFill>
            <p:spPr>
              <a:xfrm>
                <a:off x="8988552" y="3410712"/>
                <a:ext cx="6858" cy="61722"/>
              </a:xfrm>
              <a:prstGeom prst="rect"/>
            </p:spPr>
          </p:pic>
        </mc:Fallback>
      </mc:AlternateContent>
      <mc:AlternateContent xmlns:mc="http://schemas.openxmlformats.org/markup-compatibility/2006" xmlns:p14="http://schemas.microsoft.com/office/powerpoint/2010/main">
        <mc:Choice Requires="p14">
          <p:contentPart r:id="rId250" p14:bwMode="auto">
            <p14:nvContentPartPr>
              <p14:cNvPr id="148" name="Ink 147"/>
              <p14:cNvContentPartPr/>
              <p14:nvPr/>
            </p14:nvContentPartPr>
            <p14:xfrm>
              <a:off x="9002267" y="3406140"/>
              <a:ext cx="71438" cy="48006"/>
            </p14:xfrm>
          </p:contentPart>
        </mc:Choice>
        <mc:Fallback xmlns="">
          <p:pic>
            <p:nvPicPr>
              <p:cNvPr id="148" name="Ink 147"/>
            </p:nvPicPr>
            <p:blipFill>
              <a:blip r:embed="rId251"/>
            </p:blipFill>
            <p:spPr>
              <a:xfrm>
                <a:off x="9002267" y="3406140"/>
                <a:ext cx="71438" cy="48006"/>
              </a:xfrm>
              <a:prstGeom prst="rect"/>
            </p:spPr>
          </p:pic>
        </mc:Fallback>
      </mc:AlternateContent>
      <mc:AlternateContent xmlns:mc="http://schemas.openxmlformats.org/markup-compatibility/2006" xmlns:p14="http://schemas.microsoft.com/office/powerpoint/2010/main">
        <mc:Choice Requires="p14">
          <p:contentPart r:id="rId252" p14:bwMode="auto">
            <p14:nvContentPartPr>
              <p14:cNvPr id="149" name="Ink 148"/>
              <p14:cNvContentPartPr/>
              <p14:nvPr/>
            </p14:nvContentPartPr>
            <p14:xfrm>
              <a:off x="8960262" y="3429000"/>
              <a:ext cx="117444" cy="136017"/>
            </p14:xfrm>
          </p:contentPart>
        </mc:Choice>
        <mc:Fallback xmlns="">
          <p:pic>
            <p:nvPicPr>
              <p:cNvPr id="149" name="Ink 148"/>
            </p:nvPicPr>
            <p:blipFill>
              <a:blip r:embed="rId253"/>
            </p:blipFill>
            <p:spPr>
              <a:xfrm>
                <a:off x="8960262" y="3429000"/>
                <a:ext cx="117444" cy="136017"/>
              </a:xfrm>
              <a:prstGeom prst="rect"/>
            </p:spPr>
          </p:pic>
        </mc:Fallback>
      </mc:AlternateContent>
      <mc:AlternateContent xmlns:mc="http://schemas.openxmlformats.org/markup-compatibility/2006" xmlns:p14="http://schemas.microsoft.com/office/powerpoint/2010/main">
        <mc:Choice Requires="p14">
          <p:contentPart r:id="rId254" p14:bwMode="auto">
            <p14:nvContentPartPr>
              <p14:cNvPr id="150" name="Ink 149"/>
              <p14:cNvContentPartPr/>
              <p14:nvPr/>
            </p14:nvContentPartPr>
            <p14:xfrm>
              <a:off x="8999553" y="3497580"/>
              <a:ext cx="39291" cy="413766"/>
            </p14:xfrm>
          </p:contentPart>
        </mc:Choice>
        <mc:Fallback xmlns="">
          <p:pic>
            <p:nvPicPr>
              <p:cNvPr id="150" name="Ink 149"/>
            </p:nvPicPr>
            <p:blipFill>
              <a:blip r:embed="rId255"/>
            </p:blipFill>
            <p:spPr>
              <a:xfrm>
                <a:off x="8999553" y="3497580"/>
                <a:ext cx="39291" cy="413766"/>
              </a:xfrm>
              <a:prstGeom prst="rect"/>
            </p:spPr>
          </p:pic>
        </mc:Fallback>
      </mc:AlternateContent>
      <mc:AlternateContent xmlns:mc="http://schemas.openxmlformats.org/markup-compatibility/2006" xmlns:p14="http://schemas.microsoft.com/office/powerpoint/2010/main">
        <mc:Choice Requires="p14">
          <p:contentPart r:id="rId256" p14:bwMode="auto">
            <p14:nvContentPartPr>
              <p14:cNvPr id="151" name="Ink 150"/>
              <p14:cNvContentPartPr/>
              <p14:nvPr/>
            </p14:nvContentPartPr>
            <p14:xfrm>
              <a:off x="5769864" y="2647187"/>
              <a:ext cx="757380" cy="553213"/>
            </p14:xfrm>
          </p:contentPart>
        </mc:Choice>
        <mc:Fallback xmlns="">
          <p:pic>
            <p:nvPicPr>
              <p:cNvPr id="151" name="Ink 150"/>
            </p:nvPicPr>
            <p:blipFill>
              <a:blip r:embed="rId257"/>
            </p:blipFill>
            <p:spPr>
              <a:xfrm>
                <a:off x="5769864" y="2647187"/>
                <a:ext cx="757380" cy="553213"/>
              </a:xfrm>
              <a:prstGeom prst="rect"/>
            </p:spPr>
          </p:pic>
        </mc:Fallback>
      </mc:AlternateContent>
      <mc:AlternateContent xmlns:mc="http://schemas.openxmlformats.org/markup-compatibility/2006" xmlns:p14="http://schemas.microsoft.com/office/powerpoint/2010/main">
        <mc:Choice Requires="p14">
          <p:contentPart r:id="rId258" p14:bwMode="auto">
            <p14:nvContentPartPr>
              <p14:cNvPr id="152" name="Ink 151"/>
              <p14:cNvContentPartPr/>
              <p14:nvPr/>
            </p14:nvContentPartPr>
            <p14:xfrm>
              <a:off x="6411515" y="2978657"/>
              <a:ext cx="233029" cy="294894"/>
            </p14:xfrm>
          </p:contentPart>
        </mc:Choice>
        <mc:Fallback xmlns="">
          <p:pic>
            <p:nvPicPr>
              <p:cNvPr id="152" name="Ink 151"/>
            </p:nvPicPr>
            <p:blipFill>
              <a:blip r:embed="rId259"/>
            </p:blipFill>
            <p:spPr>
              <a:xfrm>
                <a:off x="6411515" y="2978657"/>
                <a:ext cx="233029" cy="294894"/>
              </a:xfrm>
              <a:prstGeom prst="rect"/>
            </p:spPr>
          </p:pic>
        </mc:Fallback>
      </mc:AlternateContent>
      <mc:AlternateContent xmlns:mc="http://schemas.openxmlformats.org/markup-compatibility/2006" xmlns:p14="http://schemas.microsoft.com/office/powerpoint/2010/main">
        <mc:Choice Requires="p14">
          <p:contentPart r:id="rId260" p14:bwMode="auto">
            <p14:nvContentPartPr>
              <p14:cNvPr id="153" name="Ink 152"/>
              <p14:cNvContentPartPr/>
              <p14:nvPr/>
            </p14:nvContentPartPr>
            <p14:xfrm>
              <a:off x="6432804" y="3328416"/>
              <a:ext cx="123444" cy="122301"/>
            </p14:xfrm>
          </p:contentPart>
        </mc:Choice>
        <mc:Fallback xmlns="">
          <p:pic>
            <p:nvPicPr>
              <p:cNvPr id="153" name="Ink 152"/>
            </p:nvPicPr>
            <p:blipFill>
              <a:blip r:embed="rId261"/>
            </p:blipFill>
            <p:spPr>
              <a:xfrm>
                <a:off x="6432804" y="3328416"/>
                <a:ext cx="123444" cy="122301"/>
              </a:xfrm>
              <a:prstGeom prst="rect"/>
            </p:spPr>
          </p:pic>
        </mc:Fallback>
      </mc:AlternateContent>
      <mc:AlternateContent xmlns:mc="http://schemas.openxmlformats.org/markup-compatibility/2006" xmlns:p14="http://schemas.microsoft.com/office/powerpoint/2010/main">
        <mc:Choice Requires="p14">
          <p:contentPart r:id="rId262" p14:bwMode="auto">
            <p14:nvContentPartPr>
              <p14:cNvPr id="154" name="Ink 153"/>
              <p14:cNvContentPartPr/>
              <p14:nvPr/>
            </p14:nvContentPartPr>
            <p14:xfrm>
              <a:off x="6349079" y="3418141"/>
              <a:ext cx="228886" cy="302895"/>
            </p14:xfrm>
          </p:contentPart>
        </mc:Choice>
        <mc:Fallback xmlns="">
          <p:pic>
            <p:nvPicPr>
              <p:cNvPr id="154" name="Ink 153"/>
            </p:nvPicPr>
            <p:blipFill>
              <a:blip r:embed="rId263"/>
            </p:blipFill>
            <p:spPr>
              <a:xfrm>
                <a:off x="6349079" y="3418141"/>
                <a:ext cx="228886" cy="302895"/>
              </a:xfrm>
              <a:prstGeom prst="rect"/>
            </p:spPr>
          </p:pic>
        </mc:Fallback>
      </mc:AlternateContent>
      <mc:AlternateContent xmlns:mc="http://schemas.openxmlformats.org/markup-compatibility/2006" xmlns:p14="http://schemas.microsoft.com/office/powerpoint/2010/main">
        <mc:Choice Requires="p14">
          <p:contentPart r:id="rId264" p14:bwMode="auto">
            <p14:nvContentPartPr>
              <p14:cNvPr id="155" name="Ink 154"/>
              <p14:cNvContentPartPr/>
              <p14:nvPr/>
            </p14:nvContentPartPr>
            <p14:xfrm>
              <a:off x="6481381" y="3497580"/>
              <a:ext cx="22289" cy="36576"/>
            </p14:xfrm>
          </p:contentPart>
        </mc:Choice>
        <mc:Fallback xmlns="">
          <p:pic>
            <p:nvPicPr>
              <p:cNvPr id="155" name="Ink 154"/>
            </p:nvPicPr>
            <p:blipFill>
              <a:blip r:embed="rId265"/>
            </p:blipFill>
            <p:spPr>
              <a:xfrm>
                <a:off x="6481381" y="3497580"/>
                <a:ext cx="22289" cy="36576"/>
              </a:xfrm>
              <a:prstGeom prst="rect"/>
            </p:spPr>
          </p:pic>
        </mc:Fallback>
      </mc:AlternateContent>
      <mc:AlternateContent xmlns:mc="http://schemas.openxmlformats.org/markup-compatibility/2006" xmlns:p14="http://schemas.microsoft.com/office/powerpoint/2010/main">
        <mc:Choice Requires="p14">
          <p:contentPart r:id="rId266" p14:bwMode="auto">
            <p14:nvContentPartPr>
              <p14:cNvPr id="156" name="Ink 155"/>
              <p14:cNvContentPartPr/>
              <p14:nvPr/>
            </p14:nvContentPartPr>
            <p14:xfrm>
              <a:off x="6505955" y="3584447"/>
              <a:ext cx="13716" cy="16003"/>
            </p14:xfrm>
          </p:contentPart>
        </mc:Choice>
        <mc:Fallback xmlns="">
          <p:pic>
            <p:nvPicPr>
              <p:cNvPr id="156" name="Ink 155"/>
            </p:nvPicPr>
            <p:blipFill>
              <a:blip r:embed="rId267"/>
            </p:blipFill>
            <p:spPr>
              <a:xfrm>
                <a:off x="6505955" y="3584447"/>
                <a:ext cx="13716" cy="16003"/>
              </a:xfrm>
              <a:prstGeom prst="rect"/>
            </p:spPr>
          </p:pic>
        </mc:Fallback>
      </mc:AlternateContent>
      <mc:AlternateContent xmlns:mc="http://schemas.openxmlformats.org/markup-compatibility/2006" xmlns:p14="http://schemas.microsoft.com/office/powerpoint/2010/main">
        <mc:Choice Requires="p14">
          <p:contentPart r:id="rId268" p14:bwMode="auto">
            <p14:nvContentPartPr>
              <p14:cNvPr id="157" name="Ink 156"/>
              <p14:cNvContentPartPr/>
              <p14:nvPr/>
            </p14:nvContentPartPr>
            <p14:xfrm>
              <a:off x="6539531" y="3383280"/>
              <a:ext cx="147019" cy="243173"/>
            </p14:xfrm>
          </p:contentPart>
        </mc:Choice>
        <mc:Fallback xmlns="">
          <p:pic>
            <p:nvPicPr>
              <p:cNvPr id="157" name="Ink 156"/>
            </p:nvPicPr>
            <p:blipFill>
              <a:blip r:embed="rId269"/>
            </p:blipFill>
            <p:spPr>
              <a:xfrm>
                <a:off x="6539531" y="3383280"/>
                <a:ext cx="147019" cy="243173"/>
              </a:xfrm>
              <a:prstGeom prst="rect"/>
            </p:spPr>
          </p:pic>
        </mc:Fallback>
      </mc:AlternateContent>
      <mc:AlternateContent xmlns:mc="http://schemas.openxmlformats.org/markup-compatibility/2006" xmlns:p14="http://schemas.microsoft.com/office/powerpoint/2010/main">
        <mc:Choice Requires="p14">
          <p:contentPart r:id="rId270" p14:bwMode="auto">
            <p14:nvContentPartPr>
              <p14:cNvPr id="158" name="Ink 157"/>
              <p14:cNvContentPartPr/>
              <p14:nvPr/>
            </p14:nvContentPartPr>
            <p14:xfrm>
              <a:off x="6684264" y="3383422"/>
              <a:ext cx="90297" cy="98727"/>
            </p14:xfrm>
          </p:contentPart>
        </mc:Choice>
        <mc:Fallback xmlns="">
          <p:pic>
            <p:nvPicPr>
              <p:cNvPr id="158" name="Ink 157"/>
            </p:nvPicPr>
            <p:blipFill>
              <a:blip r:embed="rId271"/>
            </p:blipFill>
            <p:spPr>
              <a:xfrm>
                <a:off x="6684264" y="3383422"/>
                <a:ext cx="90297" cy="98727"/>
              </a:xfrm>
              <a:prstGeom prst="rect"/>
            </p:spPr>
          </p:pic>
        </mc:Fallback>
      </mc:AlternateContent>
      <mc:AlternateContent xmlns:mc="http://schemas.openxmlformats.org/markup-compatibility/2006" xmlns:p14="http://schemas.microsoft.com/office/powerpoint/2010/main">
        <mc:Choice Requires="p14">
          <p:contentPart r:id="rId272" p14:bwMode="auto">
            <p14:nvContentPartPr>
              <p14:cNvPr id="159" name="Ink 158"/>
              <p14:cNvContentPartPr/>
              <p14:nvPr/>
            </p14:nvContentPartPr>
            <p14:xfrm>
              <a:off x="6636257" y="3483863"/>
              <a:ext cx="125730" cy="153163"/>
            </p14:xfrm>
          </p:contentPart>
        </mc:Choice>
        <mc:Fallback xmlns="">
          <p:pic>
            <p:nvPicPr>
              <p:cNvPr id="159" name="Ink 158"/>
            </p:nvPicPr>
            <p:blipFill>
              <a:blip r:embed="rId273"/>
            </p:blipFill>
            <p:spPr>
              <a:xfrm>
                <a:off x="6636257" y="3483863"/>
                <a:ext cx="125730" cy="153163"/>
              </a:xfrm>
              <a:prstGeom prst="rect"/>
            </p:spPr>
          </p:pic>
        </mc:Fallback>
      </mc:AlternateContent>
      <mc:AlternateContent xmlns:mc="http://schemas.openxmlformats.org/markup-compatibility/2006" xmlns:p14="http://schemas.microsoft.com/office/powerpoint/2010/main">
        <mc:Choice Requires="p14">
          <p:contentPart r:id="rId274" p14:bwMode="auto">
            <p14:nvContentPartPr>
              <p14:cNvPr id="160" name="Ink 159"/>
              <p14:cNvContentPartPr/>
              <p14:nvPr/>
            </p14:nvContentPartPr>
            <p14:xfrm>
              <a:off x="6801707" y="3374136"/>
              <a:ext cx="161448" cy="248031"/>
            </p14:xfrm>
          </p:contentPart>
        </mc:Choice>
        <mc:Fallback xmlns="">
          <p:pic>
            <p:nvPicPr>
              <p:cNvPr id="160" name="Ink 159"/>
            </p:nvPicPr>
            <p:blipFill>
              <a:blip r:embed="rId275"/>
            </p:blipFill>
            <p:spPr>
              <a:xfrm>
                <a:off x="6801707" y="3374136"/>
                <a:ext cx="161448" cy="248031"/>
              </a:xfrm>
              <a:prstGeom prst="rect"/>
            </p:spPr>
          </p:pic>
        </mc:Fallback>
      </mc:AlternateContent>
      <mc:AlternateContent xmlns:mc="http://schemas.openxmlformats.org/markup-compatibility/2006" xmlns:p14="http://schemas.microsoft.com/office/powerpoint/2010/main">
        <mc:Choice Requires="p14">
          <p:contentPart r:id="rId276" p14:bwMode="auto">
            <p14:nvContentPartPr>
              <p14:cNvPr id="161" name="Ink 160"/>
              <p14:cNvContentPartPr/>
              <p14:nvPr/>
            </p14:nvContentPartPr>
            <p14:xfrm>
              <a:off x="6843283" y="3342132"/>
              <a:ext cx="142733" cy="240744"/>
            </p14:xfrm>
          </p:contentPart>
        </mc:Choice>
        <mc:Fallback xmlns="">
          <p:pic>
            <p:nvPicPr>
              <p:cNvPr id="161" name="Ink 160"/>
            </p:nvPicPr>
            <p:blipFill>
              <a:blip r:embed="rId277"/>
            </p:blipFill>
            <p:spPr>
              <a:xfrm>
                <a:off x="6843283" y="3342132"/>
                <a:ext cx="142733" cy="240744"/>
              </a:xfrm>
              <a:prstGeom prst="rect"/>
            </p:spPr>
          </p:pic>
        </mc:Fallback>
      </mc:AlternateContent>
      <mc:AlternateContent xmlns:mc="http://schemas.openxmlformats.org/markup-compatibility/2006" xmlns:p14="http://schemas.microsoft.com/office/powerpoint/2010/main">
        <mc:Choice Requires="p14">
          <p:contentPart r:id="rId278" p14:bwMode="auto">
            <p14:nvContentPartPr>
              <p14:cNvPr id="162" name="Ink 161"/>
              <p14:cNvContentPartPr/>
              <p14:nvPr/>
            </p14:nvContentPartPr>
            <p14:xfrm>
              <a:off x="6906577" y="3470147"/>
              <a:ext cx="109157" cy="164593"/>
            </p14:xfrm>
          </p:contentPart>
        </mc:Choice>
        <mc:Fallback xmlns="">
          <p:pic>
            <p:nvPicPr>
              <p:cNvPr id="162" name="Ink 161"/>
            </p:nvPicPr>
            <p:blipFill>
              <a:blip r:embed="rId279"/>
            </p:blipFill>
            <p:spPr>
              <a:xfrm>
                <a:off x="6906577" y="3470147"/>
                <a:ext cx="109157" cy="164593"/>
              </a:xfrm>
              <a:prstGeom prst="rect"/>
            </p:spPr>
          </p:pic>
        </mc:Fallback>
      </mc:AlternateContent>
      <mc:AlternateContent xmlns:mc="http://schemas.openxmlformats.org/markup-compatibility/2006" xmlns:p14="http://schemas.microsoft.com/office/powerpoint/2010/main">
        <mc:Choice Requires="p14">
          <p:contentPart r:id="rId280" p14:bwMode="auto">
            <p14:nvContentPartPr>
              <p14:cNvPr id="163" name="Ink 162"/>
              <p14:cNvContentPartPr/>
              <p14:nvPr/>
            </p14:nvContentPartPr>
            <p14:xfrm>
              <a:off x="7005875" y="3337560"/>
              <a:ext cx="74581" cy="233172"/>
            </p14:xfrm>
          </p:contentPart>
        </mc:Choice>
        <mc:Fallback xmlns="">
          <p:pic>
            <p:nvPicPr>
              <p:cNvPr id="163" name="Ink 162"/>
            </p:nvPicPr>
            <p:blipFill>
              <a:blip r:embed="rId281"/>
            </p:blipFill>
            <p:spPr>
              <a:xfrm>
                <a:off x="7005875" y="3337560"/>
                <a:ext cx="74581" cy="233172"/>
              </a:xfrm>
              <a:prstGeom prst="rect"/>
            </p:spPr>
          </p:pic>
        </mc:Fallback>
      </mc:AlternateContent>
      <mc:AlternateContent xmlns:mc="http://schemas.openxmlformats.org/markup-compatibility/2006" xmlns:p14="http://schemas.microsoft.com/office/powerpoint/2010/main">
        <mc:Choice Requires="p14">
          <p:contentPart r:id="rId282" p14:bwMode="auto">
            <p14:nvContentPartPr>
              <p14:cNvPr id="164" name="Ink 163"/>
              <p14:cNvContentPartPr/>
              <p14:nvPr/>
            </p14:nvContentPartPr>
            <p14:xfrm>
              <a:off x="7040880" y="3370135"/>
              <a:ext cx="105155" cy="292036"/>
            </p14:xfrm>
          </p:contentPart>
        </mc:Choice>
        <mc:Fallback xmlns="">
          <p:pic>
            <p:nvPicPr>
              <p:cNvPr id="164" name="Ink 163"/>
            </p:nvPicPr>
            <p:blipFill>
              <a:blip r:embed="rId283"/>
            </p:blipFill>
            <p:spPr>
              <a:xfrm>
                <a:off x="7040880" y="3370135"/>
                <a:ext cx="105155" cy="292036"/>
              </a:xfrm>
              <a:prstGeom prst="rect"/>
            </p:spPr>
          </p:pic>
        </mc:Fallback>
      </mc:AlternateContent>
      <mc:AlternateContent xmlns:mc="http://schemas.openxmlformats.org/markup-compatibility/2006" xmlns:p14="http://schemas.microsoft.com/office/powerpoint/2010/main">
        <mc:Choice Requires="p14">
          <p:contentPart r:id="rId284" p14:bwMode="auto">
            <p14:nvContentPartPr>
              <p14:cNvPr id="165" name="Ink 164"/>
              <p14:cNvContentPartPr/>
              <p14:nvPr/>
            </p14:nvContentPartPr>
            <p14:xfrm>
              <a:off x="7236047" y="3379279"/>
              <a:ext cx="10573" cy="106299"/>
            </p14:xfrm>
          </p:contentPart>
        </mc:Choice>
        <mc:Fallback xmlns="">
          <p:pic>
            <p:nvPicPr>
              <p:cNvPr id="165" name="Ink 164"/>
            </p:nvPicPr>
            <p:blipFill>
              <a:blip r:embed="rId285"/>
            </p:blipFill>
            <p:spPr>
              <a:xfrm>
                <a:off x="7236047" y="3379279"/>
                <a:ext cx="10573" cy="106299"/>
              </a:xfrm>
              <a:prstGeom prst="rect"/>
            </p:spPr>
          </p:pic>
        </mc:Fallback>
      </mc:AlternateContent>
      <mc:AlternateContent xmlns:mc="http://schemas.openxmlformats.org/markup-compatibility/2006" xmlns:p14="http://schemas.microsoft.com/office/powerpoint/2010/main">
        <mc:Choice Requires="p14">
          <p:contentPart r:id="rId286" p14:bwMode="auto">
            <p14:nvContentPartPr>
              <p14:cNvPr id="166" name="Ink 165"/>
              <p14:cNvContentPartPr/>
              <p14:nvPr/>
            </p14:nvContentPartPr>
            <p14:xfrm>
              <a:off x="7179754" y="3395567"/>
              <a:ext cx="39433" cy="92869"/>
            </p14:xfrm>
          </p:contentPart>
        </mc:Choice>
        <mc:Fallback xmlns="">
          <p:pic>
            <p:nvPicPr>
              <p:cNvPr id="166" name="Ink 165"/>
            </p:nvPicPr>
            <p:blipFill>
              <a:blip r:embed="rId287"/>
            </p:blipFill>
            <p:spPr>
              <a:xfrm>
                <a:off x="7179754" y="3395567"/>
                <a:ext cx="39433" cy="92869"/>
              </a:xfrm>
              <a:prstGeom prst="rect"/>
            </p:spPr>
          </p:pic>
        </mc:Fallback>
      </mc:AlternateContent>
      <mc:AlternateContent xmlns:mc="http://schemas.openxmlformats.org/markup-compatibility/2006" xmlns:p14="http://schemas.microsoft.com/office/powerpoint/2010/main">
        <mc:Choice Requires="p14">
          <p:contentPart r:id="rId288" p14:bwMode="auto">
            <p14:nvContentPartPr>
              <p14:cNvPr id="167" name="Ink 166"/>
              <p14:cNvContentPartPr/>
              <p14:nvPr/>
            </p14:nvContentPartPr>
            <p14:xfrm>
              <a:off x="7287767" y="3387852"/>
              <a:ext cx="27433" cy="25146"/>
            </p14:xfrm>
          </p:contentPart>
        </mc:Choice>
        <mc:Fallback xmlns="">
          <p:pic>
            <p:nvPicPr>
              <p:cNvPr id="167" name="Ink 166"/>
            </p:nvPicPr>
            <p:blipFill>
              <a:blip r:embed="rId289"/>
            </p:blipFill>
            <p:spPr>
              <a:xfrm>
                <a:off x="7287767" y="3387852"/>
                <a:ext cx="27433" cy="25146"/>
              </a:xfrm>
              <a:prstGeom prst="rect"/>
            </p:spPr>
          </p:pic>
        </mc:Fallback>
      </mc:AlternateContent>
      <mc:AlternateContent xmlns:mc="http://schemas.openxmlformats.org/markup-compatibility/2006" xmlns:p14="http://schemas.microsoft.com/office/powerpoint/2010/main">
        <mc:Choice Requires="p14">
          <p:contentPart r:id="rId290" p14:bwMode="auto">
            <p14:nvContentPartPr>
              <p14:cNvPr id="168" name="Ink 167"/>
              <p14:cNvContentPartPr/>
              <p14:nvPr/>
            </p14:nvContentPartPr>
            <p14:xfrm>
              <a:off x="7159752" y="3461003"/>
              <a:ext cx="137160" cy="166878"/>
            </p14:xfrm>
          </p:contentPart>
        </mc:Choice>
        <mc:Fallback xmlns="">
          <p:pic>
            <p:nvPicPr>
              <p:cNvPr id="168" name="Ink 167"/>
            </p:nvPicPr>
            <p:blipFill>
              <a:blip r:embed="rId291"/>
            </p:blipFill>
            <p:spPr>
              <a:xfrm>
                <a:off x="7159752" y="3461003"/>
                <a:ext cx="137160" cy="166878"/>
              </a:xfrm>
              <a:prstGeom prst="rect"/>
            </p:spPr>
          </p:pic>
        </mc:Fallback>
      </mc:AlternateContent>
      <mc:AlternateContent xmlns:mc="http://schemas.openxmlformats.org/markup-compatibility/2006" xmlns:p14="http://schemas.microsoft.com/office/powerpoint/2010/main">
        <mc:Choice Requires="p14">
          <p:contentPart r:id="rId292" p14:bwMode="auto">
            <p14:nvContentPartPr>
              <p14:cNvPr id="169" name="Ink 168"/>
              <p14:cNvContentPartPr/>
              <p14:nvPr/>
            </p14:nvContentPartPr>
            <p14:xfrm>
              <a:off x="6966013" y="3709463"/>
              <a:ext cx="192595" cy="108157"/>
            </p14:xfrm>
          </p:contentPart>
        </mc:Choice>
        <mc:Fallback xmlns="">
          <p:pic>
            <p:nvPicPr>
              <p:cNvPr id="169" name="Ink 168"/>
            </p:nvPicPr>
            <p:blipFill>
              <a:blip r:embed="rId293"/>
            </p:blipFill>
            <p:spPr>
              <a:xfrm>
                <a:off x="6966013" y="3709463"/>
                <a:ext cx="192595" cy="108157"/>
              </a:xfrm>
              <a:prstGeom prst="rect"/>
            </p:spPr>
          </p:pic>
        </mc:Fallback>
      </mc:AlternateContent>
      <mc:AlternateContent xmlns:mc="http://schemas.openxmlformats.org/markup-compatibility/2006" xmlns:p14="http://schemas.microsoft.com/office/powerpoint/2010/main">
        <mc:Choice Requires="p14">
          <p:contentPart r:id="rId294" p14:bwMode="auto">
            <p14:nvContentPartPr>
              <p14:cNvPr id="170" name="Ink 169"/>
              <p14:cNvContentPartPr/>
              <p14:nvPr/>
            </p14:nvContentPartPr>
            <p14:xfrm>
              <a:off x="7033307" y="3675887"/>
              <a:ext cx="85297" cy="217170"/>
            </p14:xfrm>
          </p:contentPart>
        </mc:Choice>
        <mc:Fallback xmlns="">
          <p:pic>
            <p:nvPicPr>
              <p:cNvPr id="170" name="Ink 169"/>
            </p:nvPicPr>
            <p:blipFill>
              <a:blip r:embed="rId295"/>
            </p:blipFill>
            <p:spPr>
              <a:xfrm>
                <a:off x="7033307" y="3675887"/>
                <a:ext cx="85297" cy="217170"/>
              </a:xfrm>
              <a:prstGeom prst="rect"/>
            </p:spPr>
          </p:pic>
        </mc:Fallback>
      </mc:AlternateContent>
      <mc:AlternateContent xmlns:mc="http://schemas.openxmlformats.org/markup-compatibility/2006" xmlns:p14="http://schemas.microsoft.com/office/powerpoint/2010/main">
        <mc:Choice Requires="p14">
          <p:contentPart r:id="rId296" p14:bwMode="auto">
            <p14:nvContentPartPr>
              <p14:cNvPr id="171" name="Ink 170"/>
              <p14:cNvContentPartPr/>
              <p14:nvPr/>
            </p14:nvContentPartPr>
            <p14:xfrm>
              <a:off x="6957155" y="3847337"/>
              <a:ext cx="186595" cy="73581"/>
            </p14:xfrm>
          </p:contentPart>
        </mc:Choice>
        <mc:Fallback xmlns="">
          <p:pic>
            <p:nvPicPr>
              <p:cNvPr id="171" name="Ink 170"/>
            </p:nvPicPr>
            <p:blipFill>
              <a:blip r:embed="rId297"/>
            </p:blipFill>
            <p:spPr>
              <a:xfrm>
                <a:off x="6957155" y="3847337"/>
                <a:ext cx="186595" cy="73581"/>
              </a:xfrm>
              <a:prstGeom prst="rect"/>
            </p:spPr>
          </p:pic>
        </mc:Fallback>
      </mc:AlternateContent>
      <mc:AlternateContent xmlns:mc="http://schemas.openxmlformats.org/markup-compatibility/2006" xmlns:p14="http://schemas.microsoft.com/office/powerpoint/2010/main">
        <mc:Choice Requires="p14">
          <p:contentPart r:id="rId298" p14:bwMode="auto">
            <p14:nvContentPartPr>
              <p14:cNvPr id="172" name="Ink 171"/>
              <p14:cNvContentPartPr/>
              <p14:nvPr/>
            </p14:nvContentPartPr>
            <p14:xfrm>
              <a:off x="7063740" y="3749040"/>
              <a:ext cx="169164" cy="236029"/>
            </p14:xfrm>
          </p:contentPart>
        </mc:Choice>
        <mc:Fallback xmlns="">
          <p:pic>
            <p:nvPicPr>
              <p:cNvPr id="172" name="Ink 171"/>
            </p:nvPicPr>
            <p:blipFill>
              <a:blip r:embed="rId299"/>
            </p:blipFill>
            <p:spPr>
              <a:xfrm>
                <a:off x="7063740" y="3749040"/>
                <a:ext cx="169164" cy="236029"/>
              </a:xfrm>
              <a:prstGeom prst="rect"/>
            </p:spPr>
          </p:pic>
        </mc:Fallback>
      </mc:AlternateContent>
      <mc:AlternateContent xmlns:mc="http://schemas.openxmlformats.org/markup-compatibility/2006" xmlns:p14="http://schemas.microsoft.com/office/powerpoint/2010/main">
        <mc:Choice Requires="p14">
          <p:contentPart r:id="rId300" p14:bwMode="auto">
            <p14:nvContentPartPr>
              <p14:cNvPr id="173" name="Ink 172"/>
              <p14:cNvContentPartPr/>
              <p14:nvPr/>
            </p14:nvContentPartPr>
            <p14:xfrm>
              <a:off x="7237475" y="3723322"/>
              <a:ext cx="100585" cy="216599"/>
            </p14:xfrm>
          </p:contentPart>
        </mc:Choice>
        <mc:Fallback xmlns="">
          <p:pic>
            <p:nvPicPr>
              <p:cNvPr id="173" name="Ink 172"/>
            </p:nvPicPr>
            <p:blipFill>
              <a:blip r:embed="rId301"/>
            </p:blipFill>
            <p:spPr>
              <a:xfrm>
                <a:off x="7237475" y="3723322"/>
                <a:ext cx="100585" cy="216599"/>
              </a:xfrm>
              <a:prstGeom prst="rect"/>
            </p:spPr>
          </p:pic>
        </mc:Fallback>
      </mc:AlternateContent>
      <mc:AlternateContent xmlns:mc="http://schemas.openxmlformats.org/markup-compatibility/2006" xmlns:p14="http://schemas.microsoft.com/office/powerpoint/2010/main">
        <mc:Choice Requires="p14">
          <p:contentPart r:id="rId302" p14:bwMode="auto">
            <p14:nvContentPartPr>
              <p14:cNvPr id="174" name="Ink 173"/>
              <p14:cNvContentPartPr/>
              <p14:nvPr/>
            </p14:nvContentPartPr>
            <p14:xfrm>
              <a:off x="7338060" y="3675887"/>
              <a:ext cx="53720" cy="68580"/>
            </p14:xfrm>
          </p:contentPart>
        </mc:Choice>
        <mc:Fallback xmlns="">
          <p:pic>
            <p:nvPicPr>
              <p:cNvPr id="174" name="Ink 173"/>
            </p:nvPicPr>
            <p:blipFill>
              <a:blip r:embed="rId303"/>
            </p:blipFill>
            <p:spPr>
              <a:xfrm>
                <a:off x="7338060" y="3675887"/>
                <a:ext cx="53720" cy="68580"/>
              </a:xfrm>
              <a:prstGeom prst="rect"/>
            </p:spPr>
          </p:pic>
        </mc:Fallback>
      </mc:AlternateContent>
      <mc:AlternateContent xmlns:mc="http://schemas.openxmlformats.org/markup-compatibility/2006" xmlns:p14="http://schemas.microsoft.com/office/powerpoint/2010/main">
        <mc:Choice Requires="p14">
          <p:contentPart r:id="rId304" p14:bwMode="auto">
            <p14:nvContentPartPr>
              <p14:cNvPr id="175" name="Ink 174"/>
              <p14:cNvContentPartPr/>
              <p14:nvPr/>
            </p14:nvContentPartPr>
            <p14:xfrm>
              <a:off x="7347204" y="3703320"/>
              <a:ext cx="84582" cy="333756"/>
            </p14:xfrm>
          </p:contentPart>
        </mc:Choice>
        <mc:Fallback xmlns="">
          <p:pic>
            <p:nvPicPr>
              <p:cNvPr id="175" name="Ink 174"/>
            </p:nvPicPr>
            <p:blipFill>
              <a:blip r:embed="rId305"/>
            </p:blipFill>
            <p:spPr>
              <a:xfrm>
                <a:off x="7347204" y="3703320"/>
                <a:ext cx="84582" cy="333756"/>
              </a:xfrm>
              <a:prstGeom prst="rect"/>
            </p:spPr>
          </p:pic>
        </mc:Fallback>
      </mc:AlternateContent>
      <mc:AlternateContent xmlns:mc="http://schemas.openxmlformats.org/markup-compatibility/2006" xmlns:p14="http://schemas.microsoft.com/office/powerpoint/2010/main">
        <mc:Choice Requires="p14">
          <p:contentPart r:id="rId306" p14:bwMode="auto">
            <p14:nvContentPartPr>
              <p14:cNvPr id="176" name="Ink 175"/>
              <p14:cNvContentPartPr/>
              <p14:nvPr/>
            </p14:nvContentPartPr>
            <p14:xfrm>
              <a:off x="7383780" y="3781043"/>
              <a:ext cx="18287" cy="89154"/>
            </p14:xfrm>
          </p:contentPart>
        </mc:Choice>
        <mc:Fallback xmlns="">
          <p:pic>
            <p:nvPicPr>
              <p:cNvPr id="176" name="Ink 175"/>
            </p:nvPicPr>
            <p:blipFill>
              <a:blip r:embed="rId307"/>
            </p:blipFill>
            <p:spPr>
              <a:xfrm>
                <a:off x="7383780" y="3781043"/>
                <a:ext cx="18287" cy="89154"/>
              </a:xfrm>
              <a:prstGeom prst="rect"/>
            </p:spPr>
          </p:pic>
        </mc:Fallback>
      </mc:AlternateContent>
      <mc:AlternateContent xmlns:mc="http://schemas.openxmlformats.org/markup-compatibility/2006" xmlns:p14="http://schemas.microsoft.com/office/powerpoint/2010/main">
        <mc:Choice Requires="p14">
          <p:contentPart r:id="rId308" p14:bwMode="auto">
            <p14:nvContentPartPr>
              <p14:cNvPr id="177" name="Ink 176"/>
              <p14:cNvContentPartPr/>
              <p14:nvPr/>
            </p14:nvContentPartPr>
            <p14:xfrm>
              <a:off x="7370064" y="3854196"/>
              <a:ext cx="70866" cy="63722"/>
            </p14:xfrm>
          </p:contentPart>
        </mc:Choice>
        <mc:Fallback xmlns="">
          <p:pic>
            <p:nvPicPr>
              <p:cNvPr id="177" name="Ink 176"/>
            </p:nvPicPr>
            <p:blipFill>
              <a:blip r:embed="rId309"/>
            </p:blipFill>
            <p:spPr>
              <a:xfrm>
                <a:off x="7370064" y="3854196"/>
                <a:ext cx="70866" cy="63722"/>
              </a:xfrm>
              <a:prstGeom prst="rect"/>
            </p:spPr>
          </p:pic>
        </mc:Fallback>
      </mc:AlternateContent>
      <mc:AlternateContent xmlns:mc="http://schemas.openxmlformats.org/markup-compatibility/2006" xmlns:p14="http://schemas.microsoft.com/office/powerpoint/2010/main">
        <mc:Choice Requires="p14">
          <p:contentPart r:id="rId310" p14:bwMode="auto">
            <p14:nvContentPartPr>
              <p14:cNvPr id="178" name="Ink 177"/>
              <p14:cNvContentPartPr/>
              <p14:nvPr/>
            </p14:nvContentPartPr>
            <p14:xfrm>
              <a:off x="7502652" y="3570732"/>
              <a:ext cx="9144" cy="82296"/>
            </p14:xfrm>
          </p:contentPart>
        </mc:Choice>
        <mc:Fallback xmlns="">
          <p:pic>
            <p:nvPicPr>
              <p:cNvPr id="178" name="Ink 177"/>
            </p:nvPicPr>
            <p:blipFill>
              <a:blip r:embed="rId311"/>
            </p:blipFill>
            <p:spPr>
              <a:xfrm>
                <a:off x="7502652" y="3570732"/>
                <a:ext cx="9144" cy="82296"/>
              </a:xfrm>
              <a:prstGeom prst="rect"/>
            </p:spPr>
          </p:pic>
        </mc:Fallback>
      </mc:AlternateContent>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5744"/>
            <a:ext cx="2971628" cy="629018"/>
          </a:xfrm>
          <a:prstGeom prst="rect">
            <a:avLst/>
          </a:prstGeom>
        </p:spPr>
        <p:txBody>
          <a:bodyPr vert="horz" wrap="square" lIns="0" tIns="13335" rIns="0" bIns="0" rtlCol="0">
            <a:spAutoFit/>
          </a:bodyPr>
          <a:lstStyle/>
          <a:p>
            <a:pPr marL="12700">
              <a:lnSpc>
                <a:spcPct val="100000"/>
              </a:lnSpc>
              <a:spcBef>
                <a:spcPts val="105"/>
              </a:spcBef>
            </a:pPr>
            <a:r>
              <a:rPr spc="-5" dirty="0"/>
              <a:t>Examples</a:t>
            </a:r>
            <a:endParaRPr spc="-5" dirty="0"/>
          </a:p>
        </p:txBody>
      </p:sp>
      <p:sp>
        <p:nvSpPr>
          <p:cNvPr id="4" name="object 4"/>
          <p:cNvSpPr txBox="1"/>
          <p:nvPr/>
        </p:nvSpPr>
        <p:spPr>
          <a:xfrm>
            <a:off x="763016" y="717295"/>
            <a:ext cx="7541259" cy="2261773"/>
          </a:xfrm>
          <a:prstGeom prst="rect">
            <a:avLst/>
          </a:prstGeom>
        </p:spPr>
        <p:txBody>
          <a:bodyPr vert="horz" wrap="square" lIns="0" tIns="85725" rIns="0" bIns="0" rtlCol="0">
            <a:spAutoFit/>
          </a:bodyPr>
          <a:lstStyle/>
          <a:p>
            <a:pPr marL="1274445" marR="5080" indent="-923925">
              <a:lnSpc>
                <a:spcPct val="120000"/>
              </a:lnSpc>
            </a:pPr>
            <a:r>
              <a:rPr lang="en-US" sz="2400" dirty="0">
                <a:solidFill>
                  <a:srgbClr val="0033CC"/>
                </a:solidFill>
                <a:latin typeface="Arial" panose="020B0604020202020204" pitchFamily="34" charset="0"/>
                <a:cs typeface="Arial" panose="020B0604020202020204" pitchFamily="34" charset="0"/>
              </a:rPr>
              <a:t>Roofline: on the sloped portion of the roof the performance is</a:t>
            </a:r>
            <a:r>
              <a:rPr lang="en-US" sz="2400" spc="-180" dirty="0">
                <a:solidFill>
                  <a:srgbClr val="0033CC"/>
                </a:solidFill>
                <a:latin typeface="Arial" panose="020B0604020202020204" pitchFamily="34" charset="0"/>
                <a:cs typeface="Arial" panose="020B0604020202020204" pitchFamily="34" charset="0"/>
              </a:rPr>
              <a:t> </a:t>
            </a:r>
            <a:r>
              <a:rPr lang="en-US" sz="2400" spc="-5" dirty="0">
                <a:solidFill>
                  <a:srgbClr val="0033CC"/>
                </a:solidFill>
                <a:latin typeface="Arial" panose="020B0604020202020204" pitchFamily="34" charset="0"/>
                <a:cs typeface="Arial" panose="020B0604020202020204" pitchFamily="34" charset="0"/>
              </a:rPr>
              <a:t>limited  </a:t>
            </a:r>
            <a:r>
              <a:rPr lang="en-US" sz="2400" dirty="0">
                <a:solidFill>
                  <a:srgbClr val="0033CC"/>
                </a:solidFill>
                <a:latin typeface="Arial" panose="020B0604020202020204" pitchFamily="34" charset="0"/>
                <a:cs typeface="Arial" panose="020B0604020202020204" pitchFamily="34" charset="0"/>
              </a:rPr>
              <a:t>by the memory bandwidth, on the flat portion it is limited by</a:t>
            </a:r>
            <a:r>
              <a:rPr lang="en-US" sz="2400" spc="-215" dirty="0">
                <a:solidFill>
                  <a:srgbClr val="0033CC"/>
                </a:solidFill>
                <a:latin typeface="Arial" panose="020B0604020202020204" pitchFamily="34" charset="0"/>
                <a:cs typeface="Arial" panose="020B0604020202020204" pitchFamily="34" charset="0"/>
              </a:rPr>
              <a:t> </a:t>
            </a:r>
            <a:r>
              <a:rPr lang="en-US" sz="2400" dirty="0">
                <a:solidFill>
                  <a:srgbClr val="0033CC"/>
                </a:solidFill>
                <a:latin typeface="Arial" panose="020B0604020202020204" pitchFamily="34" charset="0"/>
                <a:cs typeface="Arial" panose="020B0604020202020204" pitchFamily="34" charset="0"/>
              </a:rPr>
              <a:t>arithmeti</a:t>
            </a:r>
            <a:r>
              <a:rPr lang="en-US" altLang="zh-CN" sz="2400" dirty="0">
                <a:solidFill>
                  <a:srgbClr val="0033CC"/>
                </a:solidFill>
                <a:latin typeface="Arial" panose="020B0604020202020204" pitchFamily="34" charset="0"/>
                <a:cs typeface="Arial" panose="020B0604020202020204" pitchFamily="34" charset="0"/>
              </a:rPr>
              <a:t>cal</a:t>
            </a:r>
            <a:r>
              <a:rPr lang="en-US" sz="2400" dirty="0">
                <a:solidFill>
                  <a:srgbClr val="0033CC"/>
                </a:solidFill>
                <a:latin typeface="Arial" panose="020B0604020202020204" pitchFamily="34" charset="0"/>
                <a:cs typeface="Arial" panose="020B0604020202020204" pitchFamily="34" charset="0"/>
              </a:rPr>
              <a:t>  intensity</a:t>
            </a:r>
            <a:endParaRPr lang="en-US" sz="2400" dirty="0">
              <a:latin typeface="Arial" panose="020B0604020202020204" pitchFamily="34" charset="0"/>
              <a:cs typeface="Arial" panose="020B0604020202020204" pitchFamily="34" charset="0"/>
            </a:endParaRPr>
          </a:p>
          <a:p>
            <a:pPr marL="1274445" marR="5080" indent="-923925">
              <a:lnSpc>
                <a:spcPct val="120000"/>
              </a:lnSpc>
            </a:pPr>
            <a:endParaRPr sz="2400" dirty="0">
              <a:latin typeface="Arial" panose="020B0604020202020204" pitchFamily="34" charset="0"/>
              <a:cs typeface="Arial" panose="020B0604020202020204" pitchFamily="34" charset="0"/>
            </a:endParaRPr>
          </a:p>
        </p:txBody>
      </p:sp>
      <p:sp>
        <p:nvSpPr>
          <p:cNvPr id="7" name="object 7"/>
          <p:cNvSpPr/>
          <p:nvPr/>
        </p:nvSpPr>
        <p:spPr>
          <a:xfrm>
            <a:off x="735148" y="2805261"/>
            <a:ext cx="7304389" cy="3808153"/>
          </a:xfrm>
          <a:prstGeom prst="rect">
            <a:avLst/>
          </a:prstGeom>
          <a:blipFill>
            <a:blip r:embed="rId1" cstate="print"/>
            <a:stretch>
              <a:fillRect/>
            </a:stretch>
          </a:blipFill>
        </p:spPr>
        <p:txBody>
          <a:bodyPr wrap="square" lIns="0" tIns="0" rIns="0" bIns="0" rtlCol="0"/>
          <a:lstStyle/>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矩形标注 1"/>
          <p:cNvSpPr/>
          <p:nvPr/>
        </p:nvSpPr>
        <p:spPr>
          <a:xfrm>
            <a:off x="1404161" y="3455377"/>
            <a:ext cx="1063870" cy="237392"/>
          </a:xfrm>
          <a:prstGeom prst="wedgeRectCallout">
            <a:avLst>
              <a:gd name="adj1" fmla="val -6783"/>
              <a:gd name="adj2" fmla="val 174537"/>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Mem BW</a:t>
            </a:r>
            <a:endParaRPr lang="en-US" dirty="0">
              <a:solidFill>
                <a:schemeClr val="tx1"/>
              </a:solidFill>
            </a:endParaRPr>
          </a:p>
        </p:txBody>
      </p:sp>
      <p:sp>
        <p:nvSpPr>
          <p:cNvPr id="10" name="矩形标注 9"/>
          <p:cNvSpPr/>
          <p:nvPr/>
        </p:nvSpPr>
        <p:spPr>
          <a:xfrm>
            <a:off x="5486723" y="4311162"/>
            <a:ext cx="1063870" cy="237392"/>
          </a:xfrm>
          <a:prstGeom prst="wedgeRectCallout">
            <a:avLst>
              <a:gd name="adj1" fmla="val -5130"/>
              <a:gd name="adj2" fmla="val 21157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Mem BW</a:t>
            </a:r>
            <a:endParaRPr lang="en-US" dirty="0">
              <a:solidFill>
                <a:schemeClr val="tx1"/>
              </a:solidFill>
            </a:endParaRPr>
          </a:p>
        </p:txBody>
      </p:sp>
      <p:sp>
        <p:nvSpPr>
          <p:cNvPr id="11" name="矩形标注 10"/>
          <p:cNvSpPr/>
          <p:nvPr/>
        </p:nvSpPr>
        <p:spPr>
          <a:xfrm>
            <a:off x="5702848" y="5521681"/>
            <a:ext cx="1320312" cy="518257"/>
          </a:xfrm>
          <a:prstGeom prst="wedgeRectCallout">
            <a:avLst>
              <a:gd name="adj1" fmla="val -66863"/>
              <a:gd name="adj2" fmla="val -1114"/>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tx1"/>
                </a:solidFill>
              </a:rPr>
              <a:t>Attainable GFLOPs/sec </a:t>
            </a:r>
            <a:endParaRPr lang="en-US" dirty="0">
              <a:solidFill>
                <a:schemeClr val="tx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69149" y="134134"/>
            <a:ext cx="8928312" cy="629018"/>
          </a:xfrm>
          <a:prstGeom prst="rect">
            <a:avLst/>
          </a:prstGeom>
        </p:spPr>
        <p:txBody>
          <a:bodyPr vert="horz" wrap="square" lIns="0" tIns="13335" rIns="0" bIns="0" rtlCol="0">
            <a:spAutoFit/>
          </a:bodyPr>
          <a:lstStyle/>
          <a:p>
            <a:pPr marL="12700">
              <a:lnSpc>
                <a:spcPct val="100000"/>
              </a:lnSpc>
              <a:spcBef>
                <a:spcPts val="105"/>
              </a:spcBef>
            </a:pPr>
            <a:r>
              <a:rPr dirty="0"/>
              <a:t>C. </a:t>
            </a:r>
            <a:r>
              <a:rPr spc="-5" dirty="0"/>
              <a:t>Graphical Processing </a:t>
            </a:r>
            <a:r>
              <a:rPr dirty="0"/>
              <a:t>Unit -</a:t>
            </a:r>
            <a:r>
              <a:rPr spc="-75" dirty="0"/>
              <a:t> </a:t>
            </a:r>
            <a:r>
              <a:rPr dirty="0"/>
              <a:t>GPU</a:t>
            </a:r>
            <a:endParaRPr dirty="0"/>
          </a:p>
        </p:txBody>
      </p:sp>
      <p:sp>
        <p:nvSpPr>
          <p:cNvPr id="4" name="object 4"/>
          <p:cNvSpPr txBox="1"/>
          <p:nvPr/>
        </p:nvSpPr>
        <p:spPr>
          <a:xfrm>
            <a:off x="263771" y="1099721"/>
            <a:ext cx="8416290" cy="4827270"/>
          </a:xfrm>
          <a:prstGeom prst="rect">
            <a:avLst/>
          </a:prstGeom>
        </p:spPr>
        <p:txBody>
          <a:bodyPr vert="horz" wrap="square" lIns="0" tIns="12700" rIns="0" bIns="0" rtlCol="0">
            <a:spAutoFit/>
          </a:bodyPr>
          <a:lstStyle/>
          <a:p>
            <a:pPr marL="355600" marR="17780" indent="-343535" defTabSz="0">
              <a:lnSpc>
                <a:spcPct val="100000"/>
              </a:lnSpc>
              <a:spcBef>
                <a:spcPts val="10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Given the hardware invested </a:t>
            </a:r>
            <a:r>
              <a:rPr sz="2400" dirty="0">
                <a:solidFill>
                  <a:srgbClr val="003399"/>
                </a:solidFill>
                <a:latin typeface="Arial" panose="020B0604020202020204" pitchFamily="34" charset="0"/>
                <a:cs typeface="Arial" panose="020B0604020202020204" pitchFamily="34" charset="0"/>
              </a:rPr>
              <a:t>to </a:t>
            </a:r>
            <a:r>
              <a:rPr sz="2400" spc="-10" dirty="0">
                <a:solidFill>
                  <a:srgbClr val="003399"/>
                </a:solidFill>
                <a:latin typeface="Arial" panose="020B0604020202020204" pitchFamily="34" charset="0"/>
                <a:cs typeface="Arial" panose="020B0604020202020204" pitchFamily="34" charset="0"/>
              </a:rPr>
              <a:t>do </a:t>
            </a:r>
            <a:r>
              <a:rPr sz="2400" spc="-5" dirty="0">
                <a:solidFill>
                  <a:srgbClr val="003399"/>
                </a:solidFill>
                <a:latin typeface="Arial" panose="020B0604020202020204" pitchFamily="34" charset="0"/>
                <a:cs typeface="Arial" panose="020B0604020202020204" pitchFamily="34" charset="0"/>
              </a:rPr>
              <a:t>graphics well, how can </a:t>
            </a:r>
            <a:r>
              <a:rPr sz="2400" dirty="0">
                <a:solidFill>
                  <a:srgbClr val="003399"/>
                </a:solidFill>
                <a:latin typeface="Arial" panose="020B0604020202020204" pitchFamily="34" charset="0"/>
                <a:cs typeface="Arial" panose="020B0604020202020204" pitchFamily="34" charset="0"/>
              </a:rPr>
              <a:t>it  </a:t>
            </a:r>
            <a:r>
              <a:rPr sz="2400" spc="-5" dirty="0">
                <a:solidFill>
                  <a:srgbClr val="003399"/>
                </a:solidFill>
                <a:latin typeface="Arial" panose="020B0604020202020204" pitchFamily="34" charset="0"/>
                <a:cs typeface="Arial" panose="020B0604020202020204" pitchFamily="34" charset="0"/>
              </a:rPr>
              <a:t>be supplemented </a:t>
            </a:r>
            <a:r>
              <a:rPr sz="2400" dirty="0">
                <a:solidFill>
                  <a:srgbClr val="003399"/>
                </a:solidFill>
                <a:latin typeface="Arial" panose="020B0604020202020204" pitchFamily="34" charset="0"/>
                <a:cs typeface="Arial" panose="020B0604020202020204" pitchFamily="34" charset="0"/>
              </a:rPr>
              <a:t>to </a:t>
            </a:r>
            <a:r>
              <a:rPr sz="2400" spc="-5" dirty="0">
                <a:solidFill>
                  <a:srgbClr val="003399"/>
                </a:solidFill>
                <a:latin typeface="Arial" panose="020B0604020202020204" pitchFamily="34" charset="0"/>
                <a:cs typeface="Arial" panose="020B0604020202020204" pitchFamily="34" charset="0"/>
              </a:rPr>
              <a:t>improve performance </a:t>
            </a:r>
            <a:r>
              <a:rPr sz="2400" dirty="0">
                <a:solidFill>
                  <a:srgbClr val="003399"/>
                </a:solidFill>
                <a:latin typeface="Arial" panose="020B0604020202020204" pitchFamily="34" charset="0"/>
                <a:cs typeface="Arial" panose="020B0604020202020204" pitchFamily="34" charset="0"/>
              </a:rPr>
              <a:t>of </a:t>
            </a:r>
            <a:r>
              <a:rPr sz="2400" spc="-5" dirty="0">
                <a:solidFill>
                  <a:srgbClr val="003399"/>
                </a:solidFill>
                <a:latin typeface="Arial" panose="020B0604020202020204" pitchFamily="34" charset="0"/>
                <a:cs typeface="Arial" panose="020B0604020202020204" pitchFamily="34" charset="0"/>
              </a:rPr>
              <a:t>a </a:t>
            </a:r>
            <a:r>
              <a:rPr sz="2400" spc="-5" dirty="0">
                <a:solidFill>
                  <a:srgbClr val="FF0000"/>
                </a:solidFill>
                <a:latin typeface="Arial" panose="020B0604020202020204" pitchFamily="34" charset="0"/>
                <a:cs typeface="Arial" panose="020B0604020202020204" pitchFamily="34" charset="0"/>
              </a:rPr>
              <a:t>wider range  </a:t>
            </a:r>
            <a:r>
              <a:rPr sz="2400" dirty="0">
                <a:solidFill>
                  <a:srgbClr val="FF0000"/>
                </a:solidFill>
                <a:latin typeface="Arial" panose="020B0604020202020204" pitchFamily="34" charset="0"/>
                <a:cs typeface="Arial" panose="020B0604020202020204" pitchFamily="34" charset="0"/>
              </a:rPr>
              <a:t>of</a:t>
            </a:r>
            <a:r>
              <a:rPr sz="2400" spc="-15" dirty="0">
                <a:solidFill>
                  <a:srgbClr val="FF0000"/>
                </a:solidFill>
                <a:latin typeface="Arial" panose="020B0604020202020204" pitchFamily="34" charset="0"/>
                <a:cs typeface="Arial" panose="020B0604020202020204" pitchFamily="34" charset="0"/>
              </a:rPr>
              <a:t> </a:t>
            </a:r>
            <a:r>
              <a:rPr sz="2400" spc="-5" dirty="0">
                <a:solidFill>
                  <a:srgbClr val="FF0000"/>
                </a:solidFill>
                <a:latin typeface="Arial" panose="020B0604020202020204" pitchFamily="34" charset="0"/>
                <a:cs typeface="Arial" panose="020B0604020202020204" pitchFamily="34" charset="0"/>
              </a:rPr>
              <a:t>applications</a:t>
            </a:r>
            <a:r>
              <a:rPr lang="en-US" sz="2400" spc="-5" dirty="0">
                <a:solidFill>
                  <a:srgbClr val="FF0000"/>
                </a:solidFill>
                <a:latin typeface="Arial" panose="020B0604020202020204" pitchFamily="34" charset="0"/>
                <a:cs typeface="Arial" panose="020B0604020202020204" pitchFamily="34" charset="0"/>
              </a:rPr>
              <a:t> (General-purpose GPU)</a:t>
            </a:r>
            <a:r>
              <a:rPr sz="2400" spc="-5" dirty="0">
                <a:solidFill>
                  <a:srgbClr val="003399"/>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355600" indent="-343535" defTabSz="0">
              <a:lnSpc>
                <a:spcPct val="100000"/>
              </a:lnSpc>
              <a:spcBef>
                <a:spcPts val="580"/>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Basic</a:t>
            </a:r>
            <a:r>
              <a:rPr sz="24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idea:</a:t>
            </a:r>
            <a:endParaRPr sz="2400" spc="-5" dirty="0">
              <a:solidFill>
                <a:srgbClr val="003399"/>
              </a:solidFill>
              <a:latin typeface="Arial" panose="020B0604020202020204" pitchFamily="34" charset="0"/>
              <a:cs typeface="Arial" panose="020B0604020202020204" pitchFamily="34" charset="0"/>
            </a:endParaRPr>
          </a:p>
          <a:p>
            <a:pPr marL="812800" lvl="1" indent="-343535" defTabSz="0">
              <a:lnSpc>
                <a:spcPct val="100000"/>
              </a:lnSpc>
              <a:spcBef>
                <a:spcPts val="580"/>
              </a:spcBef>
              <a:buClr>
                <a:srgbClr val="0033CC"/>
              </a:buClr>
              <a:buSzPct val="60000"/>
              <a:buFont typeface="Wingdings" panose="05000000000000000000" pitchFamily="2" charset="2"/>
              <a:buChar char=""/>
              <a:tabLst>
                <a:tab pos="355600" algn="l"/>
                <a:tab pos="356235" algn="l"/>
              </a:tabLst>
            </a:pPr>
            <a:r>
              <a:rPr sz="2400" spc="-5" dirty="0">
                <a:solidFill>
                  <a:srgbClr val="0033CC"/>
                </a:solidFill>
                <a:latin typeface="Arial" panose="020B0604020202020204" pitchFamily="34" charset="0"/>
                <a:cs typeface="Arial" panose="020B0604020202020204" pitchFamily="34" charset="0"/>
              </a:rPr>
              <a:t>Heterogeneous execution</a:t>
            </a:r>
            <a:r>
              <a:rPr sz="2400" spc="5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model</a:t>
            </a:r>
            <a:endParaRPr sz="2400" spc="-5" dirty="0">
              <a:solidFill>
                <a:srgbClr val="0033CC"/>
              </a:solidFill>
              <a:latin typeface="Arial" panose="020B0604020202020204" pitchFamily="34" charset="0"/>
              <a:cs typeface="Arial" panose="020B0604020202020204" pitchFamily="34" charset="0"/>
            </a:endParaRPr>
          </a:p>
          <a:p>
            <a:pPr marL="812800" lvl="1" indent="-343535" defTabSz="0">
              <a:lnSpc>
                <a:spcPct val="100000"/>
              </a:lnSpc>
              <a:spcBef>
                <a:spcPts val="580"/>
              </a:spcBef>
              <a:buClr>
                <a:srgbClr val="0033CC"/>
              </a:buClr>
              <a:buSzPct val="60000"/>
              <a:buFont typeface="Wingdings" panose="05000000000000000000" pitchFamily="2" charset="2"/>
              <a:buChar char=""/>
              <a:tabLst>
                <a:tab pos="355600" algn="l"/>
                <a:tab pos="356235" algn="l"/>
              </a:tabLst>
            </a:pPr>
            <a:r>
              <a:rPr sz="2000" dirty="0">
                <a:solidFill>
                  <a:srgbClr val="000066"/>
                </a:solidFill>
                <a:latin typeface="Arial" panose="020B0604020202020204" pitchFamily="34" charset="0"/>
                <a:cs typeface="Arial" panose="020B0604020202020204" pitchFamily="34" charset="0"/>
              </a:rPr>
              <a:t>CPU </a:t>
            </a:r>
            <a:r>
              <a:rPr sz="2000" spc="-5" dirty="0">
                <a:solidFill>
                  <a:srgbClr val="000066"/>
                </a:solidFill>
                <a:latin typeface="Arial" panose="020B0604020202020204" pitchFamily="34" charset="0"/>
                <a:cs typeface="Arial" panose="020B0604020202020204" pitchFamily="34" charset="0"/>
              </a:rPr>
              <a:t>is the </a:t>
            </a:r>
            <a:r>
              <a:rPr sz="2000" i="1" dirty="0">
                <a:solidFill>
                  <a:srgbClr val="000066"/>
                </a:solidFill>
                <a:latin typeface="Arial" panose="020B0604020202020204" pitchFamily="34" charset="0"/>
                <a:cs typeface="Arial" panose="020B0604020202020204" pitchFamily="34" charset="0"/>
              </a:rPr>
              <a:t>host</a:t>
            </a:r>
            <a:r>
              <a:rPr sz="2000" dirty="0">
                <a:solidFill>
                  <a:srgbClr val="000066"/>
                </a:solidFill>
                <a:latin typeface="Arial" panose="020B0604020202020204" pitchFamily="34" charset="0"/>
                <a:cs typeface="Arial" panose="020B0604020202020204" pitchFamily="34" charset="0"/>
              </a:rPr>
              <a:t>, GPU is </a:t>
            </a:r>
            <a:r>
              <a:rPr sz="2000" spc="-5" dirty="0">
                <a:solidFill>
                  <a:srgbClr val="000066"/>
                </a:solidFill>
                <a:latin typeface="Arial" panose="020B0604020202020204" pitchFamily="34" charset="0"/>
                <a:cs typeface="Arial" panose="020B0604020202020204" pitchFamily="34" charset="0"/>
              </a:rPr>
              <a:t>the</a:t>
            </a:r>
            <a:r>
              <a:rPr sz="2000" spc="-85"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device</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570"/>
              </a:spcBef>
              <a:buClr>
                <a:srgbClr val="003399"/>
              </a:buClr>
              <a:buSzPct val="54000"/>
              <a:buFont typeface="Wingdings" panose="05000000000000000000" pitchFamily="2" charset="2"/>
              <a:buChar char=""/>
              <a:tabLst>
                <a:tab pos="756285" algn="l"/>
                <a:tab pos="756920" algn="l"/>
              </a:tabLst>
            </a:pPr>
            <a:r>
              <a:rPr sz="2400" spc="-5" dirty="0">
                <a:solidFill>
                  <a:srgbClr val="0033CC"/>
                </a:solidFill>
                <a:latin typeface="Arial" panose="020B0604020202020204" pitchFamily="34" charset="0"/>
                <a:cs typeface="Arial" panose="020B0604020202020204" pitchFamily="34" charset="0"/>
              </a:rPr>
              <a:t>Develop a C-like programming language </a:t>
            </a:r>
            <a:r>
              <a:rPr sz="2400" dirty="0">
                <a:solidFill>
                  <a:srgbClr val="0033CC"/>
                </a:solidFill>
                <a:latin typeface="Arial" panose="020B0604020202020204" pitchFamily="34" charset="0"/>
                <a:cs typeface="Arial" panose="020B0604020202020204" pitchFamily="34" charset="0"/>
              </a:rPr>
              <a:t>for</a:t>
            </a:r>
            <a:r>
              <a:rPr sz="2400" spc="10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GPU</a:t>
            </a:r>
            <a:endParaRPr sz="2400" dirty="0">
              <a:latin typeface="Arial" panose="020B0604020202020204" pitchFamily="34" charset="0"/>
              <a:cs typeface="Arial" panose="020B0604020202020204" pitchFamily="34" charset="0"/>
            </a:endParaRPr>
          </a:p>
          <a:p>
            <a:pPr marL="1155700" lvl="2" indent="-229235" defTabSz="0">
              <a:lnSpc>
                <a:spcPct val="100000"/>
              </a:lnSpc>
              <a:spcBef>
                <a:spcPts val="485"/>
              </a:spcBef>
              <a:buClr>
                <a:srgbClr val="0033CC"/>
              </a:buClr>
              <a:buSzPct val="50000"/>
              <a:buFont typeface="Wingdings" panose="05000000000000000000" pitchFamily="2" charset="2"/>
              <a:buChar char=""/>
              <a:tabLst>
                <a:tab pos="1155700" algn="l"/>
                <a:tab pos="1156335" algn="l"/>
              </a:tabLst>
            </a:pPr>
            <a:r>
              <a:rPr sz="2000" dirty="0">
                <a:solidFill>
                  <a:srgbClr val="000066"/>
                </a:solidFill>
                <a:latin typeface="Arial" panose="020B0604020202020204" pitchFamily="34" charset="0"/>
                <a:cs typeface="Arial" panose="020B0604020202020204" pitchFamily="34" charset="0"/>
              </a:rPr>
              <a:t>Compute Unified Device Architecture</a:t>
            </a:r>
            <a:r>
              <a:rPr sz="2000" spc="-100"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(CUDA)</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85"/>
              </a:spcBef>
              <a:buClr>
                <a:srgbClr val="0033CC"/>
              </a:buClr>
              <a:buSzPct val="50000"/>
              <a:buFont typeface="Wingdings" panose="05000000000000000000" pitchFamily="2" charset="2"/>
              <a:buChar char=""/>
              <a:tabLst>
                <a:tab pos="1155700" algn="l"/>
                <a:tab pos="1156335" algn="l"/>
              </a:tabLst>
            </a:pPr>
            <a:r>
              <a:rPr sz="2000" dirty="0">
                <a:solidFill>
                  <a:srgbClr val="000066"/>
                </a:solidFill>
                <a:latin typeface="Arial" panose="020B0604020202020204" pitchFamily="34" charset="0"/>
                <a:cs typeface="Arial" panose="020B0604020202020204" pitchFamily="34" charset="0"/>
              </a:rPr>
              <a:t>OpenCL for vendor-independent</a:t>
            </a:r>
            <a:r>
              <a:rPr sz="2000" spc="-120"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language</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570"/>
              </a:spcBef>
              <a:buClr>
                <a:srgbClr val="003399"/>
              </a:buClr>
              <a:buSzPct val="54000"/>
              <a:buFont typeface="Wingdings" panose="05000000000000000000" pitchFamily="2" charset="2"/>
              <a:buChar char=""/>
              <a:tabLst>
                <a:tab pos="756285" algn="l"/>
                <a:tab pos="756920" algn="l"/>
              </a:tabLst>
            </a:pPr>
            <a:r>
              <a:rPr sz="2400" spc="-5" dirty="0">
                <a:solidFill>
                  <a:srgbClr val="0033CC"/>
                </a:solidFill>
                <a:latin typeface="Arial" panose="020B0604020202020204" pitchFamily="34" charset="0"/>
                <a:cs typeface="Arial" panose="020B0604020202020204" pitchFamily="34" charset="0"/>
              </a:rPr>
              <a:t>Unify all </a:t>
            </a:r>
            <a:r>
              <a:rPr sz="2400" dirty="0">
                <a:solidFill>
                  <a:srgbClr val="0033CC"/>
                </a:solidFill>
                <a:latin typeface="Arial" panose="020B0604020202020204" pitchFamily="34" charset="0"/>
                <a:cs typeface="Arial" panose="020B0604020202020204" pitchFamily="34" charset="0"/>
              </a:rPr>
              <a:t>forms of GPU </a:t>
            </a:r>
            <a:r>
              <a:rPr sz="2400" spc="-5" dirty="0">
                <a:solidFill>
                  <a:srgbClr val="0033CC"/>
                </a:solidFill>
                <a:latin typeface="Arial" panose="020B0604020202020204" pitchFamily="34" charset="0"/>
                <a:cs typeface="Arial" panose="020B0604020202020204" pitchFamily="34" charset="0"/>
              </a:rPr>
              <a:t>parallelism as </a:t>
            </a:r>
            <a:r>
              <a:rPr sz="2400" i="1" spc="-5" dirty="0">
                <a:solidFill>
                  <a:srgbClr val="0033CC"/>
                </a:solidFill>
                <a:latin typeface="Arial" panose="020B0604020202020204" pitchFamily="34" charset="0"/>
                <a:cs typeface="Arial" panose="020B0604020202020204" pitchFamily="34" charset="0"/>
              </a:rPr>
              <a:t>CUDA</a:t>
            </a:r>
            <a:r>
              <a:rPr sz="2400" i="1" spc="70" dirty="0">
                <a:solidFill>
                  <a:srgbClr val="0033CC"/>
                </a:solidFill>
                <a:latin typeface="Arial" panose="020B0604020202020204" pitchFamily="34" charset="0"/>
                <a:cs typeface="Arial" panose="020B0604020202020204" pitchFamily="34" charset="0"/>
              </a:rPr>
              <a:t> </a:t>
            </a:r>
            <a:r>
              <a:rPr sz="2400" i="1" spc="-5" dirty="0">
                <a:solidFill>
                  <a:srgbClr val="0033CC"/>
                </a:solidFill>
                <a:latin typeface="Arial" panose="020B0604020202020204" pitchFamily="34" charset="0"/>
                <a:cs typeface="Arial" panose="020B0604020202020204" pitchFamily="34" charset="0"/>
              </a:rPr>
              <a:t>thread</a:t>
            </a:r>
            <a:endParaRPr sz="2400" dirty="0">
              <a:latin typeface="Arial" panose="020B0604020202020204" pitchFamily="34" charset="0"/>
              <a:cs typeface="Arial" panose="020B0604020202020204" pitchFamily="34" charset="0"/>
            </a:endParaRPr>
          </a:p>
          <a:p>
            <a:pPr marL="756285" marR="5080"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spc="-5" dirty="0">
                <a:solidFill>
                  <a:srgbClr val="0033CC"/>
                </a:solidFill>
                <a:latin typeface="Arial" panose="020B0604020202020204" pitchFamily="34" charset="0"/>
                <a:cs typeface="Arial" panose="020B0604020202020204" pitchFamily="34" charset="0"/>
              </a:rPr>
              <a:t>Programming </a:t>
            </a:r>
            <a:r>
              <a:rPr sz="2400" dirty="0">
                <a:solidFill>
                  <a:srgbClr val="0033CC"/>
                </a:solidFill>
                <a:latin typeface="Arial" panose="020B0604020202020204" pitchFamily="34" charset="0"/>
                <a:cs typeface="Arial" panose="020B0604020202020204" pitchFamily="34" charset="0"/>
              </a:rPr>
              <a:t>model: </a:t>
            </a:r>
            <a:r>
              <a:rPr sz="2400" spc="-5" dirty="0">
                <a:solidFill>
                  <a:srgbClr val="0033CC"/>
                </a:solidFill>
                <a:latin typeface="Arial" panose="020B0604020202020204" pitchFamily="34" charset="0"/>
                <a:cs typeface="Arial" panose="020B0604020202020204" pitchFamily="34" charset="0"/>
              </a:rPr>
              <a:t>“Single Instruction Multiple </a:t>
            </a:r>
            <a:r>
              <a:rPr sz="2400" dirty="0">
                <a:solidFill>
                  <a:srgbClr val="0033CC"/>
                </a:solidFill>
                <a:latin typeface="Arial" panose="020B0604020202020204" pitchFamily="34" charset="0"/>
                <a:cs typeface="Arial" panose="020B0604020202020204" pitchFamily="34" charset="0"/>
              </a:rPr>
              <a:t>Thread”  (SIMT)</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57200" y="76526"/>
            <a:ext cx="8455151" cy="628377"/>
          </a:xfrm>
          <a:prstGeom prst="rect">
            <a:avLst/>
          </a:prstGeom>
        </p:spPr>
        <p:txBody>
          <a:bodyPr vert="horz" wrap="square" lIns="0" tIns="12700" rIns="0" bIns="0" rtlCol="0">
            <a:spAutoFit/>
          </a:bodyPr>
          <a:lstStyle/>
          <a:p>
            <a:pPr marL="12700">
              <a:lnSpc>
                <a:spcPct val="100000"/>
              </a:lnSpc>
              <a:spcBef>
                <a:spcPts val="100"/>
              </a:spcBef>
            </a:pPr>
            <a:r>
              <a:rPr spc="-5" dirty="0"/>
              <a:t>Advantages </a:t>
            </a:r>
            <a:r>
              <a:rPr dirty="0"/>
              <a:t>of SIMD</a:t>
            </a:r>
            <a:r>
              <a:rPr spc="-55" dirty="0"/>
              <a:t> </a:t>
            </a:r>
            <a:r>
              <a:rPr spc="-5" dirty="0"/>
              <a:t>architectures</a:t>
            </a:r>
            <a:endParaRPr spc="-5" dirty="0"/>
          </a:p>
        </p:txBody>
      </p:sp>
      <p:sp>
        <p:nvSpPr>
          <p:cNvPr id="4" name="object 4"/>
          <p:cNvSpPr txBox="1"/>
          <p:nvPr/>
        </p:nvSpPr>
        <p:spPr>
          <a:xfrm>
            <a:off x="763016" y="1078303"/>
            <a:ext cx="7915909" cy="5486758"/>
          </a:xfrm>
          <a:prstGeom prst="rect">
            <a:avLst/>
          </a:prstGeom>
        </p:spPr>
        <p:txBody>
          <a:bodyPr vert="horz" wrap="square" lIns="0" tIns="48895" rIns="0" bIns="0" rtlCol="0">
            <a:spAutoFit/>
          </a:bodyPr>
          <a:lstStyle/>
          <a:p>
            <a:pPr marL="469900" indent="-457835" defTabSz="0">
              <a:lnSpc>
                <a:spcPct val="100000"/>
              </a:lnSpc>
              <a:spcBef>
                <a:spcPts val="385"/>
              </a:spcBef>
              <a:buClr>
                <a:srgbClr val="0033CC"/>
              </a:buClr>
              <a:buSzPct val="60000"/>
              <a:buAutoNum type="arabicPeriod"/>
              <a:tabLst>
                <a:tab pos="469900" algn="l"/>
                <a:tab pos="469900" algn="l"/>
              </a:tabLst>
            </a:pPr>
            <a:r>
              <a:rPr sz="2400" spc="-5" dirty="0">
                <a:solidFill>
                  <a:srgbClr val="003399"/>
                </a:solidFill>
                <a:latin typeface="Arial" panose="020B0604020202020204" pitchFamily="34" charset="0"/>
                <a:cs typeface="Arial" panose="020B0604020202020204" pitchFamily="34" charset="0"/>
              </a:rPr>
              <a:t>Can exploit significant data-level parallelism</a:t>
            </a:r>
            <a:r>
              <a:rPr sz="2400" spc="15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for:</a:t>
            </a:r>
            <a:endParaRPr lang="en-US" sz="2400" dirty="0">
              <a:solidFill>
                <a:srgbClr val="003399"/>
              </a:solidFill>
              <a:latin typeface="Arial" panose="020B0604020202020204" pitchFamily="34" charset="0"/>
              <a:cs typeface="Arial" panose="020B0604020202020204" pitchFamily="34" charset="0"/>
            </a:endParaRPr>
          </a:p>
          <a:p>
            <a:pPr marL="927100" lvl="1" indent="-457835" defTabSz="0">
              <a:spcBef>
                <a:spcPts val="385"/>
              </a:spcBef>
              <a:buClr>
                <a:srgbClr val="0033CC"/>
              </a:buClr>
              <a:buSzPct val="60000"/>
              <a:buAutoNum type="arabicPeriod"/>
              <a:tabLst>
                <a:tab pos="469900" algn="l"/>
                <a:tab pos="469900" algn="l"/>
              </a:tabLst>
            </a:pPr>
            <a:r>
              <a:rPr lang="en-US" sz="2400" dirty="0">
                <a:solidFill>
                  <a:srgbClr val="003399"/>
                </a:solidFill>
                <a:latin typeface="Arial" panose="020B0604020202020204" pitchFamily="34" charset="0"/>
                <a:cs typeface="Arial" panose="020B0604020202020204" pitchFamily="34" charset="0"/>
              </a:rPr>
              <a:t>A set of applications has significant data-level parallelism</a:t>
            </a:r>
            <a:endParaRPr sz="2400" dirty="0">
              <a:latin typeface="Arial" panose="020B0604020202020204" pitchFamily="34" charset="0"/>
              <a:cs typeface="Arial" panose="020B0604020202020204" pitchFamily="34" charset="0"/>
            </a:endParaRPr>
          </a:p>
          <a:p>
            <a:pPr marL="469900" defTabSz="0">
              <a:lnSpc>
                <a:spcPct val="100000"/>
              </a:lnSpc>
              <a:spcBef>
                <a:spcPts val="245"/>
              </a:spcBef>
              <a:tabLst>
                <a:tab pos="927100" algn="l"/>
              </a:tabLst>
            </a:pPr>
            <a:r>
              <a:rPr lang="en-US" sz="1100" spc="-5" dirty="0">
                <a:solidFill>
                  <a:srgbClr val="003399"/>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M</a:t>
            </a:r>
            <a:r>
              <a:rPr sz="2000" dirty="0">
                <a:solidFill>
                  <a:srgbClr val="FF0000"/>
                </a:solidFill>
                <a:latin typeface="Arial" panose="020B0604020202020204" pitchFamily="34" charset="0"/>
                <a:cs typeface="Arial" panose="020B0604020202020204" pitchFamily="34" charset="0"/>
              </a:rPr>
              <a:t>atrix-oriented </a:t>
            </a:r>
            <a:r>
              <a:rPr sz="2000" dirty="0">
                <a:solidFill>
                  <a:srgbClr val="0033CC"/>
                </a:solidFill>
                <a:latin typeface="Arial" panose="020B0604020202020204" pitchFamily="34" charset="0"/>
                <a:cs typeface="Arial" panose="020B0604020202020204" pitchFamily="34" charset="0"/>
              </a:rPr>
              <a:t>scientific</a:t>
            </a:r>
            <a:r>
              <a:rPr sz="2000" spc="-7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computing</a:t>
            </a:r>
            <a:endParaRPr sz="2000" dirty="0">
              <a:latin typeface="Arial" panose="020B0604020202020204" pitchFamily="34" charset="0"/>
              <a:cs typeface="Arial" panose="020B0604020202020204" pitchFamily="34" charset="0"/>
            </a:endParaRPr>
          </a:p>
          <a:p>
            <a:pPr marL="469900" defTabSz="0">
              <a:lnSpc>
                <a:spcPct val="100000"/>
              </a:lnSpc>
              <a:spcBef>
                <a:spcPts val="240"/>
              </a:spcBef>
              <a:tabLst>
                <a:tab pos="927100" algn="l"/>
              </a:tabLst>
            </a:pPr>
            <a:r>
              <a:rPr sz="1100" spc="-5" dirty="0">
                <a:solidFill>
                  <a:srgbClr val="003399"/>
                </a:solidFill>
                <a:latin typeface="Arial" panose="020B0604020202020204" pitchFamily="34" charset="0"/>
                <a:cs typeface="Arial" panose="020B0604020202020204" pitchFamily="34" charset="0"/>
              </a:rPr>
              <a:t>	</a:t>
            </a:r>
            <a:r>
              <a:rPr lang="en-US" sz="2000" dirty="0">
                <a:solidFill>
                  <a:srgbClr val="0033CC"/>
                </a:solidFill>
                <a:latin typeface="Arial" panose="020B0604020202020204" pitchFamily="34" charset="0"/>
                <a:cs typeface="Arial" panose="020B0604020202020204" pitchFamily="34" charset="0"/>
              </a:rPr>
              <a:t>M</a:t>
            </a:r>
            <a:r>
              <a:rPr sz="2000" dirty="0">
                <a:solidFill>
                  <a:srgbClr val="0033CC"/>
                </a:solidFill>
                <a:latin typeface="Arial" panose="020B0604020202020204" pitchFamily="34" charset="0"/>
                <a:cs typeface="Arial" panose="020B0604020202020204" pitchFamily="34" charset="0"/>
              </a:rPr>
              <a:t>edia-oriented image and sound</a:t>
            </a:r>
            <a:r>
              <a:rPr sz="2000" spc="-114"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processors</a:t>
            </a:r>
            <a:endParaRPr sz="2000" dirty="0">
              <a:latin typeface="Arial" panose="020B0604020202020204" pitchFamily="34" charset="0"/>
              <a:cs typeface="Arial" panose="020B0604020202020204" pitchFamily="34" charset="0"/>
            </a:endParaRPr>
          </a:p>
          <a:p>
            <a:pPr marL="469900" indent="-457835" defTabSz="0">
              <a:lnSpc>
                <a:spcPct val="100000"/>
              </a:lnSpc>
              <a:spcBef>
                <a:spcPts val="285"/>
              </a:spcBef>
              <a:buClr>
                <a:srgbClr val="0033CC"/>
              </a:buClr>
              <a:buSzPct val="60000"/>
              <a:buAutoNum type="arabicPeriod" startAt="2"/>
              <a:tabLst>
                <a:tab pos="469900" algn="l"/>
                <a:tab pos="469900" algn="l"/>
              </a:tabLst>
            </a:pPr>
            <a:r>
              <a:rPr sz="2400" dirty="0">
                <a:solidFill>
                  <a:srgbClr val="003399"/>
                </a:solidFill>
                <a:latin typeface="Arial" panose="020B0604020202020204" pitchFamily="34" charset="0"/>
                <a:cs typeface="Arial" panose="020B0604020202020204" pitchFamily="34" charset="0"/>
              </a:rPr>
              <a:t>More </a:t>
            </a:r>
            <a:r>
              <a:rPr sz="2400" spc="-5" dirty="0">
                <a:solidFill>
                  <a:srgbClr val="003399"/>
                </a:solidFill>
                <a:latin typeface="Arial" panose="020B0604020202020204" pitchFamily="34" charset="0"/>
                <a:cs typeface="Arial" panose="020B0604020202020204" pitchFamily="34" charset="0"/>
              </a:rPr>
              <a:t>energy efficient </a:t>
            </a:r>
            <a:r>
              <a:rPr sz="2400" dirty="0">
                <a:solidFill>
                  <a:srgbClr val="003399"/>
                </a:solidFill>
                <a:latin typeface="Arial" panose="020B0604020202020204" pitchFamily="34" charset="0"/>
                <a:cs typeface="Arial" panose="020B0604020202020204" pitchFamily="34" charset="0"/>
              </a:rPr>
              <a:t>than</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MIMD</a:t>
            </a:r>
            <a:endParaRPr sz="2400" dirty="0">
              <a:latin typeface="Arial" panose="020B0604020202020204" pitchFamily="34" charset="0"/>
              <a:cs typeface="Arial" panose="020B0604020202020204" pitchFamily="34" charset="0"/>
            </a:endParaRPr>
          </a:p>
          <a:p>
            <a:pPr marL="927100" marR="1127760" indent="-457200" defTabSz="0">
              <a:lnSpc>
                <a:spcPts val="2160"/>
              </a:lnSpc>
              <a:spcBef>
                <a:spcPts val="515"/>
              </a:spcBef>
              <a:tabLst>
                <a:tab pos="927100" algn="l"/>
              </a:tabLst>
            </a:pPr>
            <a:r>
              <a:rPr sz="1100" spc="-5" dirty="0">
                <a:solidFill>
                  <a:srgbClr val="003399"/>
                </a:solidFill>
                <a:latin typeface="Arial" panose="020B0604020202020204" pitchFamily="34" charset="0"/>
                <a:cs typeface="Arial" panose="020B0604020202020204" pitchFamily="34" charset="0"/>
              </a:rPr>
              <a:t>1.	</a:t>
            </a:r>
            <a:r>
              <a:rPr sz="2000" dirty="0">
                <a:solidFill>
                  <a:srgbClr val="0033CC"/>
                </a:solidFill>
                <a:latin typeface="Arial" panose="020B0604020202020204" pitchFamily="34" charset="0"/>
                <a:cs typeface="Arial" panose="020B0604020202020204" pitchFamily="34" charset="0"/>
              </a:rPr>
              <a:t>Only needs to </a:t>
            </a:r>
            <a:r>
              <a:rPr sz="2000" spc="-5" dirty="0">
                <a:solidFill>
                  <a:srgbClr val="0033CC"/>
                </a:solidFill>
                <a:latin typeface="Arial" panose="020B0604020202020204" pitchFamily="34" charset="0"/>
                <a:cs typeface="Arial" panose="020B0604020202020204" pitchFamily="34" charset="0"/>
              </a:rPr>
              <a:t>fetch </a:t>
            </a:r>
            <a:r>
              <a:rPr sz="2000" dirty="0">
                <a:solidFill>
                  <a:srgbClr val="0033CC"/>
                </a:solidFill>
                <a:latin typeface="Arial" panose="020B0604020202020204" pitchFamily="34" charset="0"/>
                <a:cs typeface="Arial" panose="020B0604020202020204" pitchFamily="34" charset="0"/>
              </a:rPr>
              <a:t>one instruction per multiple</a:t>
            </a:r>
            <a:r>
              <a:rPr sz="2000" spc="-16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data  operations, rather than one instr. per data</a:t>
            </a:r>
            <a:r>
              <a:rPr sz="2000" spc="-2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op.</a:t>
            </a:r>
            <a:endParaRPr sz="2000" dirty="0">
              <a:latin typeface="Arial" panose="020B0604020202020204" pitchFamily="34" charset="0"/>
              <a:cs typeface="Arial" panose="020B0604020202020204" pitchFamily="34" charset="0"/>
            </a:endParaRPr>
          </a:p>
          <a:p>
            <a:pPr marL="469900" defTabSz="0">
              <a:lnSpc>
                <a:spcPct val="100000"/>
              </a:lnSpc>
              <a:spcBef>
                <a:spcPts val="210"/>
              </a:spcBef>
              <a:tabLst>
                <a:tab pos="927100" algn="l"/>
              </a:tabLst>
            </a:pPr>
            <a:r>
              <a:rPr sz="1100" spc="-5" dirty="0">
                <a:solidFill>
                  <a:srgbClr val="003399"/>
                </a:solidFill>
                <a:latin typeface="Arial" panose="020B0604020202020204" pitchFamily="34" charset="0"/>
                <a:cs typeface="Arial" panose="020B0604020202020204" pitchFamily="34" charset="0"/>
              </a:rPr>
              <a:t>2.	</a:t>
            </a:r>
            <a:r>
              <a:rPr sz="2000" dirty="0">
                <a:solidFill>
                  <a:srgbClr val="0033CC"/>
                </a:solidFill>
                <a:latin typeface="Arial" panose="020B0604020202020204" pitchFamily="34" charset="0"/>
                <a:cs typeface="Arial" panose="020B0604020202020204" pitchFamily="34" charset="0"/>
              </a:rPr>
              <a:t>Makes SIMD attractive for personal mobile</a:t>
            </a:r>
            <a:r>
              <a:rPr sz="2000" spc="-15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devices</a:t>
            </a:r>
            <a:endParaRPr sz="2000" dirty="0">
              <a:latin typeface="Arial" panose="020B0604020202020204" pitchFamily="34" charset="0"/>
              <a:cs typeface="Arial" panose="020B0604020202020204" pitchFamily="34" charset="0"/>
            </a:endParaRPr>
          </a:p>
          <a:p>
            <a:pPr marL="469900" indent="-457835" defTabSz="0">
              <a:lnSpc>
                <a:spcPct val="100000"/>
              </a:lnSpc>
              <a:spcBef>
                <a:spcPts val="285"/>
              </a:spcBef>
              <a:buClr>
                <a:srgbClr val="0033CC"/>
              </a:buClr>
              <a:buSzPct val="60000"/>
              <a:buAutoNum type="arabicPeriod" startAt="3"/>
              <a:tabLst>
                <a:tab pos="469900" algn="l"/>
                <a:tab pos="469900" algn="l"/>
              </a:tabLst>
            </a:pPr>
            <a:r>
              <a:rPr sz="2400" spc="-5" dirty="0">
                <a:solidFill>
                  <a:srgbClr val="003399"/>
                </a:solidFill>
                <a:latin typeface="Arial" panose="020B0604020202020204" pitchFamily="34" charset="0"/>
                <a:cs typeface="Arial" panose="020B0604020202020204" pitchFamily="34" charset="0"/>
              </a:rPr>
              <a:t>Allows </a:t>
            </a:r>
            <a:r>
              <a:rPr sz="2400" dirty="0">
                <a:solidFill>
                  <a:srgbClr val="003399"/>
                </a:solidFill>
                <a:latin typeface="Arial" panose="020B0604020202020204" pitchFamily="34" charset="0"/>
                <a:cs typeface="Arial" panose="020B0604020202020204" pitchFamily="34" charset="0"/>
              </a:rPr>
              <a:t>programmers to </a:t>
            </a:r>
            <a:r>
              <a:rPr sz="2400" spc="-5" dirty="0">
                <a:solidFill>
                  <a:srgbClr val="003399"/>
                </a:solidFill>
                <a:latin typeface="Arial" panose="020B0604020202020204" pitchFamily="34" charset="0"/>
                <a:cs typeface="Arial" panose="020B0604020202020204" pitchFamily="34" charset="0"/>
              </a:rPr>
              <a:t>continue thinking</a:t>
            </a:r>
            <a:r>
              <a:rPr sz="2400" spc="5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sequentially</a:t>
            </a:r>
            <a:endParaRPr sz="2400" dirty="0">
              <a:latin typeface="Arial" panose="020B0604020202020204" pitchFamily="34" charset="0"/>
              <a:cs typeface="Arial" panose="020B0604020202020204" pitchFamily="34" charset="0"/>
            </a:endParaRPr>
          </a:p>
          <a:p>
            <a:pPr>
              <a:lnSpc>
                <a:spcPct val="100000"/>
              </a:lnSpc>
              <a:spcBef>
                <a:spcPts val="45"/>
              </a:spcBef>
            </a:pPr>
            <a:endParaRPr sz="3250" dirty="0">
              <a:latin typeface="Arial" panose="020B0604020202020204" pitchFamily="34" charset="0"/>
              <a:cs typeface="Arial" panose="020B0604020202020204" pitchFamily="34" charset="0"/>
            </a:endParaRPr>
          </a:p>
          <a:p>
            <a:pPr marL="355600" marR="335915" indent="-342900" defTabSz="0">
              <a:lnSpc>
                <a:spcPts val="2590"/>
              </a:lnSpc>
              <a:spcBef>
                <a:spcPts val="5"/>
              </a:spcBef>
              <a:buClr>
                <a:srgbClr val="0033CC"/>
              </a:buClr>
              <a:buSzPct val="60000"/>
              <a:buFont typeface="Wingdings" panose="05000000000000000000" pitchFamily="2" charset="2"/>
              <a:buChar char=""/>
              <a:tabLst>
                <a:tab pos="354965" algn="l"/>
                <a:tab pos="355600" algn="l"/>
              </a:tabLst>
            </a:pPr>
            <a:r>
              <a:rPr sz="2400" dirty="0">
                <a:solidFill>
                  <a:srgbClr val="003399"/>
                </a:solidFill>
                <a:latin typeface="Arial" panose="020B0604020202020204" pitchFamily="34" charset="0"/>
                <a:cs typeface="Arial" panose="020B0604020202020204" pitchFamily="34" charset="0"/>
              </a:rPr>
              <a:t>SIMD/MIMD </a:t>
            </a:r>
            <a:r>
              <a:rPr sz="2400" spc="-5" dirty="0">
                <a:solidFill>
                  <a:srgbClr val="003399"/>
                </a:solidFill>
                <a:latin typeface="Arial" panose="020B0604020202020204" pitchFamily="34" charset="0"/>
                <a:cs typeface="Arial" panose="020B0604020202020204" pitchFamily="34" charset="0"/>
              </a:rPr>
              <a:t>comparison. Potential speedup </a:t>
            </a:r>
            <a:r>
              <a:rPr sz="2400" dirty="0">
                <a:solidFill>
                  <a:srgbClr val="003399"/>
                </a:solidFill>
                <a:latin typeface="Arial" panose="020B0604020202020204" pitchFamily="34" charset="0"/>
                <a:cs typeface="Arial" panose="020B0604020202020204" pitchFamily="34" charset="0"/>
              </a:rPr>
              <a:t>for SIMD  </a:t>
            </a:r>
            <a:r>
              <a:rPr sz="2400" spc="-5" dirty="0">
                <a:solidFill>
                  <a:srgbClr val="003399"/>
                </a:solidFill>
                <a:latin typeface="Arial" panose="020B0604020202020204" pitchFamily="34" charset="0"/>
                <a:cs typeface="Arial" panose="020B0604020202020204" pitchFamily="34" charset="0"/>
              </a:rPr>
              <a:t>twice </a:t>
            </a:r>
            <a:r>
              <a:rPr sz="2400" dirty="0">
                <a:solidFill>
                  <a:srgbClr val="003399"/>
                </a:solidFill>
                <a:latin typeface="Arial" panose="020B0604020202020204" pitchFamily="34" charset="0"/>
                <a:cs typeface="Arial" panose="020B0604020202020204" pitchFamily="34" charset="0"/>
              </a:rPr>
              <a:t>that from</a:t>
            </a:r>
            <a:r>
              <a:rPr sz="2400" spc="-1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MIMD!</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1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x86 processors </a:t>
            </a: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expect two additional cores per chip per</a:t>
            </a:r>
            <a:r>
              <a:rPr sz="2000" spc="-14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year</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SIMD </a:t>
            </a: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width to double every four</a:t>
            </a:r>
            <a:r>
              <a:rPr sz="2000" spc="-5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years</a:t>
            </a:r>
            <a:endParaRPr sz="2000" dirty="0">
              <a:latin typeface="Arial" panose="020B0604020202020204" pitchFamily="34" charset="0"/>
              <a:cs typeface="Arial" panose="020B0604020202020204" pitchFamily="34" charset="0"/>
            </a:endParaRPr>
          </a:p>
        </p:txBody>
      </p:sp>
      <p:sp>
        <p:nvSpPr>
          <p:cNvPr id="5" name="object 5"/>
          <p:cNvSpPr/>
          <p:nvPr/>
        </p:nvSpPr>
        <p:spPr>
          <a:xfrm>
            <a:off x="8775954" y="0"/>
            <a:ext cx="368300" cy="1387475"/>
          </a:xfrm>
          <a:custGeom>
            <a:avLst/>
            <a:gdLst/>
            <a:ahLst/>
            <a:cxnLst/>
            <a:rect l="l" t="t" r="r" b="b"/>
            <a:pathLst>
              <a:path w="368300" h="1387475">
                <a:moveTo>
                  <a:pt x="0" y="1387094"/>
                </a:moveTo>
                <a:lnTo>
                  <a:pt x="368046" y="1387094"/>
                </a:lnTo>
                <a:lnTo>
                  <a:pt x="368046" y="0"/>
                </a:lnTo>
                <a:lnTo>
                  <a:pt x="0" y="0"/>
                </a:lnTo>
                <a:lnTo>
                  <a:pt x="0" y="1387094"/>
                </a:lnTo>
                <a:close/>
              </a:path>
            </a:pathLst>
          </a:custGeom>
          <a:solidFill>
            <a:srgbClr val="C0C0C0"/>
          </a:solidFill>
        </p:spPr>
        <p:txBody>
          <a:bodyPr wrap="square" lIns="0" tIns="0" rIns="0" bIns="0" rtlCol="0"/>
          <a:lstStyle/>
          <a:p/>
        </p:txBody>
      </p:sp>
      <p:sp>
        <p:nvSpPr>
          <p:cNvPr id="6" name="object 6"/>
          <p:cNvSpPr txBox="1"/>
          <p:nvPr/>
        </p:nvSpPr>
        <p:spPr>
          <a:xfrm>
            <a:off x="8817426" y="75692"/>
            <a:ext cx="281305" cy="12179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Introduction</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1185333" y="3304924"/>
              <a:ext cx="4713111" cy="135355"/>
            </p14:xfrm>
          </p:contentPart>
        </mc:Choice>
        <mc:Fallback xmlns="">
          <p:pic>
            <p:nvPicPr>
              <p:cNvPr id="2" name="Ink 1"/>
            </p:nvPicPr>
            <p:blipFill>
              <a:blip r:embed="rId2"/>
            </p:blipFill>
            <p:spPr>
              <a:xfrm>
                <a:off x="1185333" y="3304924"/>
                <a:ext cx="4713111" cy="135355"/>
              </a:xfrm>
              <a:prstGeom prst="rect"/>
            </p:spPr>
          </p:pic>
        </mc:Fallback>
      </mc:AlternateContent>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5744"/>
            <a:ext cx="8203052" cy="629018"/>
          </a:xfrm>
          <a:prstGeom prst="rect">
            <a:avLst/>
          </a:prstGeom>
        </p:spPr>
        <p:txBody>
          <a:bodyPr vert="horz" wrap="square" lIns="0" tIns="13335" rIns="0" bIns="0" rtlCol="0">
            <a:spAutoFit/>
          </a:bodyPr>
          <a:lstStyle/>
          <a:p>
            <a:pPr marL="12700">
              <a:lnSpc>
                <a:spcPct val="100000"/>
              </a:lnSpc>
              <a:spcBef>
                <a:spcPts val="105"/>
              </a:spcBef>
            </a:pPr>
            <a:r>
              <a:rPr dirty="0"/>
              <a:t>Threads, </a:t>
            </a:r>
            <a:r>
              <a:rPr spc="-5" dirty="0"/>
              <a:t>blocks, </a:t>
            </a:r>
            <a:r>
              <a:rPr dirty="0"/>
              <a:t>and</a:t>
            </a:r>
            <a:r>
              <a:rPr spc="-140" dirty="0"/>
              <a:t> </a:t>
            </a:r>
            <a:r>
              <a:rPr dirty="0"/>
              <a:t>grid</a:t>
            </a:r>
            <a:r>
              <a:rPr lang="en-US" dirty="0"/>
              <a:t> (CUDA)</a:t>
            </a:r>
            <a:endParaRPr dirty="0"/>
          </a:p>
        </p:txBody>
      </p:sp>
      <p:sp>
        <p:nvSpPr>
          <p:cNvPr id="4" name="object 4"/>
          <p:cNvSpPr txBox="1"/>
          <p:nvPr/>
        </p:nvSpPr>
        <p:spPr>
          <a:xfrm>
            <a:off x="762406" y="787145"/>
            <a:ext cx="7943850" cy="5279390"/>
          </a:xfrm>
          <a:prstGeom prst="rect">
            <a:avLst/>
          </a:prstGeom>
        </p:spPr>
        <p:txBody>
          <a:bodyPr vert="horz" wrap="square" lIns="0" tIns="87630" rIns="0" bIns="0" rtlCol="0">
            <a:spAutoFit/>
          </a:bodyPr>
          <a:lstStyle/>
          <a:p>
            <a:pPr marL="355600" indent="-342900" defTabSz="0">
              <a:lnSpc>
                <a:spcPct val="100000"/>
              </a:lnSpc>
              <a:spcBef>
                <a:spcPts val="690"/>
              </a:spcBef>
              <a:buClr>
                <a:srgbClr val="0033CC"/>
              </a:buClr>
              <a:buSzPct val="60000"/>
              <a:buFont typeface="Wingdings" panose="05000000000000000000" pitchFamily="2" charset="2"/>
              <a:buChar char=""/>
              <a:tabLst>
                <a:tab pos="354965" algn="l"/>
                <a:tab pos="355600" algn="l"/>
              </a:tabLst>
            </a:pPr>
            <a:r>
              <a:rPr sz="2400" dirty="0">
                <a:solidFill>
                  <a:srgbClr val="003399"/>
                </a:solidFill>
                <a:latin typeface="Arial" panose="020B0604020202020204" pitchFamily="34" charset="0"/>
                <a:cs typeface="Arial" panose="020B0604020202020204" pitchFamily="34" charset="0"/>
              </a:rPr>
              <a:t>A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thread</a:t>
            </a:r>
            <a:r>
              <a:rPr sz="2400" i="1"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is associated with each data</a:t>
            </a:r>
            <a:r>
              <a:rPr sz="2400" spc="6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element</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i="1" spc="-5" dirty="0">
                <a:solidFill>
                  <a:srgbClr val="0033CC"/>
                </a:solidFill>
                <a:latin typeface="Arial" panose="020B0604020202020204" pitchFamily="34" charset="0"/>
                <a:cs typeface="Arial" panose="020B0604020202020204" pitchFamily="34" charset="0"/>
              </a:rPr>
              <a:t>CUDA threads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thousands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threads are utilized </a:t>
            </a:r>
            <a:r>
              <a:rPr sz="1800" dirty="0">
                <a:solidFill>
                  <a:srgbClr val="0033CC"/>
                </a:solidFill>
                <a:latin typeface="Arial" panose="020B0604020202020204" pitchFamily="34" charset="0"/>
                <a:cs typeface="Arial" panose="020B0604020202020204" pitchFamily="34" charset="0"/>
              </a:rPr>
              <a:t>to </a:t>
            </a:r>
            <a:r>
              <a:rPr sz="1800" spc="-5" dirty="0">
                <a:solidFill>
                  <a:srgbClr val="0033CC"/>
                </a:solidFill>
                <a:latin typeface="Arial" panose="020B0604020202020204" pitchFamily="34" charset="0"/>
                <a:cs typeface="Arial" panose="020B0604020202020204" pitchFamily="34" charset="0"/>
              </a:rPr>
              <a:t>various styles</a:t>
            </a:r>
            <a:r>
              <a:rPr sz="1800" spc="15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of</a:t>
            </a:r>
            <a:endParaRPr sz="1800" dirty="0">
              <a:latin typeface="Arial" panose="020B0604020202020204" pitchFamily="34" charset="0"/>
              <a:cs typeface="Arial" panose="020B0604020202020204" pitchFamily="34" charset="0"/>
            </a:endParaRPr>
          </a:p>
          <a:p>
            <a:pPr marL="756285">
              <a:lnSpc>
                <a:spcPct val="100000"/>
              </a:lnSpc>
              <a:spcBef>
                <a:spcPts val="5"/>
              </a:spcBef>
            </a:pPr>
            <a:r>
              <a:rPr sz="1800" spc="-5" dirty="0">
                <a:solidFill>
                  <a:srgbClr val="0033CC"/>
                </a:solidFill>
                <a:latin typeface="Arial" panose="020B0604020202020204" pitchFamily="34" charset="0"/>
                <a:cs typeface="Arial" panose="020B0604020202020204" pitchFamily="34" charset="0"/>
              </a:rPr>
              <a:t>parallelism: multithreading, SIMD, </a:t>
            </a:r>
            <a:r>
              <a:rPr sz="1800" dirty="0">
                <a:solidFill>
                  <a:srgbClr val="0033CC"/>
                </a:solidFill>
                <a:latin typeface="Arial" panose="020B0604020202020204" pitchFamily="34" charset="0"/>
                <a:cs typeface="Arial" panose="020B0604020202020204" pitchFamily="34" charset="0"/>
              </a:rPr>
              <a:t>MIMD,</a:t>
            </a:r>
            <a:r>
              <a:rPr sz="1800" spc="1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ILP</a:t>
            </a:r>
            <a:endParaRPr sz="1800" dirty="0">
              <a:latin typeface="Arial" panose="020B0604020202020204" pitchFamily="34" charset="0"/>
              <a:cs typeface="Arial" panose="020B0604020202020204" pitchFamily="34" charset="0"/>
            </a:endParaRPr>
          </a:p>
          <a:p>
            <a:pPr marL="355600" indent="-342900" defTabSz="0">
              <a:lnSpc>
                <a:spcPct val="100000"/>
              </a:lnSpc>
              <a:spcBef>
                <a:spcPts val="560"/>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Threads are organized into</a:t>
            </a:r>
            <a:r>
              <a:rPr sz="2400" spc="60" dirty="0">
                <a:solidFill>
                  <a:srgbClr val="003399"/>
                </a:solidFill>
                <a:latin typeface="Arial" panose="020B0604020202020204" pitchFamily="34" charset="0"/>
                <a:cs typeface="Arial" panose="020B0604020202020204" pitchFamily="34" charset="0"/>
              </a:rPr>
              <a:t>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blocks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i="1" spc="-5" dirty="0">
                <a:solidFill>
                  <a:srgbClr val="0033CC"/>
                </a:solidFill>
                <a:latin typeface="Arial" panose="020B0604020202020204" pitchFamily="34" charset="0"/>
                <a:cs typeface="Arial" panose="020B0604020202020204" pitchFamily="34" charset="0"/>
              </a:rPr>
              <a:t>Thread Blocks</a:t>
            </a:r>
            <a:r>
              <a:rPr sz="1800" spc="-5" dirty="0">
                <a:solidFill>
                  <a:srgbClr val="0033CC"/>
                </a:solidFill>
                <a:latin typeface="Arial" panose="020B0604020202020204" pitchFamily="34" charset="0"/>
                <a:cs typeface="Arial" panose="020B0604020202020204" pitchFamily="34" charset="0"/>
              </a:rPr>
              <a:t>: groups </a:t>
            </a:r>
            <a:r>
              <a:rPr sz="1800" dirty="0">
                <a:solidFill>
                  <a:srgbClr val="0033CC"/>
                </a:solidFill>
                <a:latin typeface="Arial" panose="020B0604020202020204" pitchFamily="34" charset="0"/>
                <a:cs typeface="Arial" panose="020B0604020202020204" pitchFamily="34" charset="0"/>
              </a:rPr>
              <a:t>of </a:t>
            </a:r>
            <a:r>
              <a:rPr sz="1800" spc="-5" dirty="0">
                <a:solidFill>
                  <a:srgbClr val="0033CC"/>
                </a:solidFill>
                <a:latin typeface="Arial" panose="020B0604020202020204" pitchFamily="34" charset="0"/>
                <a:cs typeface="Arial" panose="020B0604020202020204" pitchFamily="34" charset="0"/>
              </a:rPr>
              <a:t>up </a:t>
            </a:r>
            <a:r>
              <a:rPr sz="1800" dirty="0">
                <a:solidFill>
                  <a:srgbClr val="0033CC"/>
                </a:solidFill>
                <a:latin typeface="Arial" panose="020B0604020202020204" pitchFamily="34" charset="0"/>
                <a:cs typeface="Arial" panose="020B0604020202020204" pitchFamily="34" charset="0"/>
              </a:rPr>
              <a:t>to </a:t>
            </a:r>
            <a:r>
              <a:rPr sz="1800" spc="-5" dirty="0">
                <a:solidFill>
                  <a:srgbClr val="0033CC"/>
                </a:solidFill>
                <a:latin typeface="Arial" panose="020B0604020202020204" pitchFamily="34" charset="0"/>
                <a:cs typeface="Arial" panose="020B0604020202020204" pitchFamily="34" charset="0"/>
              </a:rPr>
              <a:t>512</a:t>
            </a:r>
            <a:r>
              <a:rPr sz="1800" spc="2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elements</a:t>
            </a:r>
            <a:endParaRPr sz="1800" dirty="0">
              <a:latin typeface="Arial" panose="020B0604020202020204" pitchFamily="34" charset="0"/>
              <a:cs typeface="Arial" panose="020B0604020202020204" pitchFamily="34" charset="0"/>
            </a:endParaRPr>
          </a:p>
          <a:p>
            <a:pPr marL="756285" marR="5080"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i="1" spc="-5" dirty="0">
                <a:solidFill>
                  <a:srgbClr val="FF0000"/>
                </a:solidFill>
                <a:latin typeface="Arial" panose="020B0604020202020204" pitchFamily="34" charset="0"/>
                <a:cs typeface="Arial" panose="020B0604020202020204" pitchFamily="34" charset="0"/>
              </a:rPr>
              <a:t>Multithreaded </a:t>
            </a:r>
            <a:r>
              <a:rPr sz="1800" i="1" dirty="0">
                <a:solidFill>
                  <a:srgbClr val="FF0000"/>
                </a:solidFill>
                <a:latin typeface="Arial" panose="020B0604020202020204" pitchFamily="34" charset="0"/>
                <a:cs typeface="Arial" panose="020B0604020202020204" pitchFamily="34" charset="0"/>
              </a:rPr>
              <a:t>SIMD </a:t>
            </a:r>
            <a:r>
              <a:rPr sz="1800" i="1" spc="-5" dirty="0">
                <a:solidFill>
                  <a:srgbClr val="FF0000"/>
                </a:solidFill>
                <a:latin typeface="Arial" panose="020B0604020202020204" pitchFamily="34" charset="0"/>
                <a:cs typeface="Arial" panose="020B0604020202020204" pitchFamily="34" charset="0"/>
              </a:rPr>
              <a:t>Processor</a:t>
            </a:r>
            <a:r>
              <a:rPr sz="1800" spc="-5" dirty="0">
                <a:solidFill>
                  <a:srgbClr val="0033CC"/>
                </a:solidFill>
                <a:latin typeface="Arial" panose="020B0604020202020204" pitchFamily="34" charset="0"/>
                <a:cs typeface="Arial" panose="020B0604020202020204" pitchFamily="34" charset="0"/>
              </a:rPr>
              <a:t>: </a:t>
            </a:r>
            <a:r>
              <a:rPr sz="1800" spc="-10" dirty="0">
                <a:solidFill>
                  <a:srgbClr val="0033CC"/>
                </a:solidFill>
                <a:latin typeface="Arial" panose="020B0604020202020204" pitchFamily="34" charset="0"/>
                <a:cs typeface="Arial" panose="020B0604020202020204" pitchFamily="34" charset="0"/>
              </a:rPr>
              <a:t>hardware </a:t>
            </a:r>
            <a:r>
              <a:rPr sz="1800" spc="-5" dirty="0">
                <a:solidFill>
                  <a:srgbClr val="0033CC"/>
                </a:solidFill>
                <a:latin typeface="Arial" panose="020B0604020202020204" pitchFamily="34" charset="0"/>
                <a:cs typeface="Arial" panose="020B0604020202020204" pitchFamily="34" charset="0"/>
              </a:rPr>
              <a:t>that executes a </a:t>
            </a:r>
            <a:r>
              <a:rPr sz="1800" spc="-15" dirty="0">
                <a:solidFill>
                  <a:srgbClr val="0033CC"/>
                </a:solidFill>
                <a:latin typeface="Arial" panose="020B0604020202020204" pitchFamily="34" charset="0"/>
                <a:cs typeface="Arial" panose="020B0604020202020204" pitchFamily="34" charset="0"/>
              </a:rPr>
              <a:t>whole </a:t>
            </a:r>
            <a:r>
              <a:rPr sz="1800" spc="-5" dirty="0">
                <a:solidFill>
                  <a:srgbClr val="0033CC"/>
                </a:solidFill>
                <a:latin typeface="Arial" panose="020B0604020202020204" pitchFamily="34" charset="0"/>
                <a:cs typeface="Arial" panose="020B0604020202020204" pitchFamily="34" charset="0"/>
              </a:rPr>
              <a:t>thread  block (32 elements executed per thread </a:t>
            </a:r>
            <a:r>
              <a:rPr sz="1800" dirty="0">
                <a:solidFill>
                  <a:srgbClr val="0033CC"/>
                </a:solidFill>
                <a:latin typeface="Arial" panose="020B0604020202020204" pitchFamily="34" charset="0"/>
                <a:cs typeface="Arial" panose="020B0604020202020204" pitchFamily="34" charset="0"/>
              </a:rPr>
              <a:t>at </a:t>
            </a:r>
            <a:r>
              <a:rPr sz="1800" spc="-5" dirty="0">
                <a:solidFill>
                  <a:srgbClr val="0033CC"/>
                </a:solidFill>
                <a:latin typeface="Arial" panose="020B0604020202020204" pitchFamily="34" charset="0"/>
                <a:cs typeface="Arial" panose="020B0604020202020204" pitchFamily="34" charset="0"/>
              </a:rPr>
              <a:t>a</a:t>
            </a:r>
            <a:r>
              <a:rPr sz="1800" spc="60"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time)</a:t>
            </a:r>
            <a:endParaRPr sz="1800" dirty="0">
              <a:latin typeface="Arial" panose="020B0604020202020204" pitchFamily="34" charset="0"/>
              <a:cs typeface="Arial" panose="020B0604020202020204" pitchFamily="34" charset="0"/>
            </a:endParaRPr>
          </a:p>
          <a:p>
            <a:pPr marL="355600" indent="-342900" defTabSz="0">
              <a:lnSpc>
                <a:spcPct val="100000"/>
              </a:lnSpc>
              <a:spcBef>
                <a:spcPts val="56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Blocks are organized into a</a:t>
            </a:r>
            <a:r>
              <a:rPr sz="2400" spc="65" dirty="0">
                <a:solidFill>
                  <a:srgbClr val="003399"/>
                </a:solidFill>
                <a:latin typeface="Arial" panose="020B0604020202020204" pitchFamily="34" charset="0"/>
                <a:cs typeface="Arial" panose="020B0604020202020204" pitchFamily="34" charset="0"/>
              </a:rPr>
              <a:t>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grid</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Blocks are executed independently and in any</a:t>
            </a:r>
            <a:r>
              <a:rPr sz="1800" spc="9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order</a:t>
            </a:r>
            <a:endParaRPr sz="1800" dirty="0">
              <a:latin typeface="Arial" panose="020B0604020202020204" pitchFamily="34" charset="0"/>
              <a:cs typeface="Arial" panose="020B0604020202020204" pitchFamily="34" charset="0"/>
            </a:endParaRPr>
          </a:p>
          <a:p>
            <a:pPr marL="756285" marR="9207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Different blocks cannot communicate directly but can </a:t>
            </a:r>
            <a:r>
              <a:rPr sz="1800" i="1" spc="-5" dirty="0">
                <a:solidFill>
                  <a:srgbClr val="0033CC"/>
                </a:solidFill>
                <a:latin typeface="Arial" panose="020B0604020202020204" pitchFamily="34" charset="0"/>
                <a:cs typeface="Arial" panose="020B0604020202020204" pitchFamily="34" charset="0"/>
              </a:rPr>
              <a:t>coordinate </a:t>
            </a:r>
            <a:r>
              <a:rPr sz="1800" spc="-5" dirty="0">
                <a:solidFill>
                  <a:srgbClr val="0033CC"/>
                </a:solidFill>
                <a:latin typeface="Arial" panose="020B0604020202020204" pitchFamily="34" charset="0"/>
                <a:cs typeface="Arial" panose="020B0604020202020204" pitchFamily="34" charset="0"/>
              </a:rPr>
              <a:t>using  atomic memory operations in </a:t>
            </a:r>
            <a:r>
              <a:rPr sz="1800" spc="-5" dirty="0">
                <a:solidFill>
                  <a:srgbClr val="FF0000"/>
                </a:solidFill>
                <a:latin typeface="Arial" panose="020B0604020202020204" pitchFamily="34" charset="0"/>
                <a:cs typeface="Arial" panose="020B0604020202020204" pitchFamily="34" charset="0"/>
              </a:rPr>
              <a:t>Global</a:t>
            </a:r>
            <a:r>
              <a:rPr sz="1800" spc="50" dirty="0">
                <a:solidFill>
                  <a:srgbClr val="FF0000"/>
                </a:solidFill>
                <a:latin typeface="Arial" panose="020B0604020202020204" pitchFamily="34" charset="0"/>
                <a:cs typeface="Arial" panose="020B0604020202020204" pitchFamily="34" charset="0"/>
              </a:rPr>
              <a:t> </a:t>
            </a:r>
            <a:r>
              <a:rPr sz="1800" spc="-5" dirty="0">
                <a:solidFill>
                  <a:srgbClr val="FF0000"/>
                </a:solidFill>
                <a:latin typeface="Arial" panose="020B0604020202020204" pitchFamily="34" charset="0"/>
                <a:cs typeface="Arial" panose="020B0604020202020204" pitchFamily="34" charset="0"/>
              </a:rPr>
              <a:t>Memory</a:t>
            </a:r>
            <a:endParaRPr sz="1800" dirty="0">
              <a:solidFill>
                <a:srgbClr val="FF0000"/>
              </a:solidFill>
              <a:latin typeface="Arial" panose="020B0604020202020204" pitchFamily="34" charset="0"/>
              <a:cs typeface="Arial" panose="020B0604020202020204" pitchFamily="34" charset="0"/>
            </a:endParaRPr>
          </a:p>
          <a:p>
            <a:pPr marL="355600" marR="69850" indent="-342900" defTabSz="0">
              <a:lnSpc>
                <a:spcPct val="100000"/>
              </a:lnSpc>
              <a:spcBef>
                <a:spcPts val="560"/>
              </a:spcBef>
              <a:buClr>
                <a:srgbClr val="0033CC"/>
              </a:buClr>
              <a:buSzPct val="60000"/>
              <a:buFont typeface="Wingdings" panose="05000000000000000000" pitchFamily="2" charset="2"/>
              <a:buChar char=""/>
              <a:tabLst>
                <a:tab pos="354965" algn="l"/>
                <a:tab pos="355600" algn="l"/>
                <a:tab pos="4933950" algn="l"/>
              </a:tabLst>
            </a:pPr>
            <a:r>
              <a:rPr sz="2400" spc="-5" dirty="0">
                <a:solidFill>
                  <a:srgbClr val="003399"/>
                </a:solidFill>
                <a:latin typeface="Arial" panose="020B0604020202020204" pitchFamily="34" charset="0"/>
                <a:cs typeface="Arial" panose="020B0604020202020204" pitchFamily="34" charset="0"/>
              </a:rPr>
              <a:t>Thread management</a:t>
            </a:r>
            <a:r>
              <a:rPr sz="2400" spc="5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handled</a:t>
            </a:r>
            <a:r>
              <a:rPr sz="2400" spc="4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by</a:t>
            </a:r>
            <a:r>
              <a:rPr lang="zh-CN" altLang="en-US"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GPU </a:t>
            </a:r>
            <a:r>
              <a:rPr sz="2400" spc="-5" dirty="0">
                <a:solidFill>
                  <a:srgbClr val="003399"/>
                </a:solidFill>
                <a:latin typeface="Arial" panose="020B0604020202020204" pitchFamily="34" charset="0"/>
                <a:cs typeface="Arial" panose="020B0604020202020204" pitchFamily="34" charset="0"/>
              </a:rPr>
              <a:t>hardware </a:t>
            </a:r>
            <a:r>
              <a:rPr sz="2400" dirty="0">
                <a:solidFill>
                  <a:srgbClr val="003399"/>
                </a:solidFill>
                <a:latin typeface="Arial" panose="020B0604020202020204" pitchFamily="34" charset="0"/>
                <a:cs typeface="Arial" panose="020B0604020202020204" pitchFamily="34" charset="0"/>
              </a:rPr>
              <a:t>not</a:t>
            </a:r>
            <a:r>
              <a:rPr sz="2400" spc="-4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by  applications or</a:t>
            </a:r>
            <a:r>
              <a:rPr sz="2400" spc="5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OS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50"/>
              </a:spcBef>
              <a:buClr>
                <a:srgbClr val="003399"/>
              </a:buClr>
              <a:buSzPct val="56000"/>
              <a:buFont typeface="Wingdings" panose="05000000000000000000" pitchFamily="2" charset="2"/>
              <a:buChar char=""/>
              <a:tabLst>
                <a:tab pos="756285" algn="l"/>
                <a:tab pos="756920" algn="l"/>
              </a:tabLst>
            </a:pPr>
            <a:r>
              <a:rPr sz="1800" dirty="0">
                <a:solidFill>
                  <a:srgbClr val="0033CC"/>
                </a:solidFill>
                <a:latin typeface="Arial" panose="020B0604020202020204" pitchFamily="34" charset="0"/>
                <a:cs typeface="Arial" panose="020B0604020202020204" pitchFamily="34" charset="0"/>
              </a:rPr>
              <a:t>A </a:t>
            </a:r>
            <a:r>
              <a:rPr sz="1800" spc="-5" dirty="0">
                <a:solidFill>
                  <a:srgbClr val="FF0000"/>
                </a:solidFill>
                <a:latin typeface="Arial" panose="020B0604020202020204" pitchFamily="34" charset="0"/>
                <a:cs typeface="Arial" panose="020B0604020202020204" pitchFamily="34" charset="0"/>
              </a:rPr>
              <a:t>multiprocessor</a:t>
            </a:r>
            <a:r>
              <a:rPr sz="1800" spc="-5" dirty="0">
                <a:solidFill>
                  <a:srgbClr val="0033CC"/>
                </a:solidFill>
                <a:latin typeface="Arial" panose="020B0604020202020204" pitchFamily="34" charset="0"/>
                <a:cs typeface="Arial" panose="020B0604020202020204" pitchFamily="34" charset="0"/>
              </a:rPr>
              <a:t> composed </a:t>
            </a:r>
            <a:r>
              <a:rPr sz="1800" dirty="0">
                <a:solidFill>
                  <a:srgbClr val="162EDE"/>
                </a:solidFill>
                <a:latin typeface="Arial" panose="020B0604020202020204" pitchFamily="34" charset="0"/>
                <a:cs typeface="Arial" panose="020B0604020202020204" pitchFamily="34" charset="0"/>
              </a:rPr>
              <a:t>of</a:t>
            </a:r>
            <a:r>
              <a:rPr sz="1800" dirty="0">
                <a:solidFill>
                  <a:schemeClr val="accent6"/>
                </a:solidFill>
                <a:latin typeface="Arial" panose="020B0604020202020204" pitchFamily="34" charset="0"/>
                <a:cs typeface="Arial" panose="020B0604020202020204" pitchFamily="34" charset="0"/>
              </a:rPr>
              <a:t> </a:t>
            </a:r>
            <a:r>
              <a:rPr sz="1800" spc="-5" dirty="0">
                <a:solidFill>
                  <a:srgbClr val="FF0000"/>
                </a:solidFill>
                <a:latin typeface="Arial" panose="020B0604020202020204" pitchFamily="34" charset="0"/>
                <a:cs typeface="Arial" panose="020B0604020202020204" pitchFamily="34" charset="0"/>
              </a:rPr>
              <a:t>multithreaded </a:t>
            </a:r>
            <a:r>
              <a:rPr sz="1800" dirty="0">
                <a:solidFill>
                  <a:srgbClr val="FF0000"/>
                </a:solidFill>
                <a:latin typeface="Arial" panose="020B0604020202020204" pitchFamily="34" charset="0"/>
                <a:cs typeface="Arial" panose="020B0604020202020204" pitchFamily="34" charset="0"/>
              </a:rPr>
              <a:t>SIMD</a:t>
            </a:r>
            <a:r>
              <a:rPr sz="1800" spc="55" dirty="0">
                <a:solidFill>
                  <a:srgbClr val="FF0000"/>
                </a:solidFill>
                <a:latin typeface="Arial" panose="020B0604020202020204" pitchFamily="34" charset="0"/>
                <a:cs typeface="Arial" panose="020B0604020202020204" pitchFamily="34" charset="0"/>
              </a:rPr>
              <a:t> </a:t>
            </a:r>
            <a:r>
              <a:rPr sz="1800" spc="-5" dirty="0">
                <a:solidFill>
                  <a:srgbClr val="FF0000"/>
                </a:solidFill>
                <a:latin typeface="Arial" panose="020B0604020202020204" pitchFamily="34" charset="0"/>
                <a:cs typeface="Arial" panose="020B0604020202020204" pitchFamily="34" charset="0"/>
              </a:rPr>
              <a:t>processors</a:t>
            </a:r>
            <a:endParaRPr sz="1800" dirty="0">
              <a:solidFill>
                <a:srgbClr val="FF0000"/>
              </a:solidFill>
              <a:latin typeface="Arial" panose="020B0604020202020204" pitchFamily="34" charset="0"/>
              <a:cs typeface="Arial" panose="020B0604020202020204" pitchFamily="34" charset="0"/>
            </a:endParaRPr>
          </a:p>
          <a:p>
            <a:pPr marL="756285" lvl="1" indent="-287020" defTabSz="0">
              <a:lnSpc>
                <a:spcPct val="100000"/>
              </a:lnSpc>
              <a:spcBef>
                <a:spcPts val="430"/>
              </a:spcBef>
              <a:buClr>
                <a:srgbClr val="003399"/>
              </a:buClr>
              <a:buSzPct val="56000"/>
              <a:buFont typeface="Wingdings" panose="05000000000000000000" pitchFamily="2" charset="2"/>
              <a:buChar char=""/>
              <a:tabLst>
                <a:tab pos="756285" algn="l"/>
                <a:tab pos="756920" algn="l"/>
              </a:tabLst>
            </a:pPr>
            <a:r>
              <a:rPr sz="1800" dirty="0">
                <a:solidFill>
                  <a:srgbClr val="0033CC"/>
                </a:solidFill>
                <a:latin typeface="Arial" panose="020B0604020202020204" pitchFamily="34" charset="0"/>
                <a:cs typeface="Arial" panose="020B0604020202020204" pitchFamily="34" charset="0"/>
              </a:rPr>
              <a:t>A Thread </a:t>
            </a:r>
            <a:r>
              <a:rPr sz="1800" spc="-5" dirty="0">
                <a:solidFill>
                  <a:srgbClr val="0033CC"/>
                </a:solidFill>
                <a:latin typeface="Arial" panose="020B0604020202020204" pitchFamily="34" charset="0"/>
                <a:cs typeface="Arial" panose="020B0604020202020204" pitchFamily="34" charset="0"/>
              </a:rPr>
              <a:t>Block</a:t>
            </a:r>
            <a:r>
              <a:rPr sz="1800" spc="-15"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Scheduler</a:t>
            </a:r>
            <a:endParaRPr sz="18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7354" y="85744"/>
            <a:ext cx="6727546" cy="629018"/>
          </a:xfrm>
          <a:prstGeom prst="rect">
            <a:avLst/>
          </a:prstGeom>
        </p:spPr>
        <p:txBody>
          <a:bodyPr vert="horz" wrap="square" lIns="0" tIns="13335" rIns="0" bIns="0" rtlCol="0">
            <a:spAutoFit/>
          </a:bodyPr>
          <a:lstStyle/>
          <a:p>
            <a:pPr marL="12700">
              <a:lnSpc>
                <a:spcPct val="100000"/>
              </a:lnSpc>
              <a:spcBef>
                <a:spcPts val="105"/>
              </a:spcBef>
            </a:pPr>
            <a:r>
              <a:rPr dirty="0"/>
              <a:t>NVIDIA GPU</a:t>
            </a:r>
            <a:r>
              <a:rPr spc="-100" dirty="0"/>
              <a:t> </a:t>
            </a:r>
            <a:r>
              <a:rPr dirty="0"/>
              <a:t>architecture</a:t>
            </a:r>
            <a:endParaRPr dirty="0"/>
          </a:p>
        </p:txBody>
      </p:sp>
      <p:sp>
        <p:nvSpPr>
          <p:cNvPr id="4" name="object 4"/>
          <p:cNvSpPr txBox="1"/>
          <p:nvPr/>
        </p:nvSpPr>
        <p:spPr>
          <a:xfrm>
            <a:off x="474370" y="789323"/>
            <a:ext cx="7993380" cy="4913525"/>
          </a:xfrm>
          <a:prstGeom prst="rect">
            <a:avLst/>
          </a:prstGeom>
        </p:spPr>
        <p:txBody>
          <a:bodyPr vert="horz" wrap="square" lIns="0" tIns="85725" rIns="0" bIns="0" rtlCol="0">
            <a:spAutoFit/>
          </a:bodyPr>
          <a:lstStyle/>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sz="2800" spc="-5" dirty="0">
                <a:solidFill>
                  <a:srgbClr val="003399"/>
                </a:solidFill>
                <a:latin typeface="Arial" panose="020B0604020202020204" pitchFamily="34" charset="0"/>
                <a:cs typeface="Arial" panose="020B0604020202020204" pitchFamily="34" charset="0"/>
              </a:rPr>
              <a:t>Similarities </a:t>
            </a:r>
            <a:r>
              <a:rPr sz="2800" dirty="0">
                <a:solidFill>
                  <a:srgbClr val="003399"/>
                </a:solidFill>
                <a:latin typeface="Arial" panose="020B0604020202020204" pitchFamily="34" charset="0"/>
                <a:cs typeface="Arial" panose="020B0604020202020204" pitchFamily="34" charset="0"/>
              </a:rPr>
              <a:t>to </a:t>
            </a:r>
            <a:r>
              <a:rPr sz="2800" spc="-5" dirty="0">
                <a:solidFill>
                  <a:srgbClr val="003399"/>
                </a:solidFill>
                <a:latin typeface="Arial" panose="020B0604020202020204" pitchFamily="34" charset="0"/>
                <a:cs typeface="Arial" panose="020B0604020202020204" pitchFamily="34" charset="0"/>
              </a:rPr>
              <a:t>vector</a:t>
            </a:r>
            <a:r>
              <a:rPr sz="2800" spc="35" dirty="0">
                <a:solidFill>
                  <a:srgbClr val="003399"/>
                </a:solidFill>
                <a:latin typeface="Arial" panose="020B0604020202020204" pitchFamily="34" charset="0"/>
                <a:cs typeface="Arial" panose="020B0604020202020204" pitchFamily="34" charset="0"/>
              </a:rPr>
              <a:t> </a:t>
            </a:r>
            <a:r>
              <a:rPr sz="2800" spc="-5" dirty="0">
                <a:solidFill>
                  <a:srgbClr val="003399"/>
                </a:solidFill>
                <a:latin typeface="Arial" panose="020B0604020202020204" pitchFamily="34" charset="0"/>
                <a:cs typeface="Arial" panose="020B0604020202020204" pitchFamily="34" charset="0"/>
              </a:rPr>
              <a:t>machines:</a:t>
            </a:r>
            <a:endParaRPr sz="28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Works well with data-level parallel</a:t>
            </a:r>
            <a:r>
              <a:rPr sz="2400" spc="-8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problems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Scatter-gather</a:t>
            </a:r>
            <a:r>
              <a:rPr sz="2400" spc="-5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transfers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Mask</a:t>
            </a:r>
            <a:r>
              <a:rPr sz="2400" spc="-3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registers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Large register</a:t>
            </a:r>
            <a:endParaRPr sz="2400" dirty="0">
              <a:latin typeface="Arial" panose="020B0604020202020204" pitchFamily="34" charset="0"/>
              <a:cs typeface="Arial" panose="020B0604020202020204" pitchFamily="34" charset="0"/>
            </a:endParaRPr>
          </a:p>
          <a:p>
            <a:pPr lvl="1">
              <a:lnSpc>
                <a:spcPct val="100000"/>
              </a:lnSpc>
              <a:buClr>
                <a:srgbClr val="003399"/>
              </a:buClr>
              <a:buFont typeface="Wingdings" panose="05000000000000000000" pitchFamily="2" charset="2"/>
              <a:buChar char=""/>
            </a:pPr>
            <a:endParaRPr sz="2400" dirty="0">
              <a:latin typeface="Arial" panose="020B0604020202020204" pitchFamily="34" charset="0"/>
              <a:cs typeface="Arial" panose="020B0604020202020204" pitchFamily="34" charset="0"/>
            </a:endParaRPr>
          </a:p>
          <a:p>
            <a:pPr marL="355600" indent="-342900" defTabSz="0">
              <a:lnSpc>
                <a:spcPct val="100000"/>
              </a:lnSpc>
              <a:spcBef>
                <a:spcPts val="1500"/>
              </a:spcBef>
              <a:buClr>
                <a:srgbClr val="0033CC"/>
              </a:buClr>
              <a:buSzPct val="60000"/>
              <a:buFont typeface="Wingdings" panose="05000000000000000000" pitchFamily="2" charset="2"/>
              <a:buChar char=""/>
              <a:tabLst>
                <a:tab pos="354965" algn="l"/>
                <a:tab pos="355600" algn="l"/>
              </a:tabLst>
            </a:pPr>
            <a:r>
              <a:rPr sz="2800" spc="-5" dirty="0">
                <a:solidFill>
                  <a:srgbClr val="003399"/>
                </a:solidFill>
                <a:latin typeface="Arial" panose="020B0604020202020204" pitchFamily="34" charset="0"/>
                <a:cs typeface="Arial" panose="020B0604020202020204" pitchFamily="34" charset="0"/>
              </a:rPr>
              <a:t>Differences:</a:t>
            </a:r>
            <a:endParaRPr sz="28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No scalar</a:t>
            </a:r>
            <a:r>
              <a:rPr sz="2400" spc="-4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processor</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Uses multithreading to hide memory</a:t>
            </a:r>
            <a:r>
              <a:rPr sz="2400" spc="-13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latency</a:t>
            </a:r>
            <a:endParaRPr sz="2400" dirty="0">
              <a:latin typeface="Arial" panose="020B0604020202020204" pitchFamily="34" charset="0"/>
              <a:cs typeface="Arial" panose="020B0604020202020204" pitchFamily="34" charset="0"/>
            </a:endParaRPr>
          </a:p>
          <a:p>
            <a:pPr marL="756285" marR="5080"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Has many functional units, as opposed to a few deeply</a:t>
            </a:r>
            <a:r>
              <a:rPr sz="2400" spc="-17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pipelined units like a vector</a:t>
            </a:r>
            <a:r>
              <a:rPr sz="2400" spc="-6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processor</a:t>
            </a:r>
            <a:endParaRPr sz="24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3" y="307777"/>
            <a:ext cx="8088802" cy="1244571"/>
          </a:xfrm>
          <a:prstGeom prst="rect">
            <a:avLst/>
          </a:prstGeom>
        </p:spPr>
        <p:txBody>
          <a:bodyPr vert="horz" wrap="square" lIns="0" tIns="13335" rIns="0" bIns="0" rtlCol="0">
            <a:spAutoFit/>
          </a:bodyPr>
          <a:lstStyle/>
          <a:p>
            <a:pPr marL="12700">
              <a:lnSpc>
                <a:spcPct val="100000"/>
              </a:lnSpc>
              <a:spcBef>
                <a:spcPts val="105"/>
              </a:spcBef>
            </a:pPr>
            <a:r>
              <a:rPr lang="en-US" dirty="0"/>
              <a:t>Terms used in this chapter to official NVIDIA/CUDA</a:t>
            </a:r>
            <a:endParaRPr dirty="0"/>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3" name="图片 12"/>
          <p:cNvPicPr>
            <a:picLocks noChangeAspect="1"/>
          </p:cNvPicPr>
          <p:nvPr/>
        </p:nvPicPr>
        <p:blipFill>
          <a:blip r:embed="rId1"/>
          <a:stretch>
            <a:fillRect/>
          </a:stretch>
        </p:blipFill>
        <p:spPr>
          <a:xfrm>
            <a:off x="0" y="1688774"/>
            <a:ext cx="9144000" cy="4750508"/>
          </a:xfrm>
          <a:prstGeom prst="rect">
            <a:avLst/>
          </a:prstGeom>
        </p:spPr>
      </p:pic>
      <p:sp>
        <p:nvSpPr>
          <p:cNvPr id="4" name="矩形 3"/>
          <p:cNvSpPr/>
          <p:nvPr/>
        </p:nvSpPr>
        <p:spPr>
          <a:xfrm>
            <a:off x="5089847" y="2573948"/>
            <a:ext cx="1573600"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矩形 8"/>
          <p:cNvSpPr/>
          <p:nvPr/>
        </p:nvSpPr>
        <p:spPr>
          <a:xfrm>
            <a:off x="5123088" y="3468266"/>
            <a:ext cx="1280160" cy="21945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矩形 10"/>
          <p:cNvSpPr/>
          <p:nvPr/>
        </p:nvSpPr>
        <p:spPr>
          <a:xfrm>
            <a:off x="3670656" y="2573948"/>
            <a:ext cx="1269539" cy="3976270"/>
          </a:xfrm>
          <a:prstGeom prst="rect">
            <a:avLst/>
          </a:prstGeom>
          <a:noFill/>
          <a:ln w="285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5089846" y="4186028"/>
            <a:ext cx="3726309" cy="21945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直接连接符 14"/>
          <p:cNvCxnSpPr/>
          <p:nvPr/>
        </p:nvCxnSpPr>
        <p:spPr>
          <a:xfrm>
            <a:off x="8443942" y="4601183"/>
            <a:ext cx="6614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000351" y="4824919"/>
            <a:ext cx="66148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123087" y="5078973"/>
            <a:ext cx="1540359" cy="21749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文本框 17"/>
          <p:cNvSpPr txBox="1"/>
          <p:nvPr/>
        </p:nvSpPr>
        <p:spPr>
          <a:xfrm>
            <a:off x="619125" y="5619750"/>
            <a:ext cx="1540999" cy="369332"/>
          </a:xfrm>
          <a:prstGeom prst="rect">
            <a:avLst/>
          </a:prstGeom>
          <a:noFill/>
        </p:spPr>
        <p:txBody>
          <a:bodyPr wrap="none" rtlCol="0">
            <a:spAutoFit/>
          </a:bodyPr>
          <a:lstStyle/>
          <a:p>
            <a:r>
              <a:rPr lang="en-US" altLang="zh-CN" dirty="0"/>
              <a:t>(SIMD Thread)</a:t>
            </a:r>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91303" y="307777"/>
            <a:ext cx="8088802" cy="1244571"/>
          </a:xfrm>
          <a:prstGeom prst="rect">
            <a:avLst/>
          </a:prstGeom>
        </p:spPr>
        <p:txBody>
          <a:bodyPr vert="horz" wrap="square" lIns="0" tIns="13335" rIns="0" bIns="0" rtlCol="0">
            <a:spAutoFit/>
          </a:bodyPr>
          <a:lstStyle/>
          <a:p>
            <a:pPr marL="12700">
              <a:lnSpc>
                <a:spcPct val="100000"/>
              </a:lnSpc>
              <a:spcBef>
                <a:spcPts val="105"/>
              </a:spcBef>
            </a:pPr>
            <a:r>
              <a:rPr lang="en-US" dirty="0"/>
              <a:t>Terms used in this chapter to official NVIDIA/CUDA</a:t>
            </a:r>
            <a:endParaRPr dirty="0"/>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2" name="图片 11"/>
          <p:cNvPicPr>
            <a:picLocks noChangeAspect="1"/>
          </p:cNvPicPr>
          <p:nvPr/>
        </p:nvPicPr>
        <p:blipFill>
          <a:blip r:embed="rId1"/>
          <a:stretch>
            <a:fillRect/>
          </a:stretch>
        </p:blipFill>
        <p:spPr>
          <a:xfrm>
            <a:off x="-46539" y="1522409"/>
            <a:ext cx="9144000" cy="5255581"/>
          </a:xfrm>
          <a:prstGeom prst="rect">
            <a:avLst/>
          </a:prstGeom>
        </p:spPr>
      </p:pic>
      <p:sp>
        <p:nvSpPr>
          <p:cNvPr id="11" name="矩形 10"/>
          <p:cNvSpPr/>
          <p:nvPr/>
        </p:nvSpPr>
        <p:spPr>
          <a:xfrm>
            <a:off x="687046" y="1552348"/>
            <a:ext cx="1141754" cy="250080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200" y="297371"/>
            <a:ext cx="8705850" cy="514350"/>
          </a:xfrm>
          <a:prstGeom prst="rect">
            <a:avLst/>
          </a:prstGeom>
        </p:spPr>
        <p:txBody>
          <a:bodyPr vert="horz" wrap="square" lIns="0" tIns="13335" rIns="0" bIns="0" rtlCol="0">
            <a:spAutoFit/>
          </a:bodyPr>
          <a:lstStyle/>
          <a:p>
            <a:pPr marL="12700">
              <a:lnSpc>
                <a:spcPct val="100000"/>
              </a:lnSpc>
              <a:spcBef>
                <a:spcPts val="105"/>
              </a:spcBef>
            </a:pPr>
            <a:r>
              <a:rPr spc="-5" dirty="0"/>
              <a:t>Example: </a:t>
            </a:r>
            <a:r>
              <a:rPr dirty="0"/>
              <a:t>multiply two vectors of length</a:t>
            </a:r>
            <a:r>
              <a:rPr spc="-175" dirty="0"/>
              <a:t> </a:t>
            </a:r>
            <a:r>
              <a:rPr spc="-10" dirty="0"/>
              <a:t>8192</a:t>
            </a:r>
            <a:endParaRPr spc="-10" dirty="0"/>
          </a:p>
        </p:txBody>
      </p:sp>
      <p:sp>
        <p:nvSpPr>
          <p:cNvPr id="4" name="object 4"/>
          <p:cNvSpPr txBox="1"/>
          <p:nvPr/>
        </p:nvSpPr>
        <p:spPr>
          <a:xfrm>
            <a:off x="330200" y="1267615"/>
            <a:ext cx="8312150" cy="455894"/>
          </a:xfrm>
          <a:prstGeom prst="rect">
            <a:avLst/>
          </a:prstGeom>
        </p:spPr>
        <p:txBody>
          <a:bodyPr vert="horz" wrap="square" lIns="0" tIns="85725" rIns="0" bIns="0" rtlCol="0">
            <a:spAutoFit/>
          </a:bodyPr>
          <a:lstStyle/>
          <a:p>
            <a:pPr marL="355600" indent="-343535" defTabSz="0">
              <a:lnSpc>
                <a:spcPct val="100000"/>
              </a:lnSpc>
              <a:spcBef>
                <a:spcPts val="675"/>
              </a:spcBef>
              <a:buClr>
                <a:srgbClr val="0033CC"/>
              </a:buClr>
              <a:buSzPct val="60000"/>
              <a:buFont typeface="Wingdings" panose="05000000000000000000" pitchFamily="2" charset="2"/>
              <a:buChar char=""/>
              <a:tabLst>
                <a:tab pos="355600" algn="l"/>
                <a:tab pos="356235" algn="l"/>
              </a:tabLst>
            </a:pPr>
            <a:r>
              <a:rPr lang="en-US" altLang="zh-CN" sz="2400" dirty="0">
                <a:solidFill>
                  <a:srgbClr val="003399"/>
                </a:solidFill>
                <a:latin typeface="Arial" panose="020B0604020202020204" pitchFamily="34" charset="0"/>
                <a:cs typeface="Arial" panose="020B0604020202020204" pitchFamily="34" charset="0"/>
              </a:rPr>
              <a:t>C code version:</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9" name="object 4"/>
          <p:cNvSpPr txBox="1"/>
          <p:nvPr/>
        </p:nvSpPr>
        <p:spPr>
          <a:xfrm>
            <a:off x="582453" y="1723509"/>
            <a:ext cx="8059897" cy="2689839"/>
          </a:xfrm>
          <a:prstGeom prst="rect">
            <a:avLst/>
          </a:prstGeom>
        </p:spPr>
        <p:txBody>
          <a:bodyPr vert="horz" wrap="square" lIns="0" tIns="12065" rIns="0" bIns="0" rtlCol="0">
            <a:spAutoFit/>
          </a:bodyPr>
          <a:lstStyle/>
          <a:p>
            <a:r>
              <a:rPr lang="en-US" altLang="zh-CN" dirty="0"/>
              <a:t>// Invoke DAXPY</a:t>
            </a:r>
            <a:br>
              <a:rPr lang="en-US" altLang="zh-CN" dirty="0"/>
            </a:br>
            <a:r>
              <a:rPr lang="en-US" altLang="zh-CN" dirty="0" err="1"/>
              <a:t>daxpy</a:t>
            </a:r>
            <a:r>
              <a:rPr lang="en-US" altLang="zh-CN" dirty="0"/>
              <a:t>(n, 2.0, x, y);</a:t>
            </a:r>
            <a:br>
              <a:rPr lang="en-US" altLang="zh-CN" dirty="0"/>
            </a:br>
            <a:r>
              <a:rPr lang="en-US" altLang="zh-CN" dirty="0"/>
              <a:t>// DAXPY in C</a:t>
            </a:r>
            <a:br>
              <a:rPr lang="en-US" altLang="zh-CN" dirty="0"/>
            </a:br>
            <a:r>
              <a:rPr lang="en-US" altLang="zh-CN" dirty="0"/>
              <a:t>void </a:t>
            </a:r>
            <a:r>
              <a:rPr lang="en-US" altLang="zh-CN" dirty="0" err="1"/>
              <a:t>daxpy</a:t>
            </a:r>
            <a:r>
              <a:rPr lang="en-US" altLang="zh-CN" dirty="0"/>
              <a:t>(</a:t>
            </a:r>
            <a:r>
              <a:rPr lang="en-US" altLang="zh-CN" dirty="0" err="1"/>
              <a:t>int</a:t>
            </a:r>
            <a:r>
              <a:rPr lang="en-US" altLang="zh-CN" dirty="0"/>
              <a:t> n = 8192, double a, double *A, double *B, double *C)</a:t>
            </a:r>
            <a:br>
              <a:rPr lang="en-US" altLang="zh-CN" dirty="0"/>
            </a:br>
            <a:r>
              <a:rPr lang="en-US" altLang="zh-CN" dirty="0"/>
              <a:t>{</a:t>
            </a:r>
            <a:br>
              <a:rPr lang="en-US" altLang="zh-CN" dirty="0"/>
            </a:br>
            <a:r>
              <a:rPr lang="en-US" altLang="zh-CN" dirty="0"/>
              <a:t>	for (</a:t>
            </a:r>
            <a:r>
              <a:rPr lang="en-US" altLang="zh-CN" dirty="0" err="1"/>
              <a:t>int</a:t>
            </a:r>
            <a:r>
              <a:rPr lang="en-US" altLang="zh-CN" dirty="0"/>
              <a:t> </a:t>
            </a:r>
            <a:r>
              <a:rPr lang="en-US" altLang="zh-CN" dirty="0" err="1"/>
              <a:t>i</a:t>
            </a:r>
            <a:r>
              <a:rPr lang="en-US" altLang="zh-CN" dirty="0"/>
              <a:t> = 0; </a:t>
            </a:r>
            <a:r>
              <a:rPr lang="en-US" altLang="zh-CN" dirty="0" err="1"/>
              <a:t>i</a:t>
            </a:r>
            <a:r>
              <a:rPr lang="en-US" altLang="zh-CN" dirty="0"/>
              <a:t> &lt; n; ++</a:t>
            </a:r>
            <a:r>
              <a:rPr lang="en-US" altLang="zh-CN" dirty="0" err="1"/>
              <a:t>i</a:t>
            </a:r>
            <a:r>
              <a:rPr lang="en-US" altLang="zh-CN" dirty="0"/>
              <a:t>)</a:t>
            </a:r>
            <a:br>
              <a:rPr lang="en-US" altLang="zh-CN" dirty="0"/>
            </a:br>
            <a:r>
              <a:rPr lang="en-US" altLang="zh-CN" dirty="0"/>
              <a:t>	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br>
              <a:rPr lang="en-US" altLang="zh-CN" dirty="0"/>
            </a:br>
            <a:r>
              <a:rPr lang="en-US" altLang="zh-CN" dirty="0"/>
              <a:t>}</a:t>
            </a:r>
            <a:r>
              <a:rPr lang="en-US" altLang="zh-CN" sz="2400" dirty="0"/>
              <a:t> </a:t>
            </a:r>
            <a:br>
              <a:rPr lang="en-US" altLang="zh-CN" sz="2400" dirty="0"/>
            </a:br>
            <a:endParaRPr sz="2400" dirty="0"/>
          </a:p>
        </p:txBody>
      </p:sp>
      <p:sp>
        <p:nvSpPr>
          <p:cNvPr id="10" name="object 4"/>
          <p:cNvSpPr txBox="1"/>
          <p:nvPr/>
        </p:nvSpPr>
        <p:spPr>
          <a:xfrm>
            <a:off x="1679302" y="4099354"/>
            <a:ext cx="2430585" cy="455894"/>
          </a:xfrm>
          <a:prstGeom prst="rect">
            <a:avLst/>
          </a:prstGeom>
        </p:spPr>
        <p:txBody>
          <a:bodyPr vert="horz" wrap="square" lIns="0" tIns="85725" rIns="0" bIns="0" rtlCol="0">
            <a:spAutoFit/>
          </a:bodyPr>
          <a:lstStyle/>
          <a:p>
            <a:pPr marL="355600" indent="-343535" defTabSz="0">
              <a:lnSpc>
                <a:spcPct val="100000"/>
              </a:lnSpc>
              <a:spcBef>
                <a:spcPts val="675"/>
              </a:spcBef>
              <a:buClr>
                <a:srgbClr val="0033CC"/>
              </a:buClr>
              <a:buSzPct val="60000"/>
              <a:buFont typeface="Wingdings" panose="05000000000000000000" pitchFamily="2" charset="2"/>
              <a:buChar char=""/>
              <a:tabLst>
                <a:tab pos="355600" algn="l"/>
                <a:tab pos="356235" algn="l"/>
              </a:tabLst>
            </a:pPr>
            <a:r>
              <a:rPr lang="en-US" sz="2400" dirty="0">
                <a:solidFill>
                  <a:srgbClr val="003399"/>
                </a:solidFill>
                <a:latin typeface="Arial" panose="020B0604020202020204" pitchFamily="34" charset="0"/>
                <a:cs typeface="Arial" panose="020B0604020202020204" pitchFamily="34" charset="0"/>
              </a:rPr>
              <a:t>CUDA version:</a:t>
            </a:r>
            <a:endParaRPr sz="2400" dirty="0">
              <a:latin typeface="Arial" panose="020B0604020202020204" pitchFamily="34" charset="0"/>
              <a:cs typeface="Arial" panose="020B0604020202020204" pitchFamily="34" charset="0"/>
            </a:endParaRPr>
          </a:p>
        </p:txBody>
      </p:sp>
      <p:sp>
        <p:nvSpPr>
          <p:cNvPr id="11" name="object 4"/>
          <p:cNvSpPr txBox="1"/>
          <p:nvPr/>
        </p:nvSpPr>
        <p:spPr>
          <a:xfrm>
            <a:off x="4109887" y="3187566"/>
            <a:ext cx="4926163" cy="3613169"/>
          </a:xfrm>
          <a:prstGeom prst="rect">
            <a:avLst/>
          </a:prstGeom>
          <a:ln>
            <a:solidFill>
              <a:schemeClr val="accent1"/>
            </a:solidFill>
          </a:ln>
        </p:spPr>
        <p:txBody>
          <a:bodyPr vert="horz" wrap="square" lIns="0" tIns="12065" rIns="0" bIns="0" rtlCol="0">
            <a:spAutoFit/>
          </a:bodyPr>
          <a:lstStyle/>
          <a:p>
            <a:r>
              <a:rPr lang="en-US" altLang="zh-CN" dirty="0"/>
              <a:t>// Invoke DAXPY with 512 threads per Thread Block</a:t>
            </a:r>
            <a:br>
              <a:rPr lang="en-US" altLang="zh-CN" dirty="0"/>
            </a:br>
            <a:r>
              <a:rPr lang="en-US" altLang="zh-CN" dirty="0"/>
              <a:t>__host__</a:t>
            </a:r>
            <a:br>
              <a:rPr lang="en-US" altLang="zh-CN" dirty="0"/>
            </a:br>
            <a:r>
              <a:rPr lang="en-US" altLang="zh-CN" dirty="0" err="1"/>
              <a:t>int</a:t>
            </a:r>
            <a:r>
              <a:rPr lang="en-US" altLang="zh-CN" dirty="0"/>
              <a:t> </a:t>
            </a:r>
            <a:r>
              <a:rPr lang="en-US" altLang="zh-CN" dirty="0" err="1"/>
              <a:t>nblocks</a:t>
            </a:r>
            <a:r>
              <a:rPr lang="en-US" altLang="zh-CN" dirty="0"/>
              <a:t> = (n+ 511) / 512;</a:t>
            </a:r>
            <a:br>
              <a:rPr lang="en-US" altLang="zh-CN" dirty="0"/>
            </a:br>
            <a:r>
              <a:rPr lang="en-US" altLang="zh-CN" dirty="0" err="1"/>
              <a:t>daxpy</a:t>
            </a:r>
            <a:r>
              <a:rPr lang="en-US" altLang="zh-CN" dirty="0"/>
              <a:t>&lt;&lt;&lt;</a:t>
            </a:r>
            <a:r>
              <a:rPr lang="en-US" altLang="zh-CN" dirty="0" err="1"/>
              <a:t>nblocks</a:t>
            </a:r>
            <a:r>
              <a:rPr lang="en-US" altLang="zh-CN" dirty="0"/>
              <a:t>, 512 &gt;&gt;&gt;(n, 2.0, A, B, C);</a:t>
            </a:r>
            <a:br>
              <a:rPr lang="en-US" altLang="zh-CN" dirty="0"/>
            </a:br>
            <a:r>
              <a:rPr lang="en-US" altLang="zh-CN" dirty="0"/>
              <a:t>// DAXPY in CUDA</a:t>
            </a:r>
            <a:br>
              <a:rPr lang="en-US" altLang="zh-CN" dirty="0"/>
            </a:br>
            <a:r>
              <a:rPr lang="en-US" altLang="zh-CN" dirty="0"/>
              <a:t>__global__</a:t>
            </a:r>
            <a:br>
              <a:rPr lang="en-US" altLang="zh-CN" dirty="0"/>
            </a:br>
            <a:r>
              <a:rPr lang="en-US" altLang="zh-CN" dirty="0"/>
              <a:t>void </a:t>
            </a:r>
            <a:r>
              <a:rPr lang="en-US" altLang="zh-CN" dirty="0" err="1"/>
              <a:t>daxpy</a:t>
            </a:r>
            <a:r>
              <a:rPr lang="en-US" altLang="zh-CN" dirty="0"/>
              <a:t> (</a:t>
            </a:r>
            <a:r>
              <a:rPr lang="en-US" altLang="zh-CN" dirty="0" err="1"/>
              <a:t>int</a:t>
            </a:r>
            <a:r>
              <a:rPr lang="en-US" altLang="zh-CN" dirty="0"/>
              <a:t> n, double a, double *A, double *B,    </a:t>
            </a:r>
            <a:endParaRPr lang="en-US" altLang="zh-CN" dirty="0"/>
          </a:p>
          <a:p>
            <a:r>
              <a:rPr lang="en-US" altLang="zh-CN" dirty="0"/>
              <a:t>                     double *C)</a:t>
            </a:r>
            <a:br>
              <a:rPr lang="en-US" altLang="zh-CN" dirty="0"/>
            </a:br>
            <a:r>
              <a:rPr lang="en-US" altLang="zh-CN" dirty="0"/>
              <a:t>{</a:t>
            </a:r>
            <a:br>
              <a:rPr lang="en-US" altLang="zh-CN" dirty="0"/>
            </a:br>
            <a:r>
              <a:rPr lang="en-US" altLang="zh-CN" dirty="0"/>
              <a:t>	</a:t>
            </a:r>
            <a:r>
              <a:rPr lang="en-US" altLang="zh-CN" dirty="0" err="1"/>
              <a:t>int</a:t>
            </a:r>
            <a:r>
              <a:rPr lang="en-US" altLang="zh-CN" dirty="0"/>
              <a:t> </a:t>
            </a:r>
            <a:r>
              <a:rPr lang="en-US" altLang="zh-CN" dirty="0" err="1"/>
              <a:t>i</a:t>
            </a:r>
            <a:r>
              <a:rPr lang="en-US" altLang="zh-CN" dirty="0"/>
              <a:t> = </a:t>
            </a:r>
            <a:r>
              <a:rPr lang="en-US" altLang="zh-CN" dirty="0" err="1"/>
              <a:t>blockIdx.x</a:t>
            </a:r>
            <a:r>
              <a:rPr lang="en-US" altLang="zh-CN" dirty="0"/>
              <a:t>*</a:t>
            </a:r>
            <a:r>
              <a:rPr lang="en-US" altLang="zh-CN" dirty="0" err="1"/>
              <a:t>blockDim.x</a:t>
            </a:r>
            <a:r>
              <a:rPr lang="en-US" altLang="zh-CN" dirty="0"/>
              <a:t> + </a:t>
            </a:r>
            <a:r>
              <a:rPr lang="en-US" altLang="zh-CN" dirty="0" err="1"/>
              <a:t>threadIdx.x</a:t>
            </a:r>
            <a:r>
              <a:rPr lang="en-US" altLang="zh-CN" dirty="0"/>
              <a:t>;</a:t>
            </a:r>
            <a:br>
              <a:rPr lang="en-US" altLang="zh-CN" dirty="0"/>
            </a:br>
            <a:r>
              <a:rPr lang="en-US" altLang="zh-CN" dirty="0"/>
              <a:t>	if (</a:t>
            </a:r>
            <a:r>
              <a:rPr lang="en-US" altLang="zh-CN" dirty="0" err="1"/>
              <a:t>i</a:t>
            </a:r>
            <a:r>
              <a:rPr lang="en-US" altLang="zh-CN" dirty="0"/>
              <a:t> &lt; n) </a:t>
            </a:r>
            <a:endParaRPr lang="en-US" altLang="zh-CN" dirty="0"/>
          </a:p>
          <a:p>
            <a:r>
              <a:rPr lang="en-US" altLang="zh-CN" dirty="0"/>
              <a:t>		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br>
              <a:rPr lang="en-US" altLang="zh-CN" dirty="0"/>
            </a:br>
            <a:r>
              <a:rPr lang="en-US" altLang="zh-CN" dirty="0"/>
              <a:t>} </a:t>
            </a:r>
            <a:endParaRPr sz="2400"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30200" y="297371"/>
            <a:ext cx="8705850" cy="514350"/>
          </a:xfrm>
          <a:prstGeom prst="rect">
            <a:avLst/>
          </a:prstGeom>
        </p:spPr>
        <p:txBody>
          <a:bodyPr vert="horz" wrap="square" lIns="0" tIns="13335" rIns="0" bIns="0" rtlCol="0">
            <a:spAutoFit/>
          </a:bodyPr>
          <a:lstStyle/>
          <a:p>
            <a:pPr marL="12700">
              <a:lnSpc>
                <a:spcPct val="100000"/>
              </a:lnSpc>
              <a:spcBef>
                <a:spcPts val="105"/>
              </a:spcBef>
            </a:pPr>
            <a:r>
              <a:rPr spc="-5" dirty="0"/>
              <a:t>Example: </a:t>
            </a:r>
            <a:r>
              <a:rPr dirty="0"/>
              <a:t>multiply two vectors of length</a:t>
            </a:r>
            <a:r>
              <a:rPr spc="-175" dirty="0"/>
              <a:t> </a:t>
            </a:r>
            <a:r>
              <a:rPr spc="-10" dirty="0"/>
              <a:t>8192</a:t>
            </a:r>
            <a:endParaRPr spc="-10" dirty="0"/>
          </a:p>
        </p:txBody>
      </p:sp>
      <p:sp>
        <p:nvSpPr>
          <p:cNvPr id="4" name="object 4"/>
          <p:cNvSpPr txBox="1"/>
          <p:nvPr/>
        </p:nvSpPr>
        <p:spPr>
          <a:xfrm>
            <a:off x="330200" y="1325537"/>
            <a:ext cx="8312150" cy="5454698"/>
          </a:xfrm>
          <a:prstGeom prst="rect">
            <a:avLst/>
          </a:prstGeom>
        </p:spPr>
        <p:txBody>
          <a:bodyPr vert="horz" wrap="square" lIns="0" tIns="85725" rIns="0" bIns="0" rtlCol="0">
            <a:spAutoFit/>
          </a:bodyPr>
          <a:lstStyle/>
          <a:p>
            <a:pPr marL="355600" indent="-343535" defTabSz="0">
              <a:lnSpc>
                <a:spcPct val="100000"/>
              </a:lnSpc>
              <a:spcBef>
                <a:spcPts val="675"/>
              </a:spcBef>
              <a:buClr>
                <a:srgbClr val="0033CC"/>
              </a:buClr>
              <a:buSzPct val="60000"/>
              <a:buFont typeface="Wingdings" panose="05000000000000000000" pitchFamily="2" charset="2"/>
              <a:buChar char=""/>
              <a:tabLst>
                <a:tab pos="355600" algn="l"/>
                <a:tab pos="356235" algn="l"/>
              </a:tabLst>
            </a:pPr>
            <a:r>
              <a:rPr sz="2400" dirty="0">
                <a:solidFill>
                  <a:srgbClr val="003399"/>
                </a:solidFill>
                <a:latin typeface="Arial" panose="020B0604020202020204" pitchFamily="34" charset="0"/>
                <a:cs typeface="Arial" panose="020B0604020202020204" pitchFamily="34" charset="0"/>
              </a:rPr>
              <a:t>Grid </a:t>
            </a:r>
            <a:r>
              <a:rPr sz="2400" dirty="0">
                <a:solidFill>
                  <a:srgbClr val="003399"/>
                </a:solidFill>
                <a:latin typeface="Wingdings" panose="05000000000000000000" pitchFamily="2" charset="2"/>
                <a:cs typeface="Wingdings" panose="05000000000000000000" pitchFamily="2" charset="2"/>
              </a:rPr>
              <a:t></a:t>
            </a:r>
            <a:r>
              <a:rPr sz="2400" dirty="0">
                <a:solidFill>
                  <a:srgbClr val="003399"/>
                </a:solidFill>
                <a:latin typeface="Times New Roman" panose="02020603050405020304" pitchFamily="18" charset="0"/>
                <a:cs typeface="Times New Roman" panose="02020603050405020304" pitchFamily="18" charset="0"/>
              </a:rPr>
              <a:t> </a:t>
            </a:r>
            <a:r>
              <a:rPr sz="2400" spc="-5" dirty="0">
                <a:solidFill>
                  <a:srgbClr val="003399"/>
                </a:solidFill>
                <a:latin typeface="Arial" panose="020B0604020202020204" pitchFamily="34" charset="0"/>
                <a:cs typeface="Arial" panose="020B0604020202020204" pitchFamily="34" charset="0"/>
              </a:rPr>
              <a:t>Code </a:t>
            </a:r>
            <a:r>
              <a:rPr sz="2400" dirty="0">
                <a:solidFill>
                  <a:srgbClr val="003399"/>
                </a:solidFill>
                <a:latin typeface="Arial" panose="020B0604020202020204" pitchFamily="34" charset="0"/>
                <a:cs typeface="Arial" panose="020B0604020202020204" pitchFamily="34" charset="0"/>
              </a:rPr>
              <a:t>that </a:t>
            </a:r>
            <a:r>
              <a:rPr sz="2400" spc="-5" dirty="0">
                <a:solidFill>
                  <a:srgbClr val="003399"/>
                </a:solidFill>
                <a:latin typeface="Arial" panose="020B0604020202020204" pitchFamily="34" charset="0"/>
                <a:cs typeface="Arial" panose="020B0604020202020204" pitchFamily="34" charset="0"/>
              </a:rPr>
              <a:t>works over all</a:t>
            </a:r>
            <a:r>
              <a:rPr sz="2400" spc="7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elements</a:t>
            </a:r>
            <a:endParaRPr sz="2400" dirty="0">
              <a:latin typeface="Arial" panose="020B0604020202020204" pitchFamily="34" charset="0"/>
              <a:cs typeface="Arial" panose="020B0604020202020204" pitchFamily="34" charset="0"/>
            </a:endParaRPr>
          </a:p>
          <a:p>
            <a:pPr marL="355600" marR="5080" indent="-343535" defTabSz="0">
              <a:lnSpc>
                <a:spcPct val="100000"/>
              </a:lnSpc>
              <a:spcBef>
                <a:spcPts val="565"/>
              </a:spcBef>
              <a:buClr>
                <a:srgbClr val="0033CC"/>
              </a:buClr>
              <a:buSzPct val="60000"/>
              <a:buFont typeface="Wingdings" panose="05000000000000000000" pitchFamily="2" charset="2"/>
              <a:buChar char=""/>
              <a:tabLst>
                <a:tab pos="355600" algn="l"/>
                <a:tab pos="356235" algn="l"/>
              </a:tabLst>
            </a:pPr>
            <a:r>
              <a:rPr sz="2400" spc="-5" dirty="0">
                <a:solidFill>
                  <a:schemeClr val="accent2">
                    <a:lumMod val="75000"/>
                  </a:schemeClr>
                </a:solidFill>
                <a:latin typeface="Arial" panose="020B0604020202020204" pitchFamily="34" charset="0"/>
                <a:cs typeface="Arial" panose="020B0604020202020204" pitchFamily="34" charset="0"/>
              </a:rPr>
              <a:t>Thread block</a:t>
            </a:r>
            <a:r>
              <a:rPr sz="2400" spc="-5" dirty="0">
                <a:solidFill>
                  <a:srgbClr val="003399"/>
                </a:solidFill>
                <a:latin typeface="Wingdings" panose="05000000000000000000" pitchFamily="2" charset="2"/>
                <a:cs typeface="Wingdings" panose="05000000000000000000" pitchFamily="2" charset="2"/>
              </a:rPr>
              <a:t></a:t>
            </a:r>
            <a:r>
              <a:rPr sz="2400" spc="-5" dirty="0">
                <a:solidFill>
                  <a:srgbClr val="003399"/>
                </a:solidFill>
                <a:latin typeface="Times New Roman" panose="02020603050405020304" pitchFamily="18" charset="0"/>
                <a:cs typeface="Times New Roman" panose="02020603050405020304" pitchFamily="18" charset="0"/>
              </a:rPr>
              <a:t> </a:t>
            </a:r>
            <a:r>
              <a:rPr sz="2400" spc="-5" dirty="0">
                <a:solidFill>
                  <a:srgbClr val="003399"/>
                </a:solidFill>
                <a:latin typeface="Arial" panose="020B0604020202020204" pitchFamily="34" charset="0"/>
                <a:cs typeface="Arial" panose="020B0604020202020204" pitchFamily="34" charset="0"/>
              </a:rPr>
              <a:t>analogous </a:t>
            </a:r>
            <a:r>
              <a:rPr sz="2400" dirty="0">
                <a:solidFill>
                  <a:srgbClr val="003399"/>
                </a:solidFill>
                <a:latin typeface="Arial" panose="020B0604020202020204" pitchFamily="34" charset="0"/>
                <a:cs typeface="Arial" panose="020B0604020202020204" pitchFamily="34" charset="0"/>
              </a:rPr>
              <a:t>to </a:t>
            </a:r>
            <a:r>
              <a:rPr sz="2400" spc="-5" dirty="0">
                <a:solidFill>
                  <a:srgbClr val="003399"/>
                </a:solidFill>
                <a:latin typeface="Arial" panose="020B0604020202020204" pitchFamily="34" charset="0"/>
                <a:cs typeface="Arial" panose="020B0604020202020204" pitchFamily="34" charset="0"/>
              </a:rPr>
              <a:t>a </a:t>
            </a:r>
            <a:r>
              <a:rPr lang="en-US" sz="2400" spc="-5" dirty="0">
                <a:solidFill>
                  <a:srgbClr val="003399"/>
                </a:solidFill>
                <a:latin typeface="Arial" panose="020B0604020202020204" pitchFamily="34" charset="0"/>
                <a:cs typeface="Arial" panose="020B0604020202020204" pitchFamily="34" charset="0"/>
              </a:rPr>
              <a:t>strip-mined </a:t>
            </a:r>
            <a:r>
              <a:rPr sz="2400" dirty="0">
                <a:solidFill>
                  <a:srgbClr val="003399"/>
                </a:solidFill>
                <a:latin typeface="Arial" panose="020B0604020202020204" pitchFamily="34" charset="0"/>
                <a:cs typeface="Arial" panose="020B0604020202020204" pitchFamily="34" charset="0"/>
              </a:rPr>
              <a:t>vector </a:t>
            </a:r>
            <a:r>
              <a:rPr sz="2400" spc="-5" dirty="0">
                <a:solidFill>
                  <a:srgbClr val="003399"/>
                </a:solidFill>
                <a:latin typeface="Arial" panose="020B0604020202020204" pitchFamily="34" charset="0"/>
                <a:cs typeface="Arial" panose="020B0604020202020204" pitchFamily="34" charset="0"/>
              </a:rPr>
              <a:t>loop with </a:t>
            </a:r>
            <a:r>
              <a:rPr lang="en-US" sz="2400" spc="-5" dirty="0">
                <a:solidFill>
                  <a:srgbClr val="003399"/>
                </a:solidFill>
                <a:latin typeface="Arial" panose="020B0604020202020204" pitchFamily="34" charset="0"/>
                <a:cs typeface="Arial" panose="020B0604020202020204" pitchFamily="34" charset="0"/>
              </a:rPr>
              <a:t>a </a:t>
            </a:r>
            <a:r>
              <a:rPr sz="2400" dirty="0">
                <a:solidFill>
                  <a:srgbClr val="003399"/>
                </a:solidFill>
                <a:latin typeface="Arial" panose="020B0604020202020204" pitchFamily="34" charset="0"/>
                <a:cs typeface="Arial" panose="020B0604020202020204" pitchFamily="34" charset="0"/>
              </a:rPr>
              <a:t>vector </a:t>
            </a:r>
            <a:r>
              <a:rPr sz="2400" spc="-5" dirty="0">
                <a:solidFill>
                  <a:srgbClr val="003399"/>
                </a:solidFill>
                <a:latin typeface="Arial" panose="020B0604020202020204" pitchFamily="34" charset="0"/>
                <a:cs typeface="Arial" panose="020B0604020202020204" pitchFamily="34" charset="0"/>
              </a:rPr>
              <a:t>length </a:t>
            </a:r>
            <a:r>
              <a:rPr sz="2400" dirty="0">
                <a:solidFill>
                  <a:srgbClr val="003399"/>
                </a:solidFill>
                <a:latin typeface="Arial" panose="020B0604020202020204" pitchFamily="34" charset="0"/>
                <a:cs typeface="Arial" panose="020B0604020202020204" pitchFamily="34" charset="0"/>
              </a:rPr>
              <a:t>of </a:t>
            </a:r>
            <a:r>
              <a:rPr sz="2400" spc="-5" dirty="0">
                <a:solidFill>
                  <a:srgbClr val="003399"/>
                </a:solidFill>
                <a:latin typeface="Arial" panose="020B0604020202020204" pitchFamily="34" charset="0"/>
                <a:cs typeface="Arial" panose="020B0604020202020204" pitchFamily="34" charset="0"/>
              </a:rPr>
              <a:t>32. </a:t>
            </a:r>
            <a:r>
              <a:rPr sz="2400" dirty="0">
                <a:solidFill>
                  <a:srgbClr val="003399"/>
                </a:solidFill>
                <a:latin typeface="Arial" panose="020B0604020202020204" pitchFamily="34" charset="0"/>
                <a:cs typeface="Arial" panose="020B0604020202020204" pitchFamily="34" charset="0"/>
              </a:rPr>
              <a:t>Breaks </a:t>
            </a:r>
            <a:r>
              <a:rPr sz="2400" spc="-5" dirty="0">
                <a:solidFill>
                  <a:srgbClr val="003399"/>
                </a:solidFill>
                <a:latin typeface="Arial" panose="020B0604020202020204" pitchFamily="34" charset="0"/>
                <a:cs typeface="Arial" panose="020B0604020202020204" pitchFamily="34" charset="0"/>
              </a:rPr>
              <a:t>down </a:t>
            </a:r>
            <a:r>
              <a:rPr sz="2400" dirty="0">
                <a:solidFill>
                  <a:srgbClr val="003399"/>
                </a:solidFill>
                <a:latin typeface="Arial" panose="020B0604020202020204" pitchFamily="34" charset="0"/>
                <a:cs typeface="Arial" panose="020B0604020202020204" pitchFamily="34" charset="0"/>
              </a:rPr>
              <a:t>the </a:t>
            </a:r>
            <a:r>
              <a:rPr lang="en-US" sz="2400" dirty="0">
                <a:solidFill>
                  <a:srgbClr val="003399"/>
                </a:solidFill>
                <a:latin typeface="Arial" panose="020B0604020202020204" pitchFamily="34" charset="0"/>
                <a:cs typeface="Arial" panose="020B0604020202020204" pitchFamily="34" charset="0"/>
              </a:rPr>
              <a:t>vectorized loop</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into  manageable </a:t>
            </a:r>
            <a:r>
              <a:rPr sz="2400" dirty="0">
                <a:solidFill>
                  <a:srgbClr val="003399"/>
                </a:solidFill>
                <a:latin typeface="Arial" panose="020B0604020202020204" pitchFamily="34" charset="0"/>
                <a:cs typeface="Arial" panose="020B0604020202020204" pitchFamily="34" charset="0"/>
              </a:rPr>
              <a:t>set </a:t>
            </a:r>
            <a:r>
              <a:rPr sz="2400" spc="-5" dirty="0">
                <a:solidFill>
                  <a:srgbClr val="003399"/>
                </a:solidFill>
                <a:latin typeface="Arial" panose="020B0604020202020204" pitchFamily="34" charset="0"/>
                <a:cs typeface="Arial" panose="020B0604020202020204" pitchFamily="34" charset="0"/>
              </a:rPr>
              <a:t>of </a:t>
            </a:r>
            <a:r>
              <a:rPr lang="en-US" sz="2400" spc="-5" dirty="0">
                <a:solidFill>
                  <a:srgbClr val="003399"/>
                </a:solidFill>
                <a:latin typeface="Arial" panose="020B0604020202020204" pitchFamily="34" charset="0"/>
                <a:cs typeface="Arial" panose="020B0604020202020204" pitchFamily="34" charset="0"/>
              </a:rPr>
              <a:t>32 elements</a:t>
            </a:r>
            <a:endParaRPr sz="2400" dirty="0">
              <a:latin typeface="Arial" panose="020B0604020202020204" pitchFamily="34" charset="0"/>
              <a:cs typeface="Arial" panose="020B0604020202020204" pitchFamily="34" charset="0"/>
            </a:endParaRPr>
          </a:p>
          <a:p>
            <a:pPr marL="469900">
              <a:lnSpc>
                <a:spcPct val="100000"/>
              </a:lnSpc>
              <a:spcBef>
                <a:spcPts val="485"/>
              </a:spcBef>
            </a:pPr>
            <a:r>
              <a:rPr sz="2000" dirty="0">
                <a:solidFill>
                  <a:srgbClr val="0033CC"/>
                </a:solidFill>
                <a:latin typeface="Arial" panose="020B0604020202020204" pitchFamily="34" charset="0"/>
                <a:cs typeface="Arial" panose="020B0604020202020204" pitchFamily="34" charset="0"/>
              </a:rPr>
              <a:t>32 elements</a:t>
            </a:r>
            <a:r>
              <a:rPr lang="en-US" sz="2000" dirty="0">
                <a:solidFill>
                  <a:srgbClr val="0033CC"/>
                </a:solidFill>
                <a:latin typeface="Arial" panose="020B0604020202020204" pitchFamily="34" charset="0"/>
                <a:cs typeface="Arial" panose="020B0604020202020204" pitchFamily="34" charset="0"/>
              </a:rPr>
              <a:t> (</a:t>
            </a:r>
            <a:r>
              <a:rPr lang="en-US" sz="2000" dirty="0">
                <a:solidFill>
                  <a:schemeClr val="accent2">
                    <a:lumMod val="75000"/>
                  </a:schemeClr>
                </a:solidFill>
                <a:latin typeface="Arial" panose="020B0604020202020204" pitchFamily="34" charset="0"/>
                <a:cs typeface="Arial" panose="020B0604020202020204" pitchFamily="34" charset="0"/>
              </a:rPr>
              <a:t>CUDA threads, </a:t>
            </a:r>
            <a:r>
              <a:rPr lang="en-US" sz="2000" dirty="0">
                <a:solidFill>
                  <a:srgbClr val="0033CC"/>
                </a:solidFill>
                <a:latin typeface="Arial" panose="020B0604020202020204" pitchFamily="34" charset="0"/>
                <a:cs typeface="Arial" panose="020B0604020202020204" pitchFamily="34" charset="0"/>
              </a:rPr>
              <a:t>SIMD lanes) </a:t>
            </a:r>
            <a:r>
              <a:rPr sz="2000" dirty="0">
                <a:solidFill>
                  <a:srgbClr val="0033CC"/>
                </a:solidFill>
                <a:latin typeface="Arial" panose="020B0604020202020204" pitchFamily="34" charset="0"/>
                <a:cs typeface="Arial" panose="020B0604020202020204" pitchFamily="34" charset="0"/>
              </a:rPr>
              <a:t>/</a:t>
            </a:r>
            <a:r>
              <a:rPr lang="en-US" altLang="zh-CN" sz="2000" dirty="0">
                <a:solidFill>
                  <a:srgbClr val="0033CC"/>
                </a:solidFill>
                <a:latin typeface="Arial" panose="020B0604020202020204" pitchFamily="34" charset="0"/>
                <a:cs typeface="Arial" panose="020B0604020202020204" pitchFamily="34" charset="0"/>
              </a:rPr>
              <a:t>SIMD</a:t>
            </a:r>
            <a:r>
              <a:rPr lang="zh-CN" altLang="en-US" sz="20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thread x 16 SIMD threads/block </a:t>
            </a:r>
            <a:endParaRPr lang="en-US" sz="2000" dirty="0">
              <a:solidFill>
                <a:srgbClr val="0033CC"/>
              </a:solidFill>
              <a:latin typeface="Arial" panose="020B0604020202020204" pitchFamily="34" charset="0"/>
              <a:cs typeface="Arial" panose="020B0604020202020204" pitchFamily="34" charset="0"/>
            </a:endParaRPr>
          </a:p>
          <a:p>
            <a:pPr marL="469900">
              <a:lnSpc>
                <a:spcPct val="100000"/>
              </a:lnSpc>
              <a:spcBef>
                <a:spcPts val="485"/>
              </a:spcBef>
            </a:pPr>
            <a:r>
              <a:rPr sz="2000" dirty="0">
                <a:solidFill>
                  <a:srgbClr val="0033CC"/>
                </a:solidFill>
                <a:latin typeface="Wingdings" panose="05000000000000000000" pitchFamily="2" charset="2"/>
                <a:cs typeface="Wingdings" panose="05000000000000000000" pitchFamily="2" charset="2"/>
              </a:rPr>
              <a:t></a:t>
            </a:r>
            <a:r>
              <a:rPr sz="2000" dirty="0">
                <a:solidFill>
                  <a:srgbClr val="0033CC"/>
                </a:solidFill>
                <a:latin typeface="Times New Roman" panose="02020603050405020304" pitchFamily="18" charset="0"/>
                <a:cs typeface="Times New Roman" panose="02020603050405020304" pitchFamily="18" charset="0"/>
              </a:rPr>
              <a:t> </a:t>
            </a:r>
            <a:r>
              <a:rPr sz="2000" dirty="0">
                <a:solidFill>
                  <a:srgbClr val="0033CC"/>
                </a:solidFill>
                <a:latin typeface="Arial" panose="020B0604020202020204" pitchFamily="34" charset="0"/>
                <a:cs typeface="Arial" panose="020B0604020202020204" pitchFamily="34" charset="0"/>
              </a:rPr>
              <a:t>512</a:t>
            </a:r>
            <a:r>
              <a:rPr sz="2000" spc="-9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elements</a:t>
            </a:r>
            <a:r>
              <a:rPr lang="en-US" sz="2000" dirty="0">
                <a:solidFill>
                  <a:srgbClr val="0033CC"/>
                </a:solidFill>
                <a:latin typeface="Arial" panose="020B0604020202020204" pitchFamily="34" charset="0"/>
                <a:cs typeface="Arial" panose="020B0604020202020204" pitchFamily="34" charset="0"/>
              </a:rPr>
              <a:t> (</a:t>
            </a:r>
            <a:r>
              <a:rPr lang="en-US" sz="2000" dirty="0">
                <a:solidFill>
                  <a:schemeClr val="accent2">
                    <a:lumMod val="75000"/>
                  </a:schemeClr>
                </a:solidFill>
                <a:latin typeface="Arial" panose="020B0604020202020204" pitchFamily="34" charset="0"/>
                <a:cs typeface="Arial" panose="020B0604020202020204" pitchFamily="34" charset="0"/>
              </a:rPr>
              <a:t>CUDA threads,</a:t>
            </a:r>
            <a:r>
              <a:rPr lang="en-US" sz="2000" dirty="0">
                <a:solidFill>
                  <a:srgbClr val="0033CC"/>
                </a:solidFill>
                <a:latin typeface="Arial" panose="020B0604020202020204" pitchFamily="34" charset="0"/>
                <a:cs typeface="Arial" panose="020B0604020202020204" pitchFamily="34" charset="0"/>
              </a:rPr>
              <a:t> SIMD lanes)</a:t>
            </a:r>
            <a:r>
              <a:rPr sz="2000" dirty="0">
                <a:solidFill>
                  <a:srgbClr val="0033CC"/>
                </a:solidFill>
                <a:latin typeface="Arial" panose="020B0604020202020204" pitchFamily="34" charset="0"/>
                <a:cs typeface="Arial" panose="020B0604020202020204" pitchFamily="34" charset="0"/>
              </a:rPr>
              <a:t>/block</a:t>
            </a:r>
            <a:endParaRPr sz="2000" dirty="0">
              <a:latin typeface="Arial" panose="020B0604020202020204" pitchFamily="34" charset="0"/>
              <a:cs typeface="Arial" panose="020B0604020202020204" pitchFamily="34" charset="0"/>
            </a:endParaRPr>
          </a:p>
          <a:p>
            <a:pPr marL="469900">
              <a:lnSpc>
                <a:spcPct val="100000"/>
              </a:lnSpc>
              <a:spcBef>
                <a:spcPts val="485"/>
              </a:spcBef>
            </a:pPr>
            <a:r>
              <a:rPr sz="2000" spc="-5" dirty="0">
                <a:solidFill>
                  <a:srgbClr val="0033CC"/>
                </a:solidFill>
                <a:latin typeface="Arial" panose="020B0604020202020204" pitchFamily="34" charset="0"/>
                <a:cs typeface="Arial" panose="020B0604020202020204" pitchFamily="34" charset="0"/>
              </a:rPr>
              <a:t>SIMD </a:t>
            </a:r>
            <a:r>
              <a:rPr sz="2000" dirty="0">
                <a:solidFill>
                  <a:srgbClr val="0033CC"/>
                </a:solidFill>
                <a:latin typeface="Arial" panose="020B0604020202020204" pitchFamily="34" charset="0"/>
                <a:cs typeface="Arial" panose="020B0604020202020204" pitchFamily="34" charset="0"/>
              </a:rPr>
              <a:t>instruction executes 32 elements at a</a:t>
            </a:r>
            <a:r>
              <a:rPr sz="2000" spc="-15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time</a:t>
            </a:r>
            <a:endParaRPr sz="2000" dirty="0">
              <a:latin typeface="Arial" panose="020B0604020202020204" pitchFamily="34" charset="0"/>
              <a:cs typeface="Arial" panose="020B0604020202020204" pitchFamily="34" charset="0"/>
            </a:endParaRPr>
          </a:p>
          <a:p>
            <a:pPr marL="469900">
              <a:lnSpc>
                <a:spcPct val="100000"/>
              </a:lnSpc>
              <a:spcBef>
                <a:spcPts val="480"/>
              </a:spcBef>
            </a:pPr>
            <a:r>
              <a:rPr sz="2000" dirty="0">
                <a:solidFill>
                  <a:srgbClr val="0033CC"/>
                </a:solidFill>
                <a:latin typeface="Arial" panose="020B0604020202020204" pitchFamily="34" charset="0"/>
                <a:cs typeface="Arial" panose="020B0604020202020204" pitchFamily="34" charset="0"/>
              </a:rPr>
              <a:t>Grid size = 8192</a:t>
            </a:r>
            <a:r>
              <a:rPr lang="en-US" sz="20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vector elements / 512 elements/block = 16</a:t>
            </a:r>
            <a:r>
              <a:rPr sz="2000" spc="-229"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blocks</a:t>
            </a:r>
            <a:endParaRPr sz="2000" dirty="0">
              <a:latin typeface="Arial" panose="020B0604020202020204" pitchFamily="34" charset="0"/>
              <a:cs typeface="Arial" panose="020B0604020202020204" pitchFamily="34" charset="0"/>
            </a:endParaRPr>
          </a:p>
          <a:p>
            <a:pPr>
              <a:lnSpc>
                <a:spcPct val="100000"/>
              </a:lnSpc>
              <a:spcBef>
                <a:spcPts val="5"/>
              </a:spcBef>
            </a:pPr>
            <a:endParaRPr sz="2900" dirty="0">
              <a:latin typeface="Arial" panose="020B0604020202020204" pitchFamily="34" charset="0"/>
              <a:cs typeface="Arial" panose="020B0604020202020204" pitchFamily="34" charset="0"/>
            </a:endParaRPr>
          </a:p>
          <a:p>
            <a:pPr marL="355600" indent="-343535" defTabSz="0">
              <a:lnSpc>
                <a:spcPts val="2995"/>
              </a:lnSpc>
              <a:buClr>
                <a:srgbClr val="0033CC"/>
              </a:buClr>
              <a:buSzPct val="60000"/>
              <a:buFont typeface="Wingdings" panose="05000000000000000000" pitchFamily="2" charset="2"/>
              <a:buChar char=""/>
              <a:tabLst>
                <a:tab pos="355600" algn="l"/>
                <a:tab pos="356235" algn="l"/>
                <a:tab pos="4079240" algn="l"/>
                <a:tab pos="7282815" algn="l"/>
              </a:tabLst>
            </a:pP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Thread block</a:t>
            </a:r>
            <a:r>
              <a:rPr sz="2400" i="1" u="heavy" spc="50" dirty="0">
                <a:solidFill>
                  <a:srgbClr val="003399"/>
                </a:solidFill>
                <a:uFill>
                  <a:solidFill>
                    <a:srgbClr val="003399"/>
                  </a:solidFill>
                </a:uFill>
                <a:latin typeface="Arial" panose="020B0604020202020204" pitchFamily="34" charset="0"/>
                <a:cs typeface="Arial" panose="020B0604020202020204" pitchFamily="34" charset="0"/>
              </a:rPr>
              <a:t> </a:t>
            </a:r>
            <a:r>
              <a:rPr sz="2400" i="1" u="heavy" spc="-5" dirty="0">
                <a:solidFill>
                  <a:srgbClr val="003399"/>
                </a:solidFill>
                <a:uFill>
                  <a:solidFill>
                    <a:srgbClr val="003399"/>
                  </a:solidFill>
                </a:uFill>
                <a:latin typeface="Arial" panose="020B0604020202020204" pitchFamily="34" charset="0"/>
                <a:cs typeface="Arial" panose="020B0604020202020204" pitchFamily="34" charset="0"/>
              </a:rPr>
              <a:t>scheduler</a:t>
            </a:r>
            <a:r>
              <a:rPr sz="2400" i="1" spc="45" dirty="0">
                <a:solidFill>
                  <a:srgbClr val="003399"/>
                </a:solidFill>
                <a:latin typeface="Arial" panose="020B0604020202020204" pitchFamily="34" charset="0"/>
                <a:cs typeface="Arial" panose="020B0604020202020204" pitchFamily="34" charset="0"/>
              </a:rPr>
              <a:t> </a:t>
            </a:r>
            <a:r>
              <a:rPr sz="2500" i="1" spc="-100" dirty="0">
                <a:solidFill>
                  <a:srgbClr val="003399"/>
                </a:solidFill>
                <a:latin typeface="Wingdings" panose="05000000000000000000" pitchFamily="2" charset="2"/>
                <a:cs typeface="Wingdings" panose="05000000000000000000" pitchFamily="2" charset="2"/>
              </a:rPr>
              <a:t></a:t>
            </a:r>
            <a:r>
              <a:rPr sz="2500" spc="-100" dirty="0">
                <a:solidFill>
                  <a:srgbClr val="003399"/>
                </a:solidFill>
                <a:latin typeface="Times New Roman" panose="02020603050405020304" pitchFamily="18" charset="0"/>
                <a:cs typeface="Times New Roman" panose="02020603050405020304" pitchFamily="18" charset="0"/>
              </a:rPr>
              <a:t>	</a:t>
            </a:r>
            <a:r>
              <a:rPr sz="2400" spc="-5" dirty="0">
                <a:solidFill>
                  <a:srgbClr val="003399"/>
                </a:solidFill>
                <a:latin typeface="Arial" panose="020B0604020202020204" pitchFamily="34" charset="0"/>
                <a:cs typeface="Arial" panose="020B0604020202020204" pitchFamily="34" charset="0"/>
              </a:rPr>
              <a:t>assigns a</a:t>
            </a:r>
            <a:r>
              <a:rPr sz="2400" spc="40" dirty="0">
                <a:solidFill>
                  <a:srgbClr val="003399"/>
                </a:solidFill>
                <a:latin typeface="Arial" panose="020B0604020202020204" pitchFamily="34" charset="0"/>
                <a:cs typeface="Arial" panose="020B0604020202020204" pitchFamily="34" charset="0"/>
              </a:rPr>
              <a:t> </a:t>
            </a:r>
            <a:r>
              <a:rPr sz="2400" spc="-5" dirty="0">
                <a:solidFill>
                  <a:schemeClr val="accent2">
                    <a:lumMod val="75000"/>
                  </a:schemeClr>
                </a:solidFill>
                <a:latin typeface="Arial" panose="020B0604020202020204" pitchFamily="34" charset="0"/>
                <a:cs typeface="Arial" panose="020B0604020202020204" pitchFamily="34" charset="0"/>
              </a:rPr>
              <a:t>thread block</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to</a:t>
            </a:r>
            <a:r>
              <a:rPr sz="2400" spc="-1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a</a:t>
            </a:r>
            <a:endParaRPr sz="2400" dirty="0">
              <a:latin typeface="Arial" panose="020B0604020202020204" pitchFamily="34" charset="0"/>
              <a:cs typeface="Arial" panose="020B0604020202020204" pitchFamily="34" charset="0"/>
            </a:endParaRPr>
          </a:p>
          <a:p>
            <a:pPr marL="355600">
              <a:lnSpc>
                <a:spcPts val="2875"/>
              </a:lnSpc>
            </a:pPr>
            <a:r>
              <a:rPr sz="2400" i="1" spc="-5" dirty="0">
                <a:solidFill>
                  <a:srgbClr val="003399"/>
                </a:solidFill>
                <a:latin typeface="Arial" panose="020B0604020202020204" pitchFamily="34" charset="0"/>
                <a:cs typeface="Arial" panose="020B0604020202020204" pitchFamily="34" charset="0"/>
              </a:rPr>
              <a:t>multithreaded </a:t>
            </a:r>
            <a:r>
              <a:rPr sz="2400" i="1" dirty="0">
                <a:solidFill>
                  <a:srgbClr val="003399"/>
                </a:solidFill>
                <a:latin typeface="Arial" panose="020B0604020202020204" pitchFamily="34" charset="0"/>
                <a:cs typeface="Arial" panose="020B0604020202020204" pitchFamily="34" charset="0"/>
              </a:rPr>
              <a:t>SIMD</a:t>
            </a:r>
            <a:r>
              <a:rPr sz="2400" i="1" spc="40" dirty="0">
                <a:solidFill>
                  <a:srgbClr val="003399"/>
                </a:solidFill>
                <a:latin typeface="Arial" panose="020B0604020202020204" pitchFamily="34" charset="0"/>
                <a:cs typeface="Arial" panose="020B0604020202020204" pitchFamily="34" charset="0"/>
              </a:rPr>
              <a:t> </a:t>
            </a:r>
            <a:r>
              <a:rPr sz="2400" i="1" spc="-5" dirty="0">
                <a:solidFill>
                  <a:srgbClr val="003399"/>
                </a:solidFill>
                <a:latin typeface="Arial" panose="020B0604020202020204" pitchFamily="34" charset="0"/>
                <a:cs typeface="Arial" panose="020B0604020202020204" pitchFamily="34" charset="0"/>
              </a:rPr>
              <a:t>processor</a:t>
            </a:r>
            <a:endParaRPr sz="2400" dirty="0">
              <a:latin typeface="Arial" panose="020B0604020202020204" pitchFamily="34" charset="0"/>
              <a:cs typeface="Arial" panose="020B0604020202020204" pitchFamily="34" charset="0"/>
            </a:endParaRPr>
          </a:p>
          <a:p>
            <a:pPr marL="355600" marR="48895" indent="-343535" defTabSz="0">
              <a:lnSpc>
                <a:spcPct val="100000"/>
              </a:lnSpc>
              <a:spcBef>
                <a:spcPts val="57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Current-generation </a:t>
            </a:r>
            <a:r>
              <a:rPr sz="2400" dirty="0">
                <a:solidFill>
                  <a:srgbClr val="003399"/>
                </a:solidFill>
                <a:latin typeface="Arial" panose="020B0604020202020204" pitchFamily="34" charset="0"/>
                <a:cs typeface="Arial" panose="020B0604020202020204" pitchFamily="34" charset="0"/>
              </a:rPr>
              <a:t>GPUs </a:t>
            </a:r>
            <a:r>
              <a:rPr sz="2400" spc="-5" dirty="0">
                <a:solidFill>
                  <a:srgbClr val="003399"/>
                </a:solidFill>
                <a:latin typeface="Arial" panose="020B0604020202020204" pitchFamily="34" charset="0"/>
                <a:cs typeface="Arial" panose="020B0604020202020204" pitchFamily="34" charset="0"/>
              </a:rPr>
              <a:t>(</a:t>
            </a:r>
            <a:r>
              <a:rPr lang="en-US" sz="2400" spc="-5" dirty="0">
                <a:solidFill>
                  <a:srgbClr val="003399"/>
                </a:solidFill>
                <a:latin typeface="Arial" panose="020B0604020202020204" pitchFamily="34" charset="0"/>
                <a:cs typeface="Arial" panose="020B0604020202020204" pitchFamily="34" charset="0"/>
              </a:rPr>
              <a:t>Pascal P100</a:t>
            </a:r>
            <a:r>
              <a:rPr sz="2400" spc="-5" dirty="0">
                <a:solidFill>
                  <a:srgbClr val="003399"/>
                </a:solidFill>
                <a:latin typeface="Arial" panose="020B0604020202020204" pitchFamily="34" charset="0"/>
                <a:cs typeface="Arial" panose="020B0604020202020204" pitchFamily="34" charset="0"/>
              </a:rPr>
              <a:t>) have </a:t>
            </a:r>
            <a:r>
              <a:rPr lang="en-US" sz="2400" dirty="0">
                <a:solidFill>
                  <a:srgbClr val="FF0000"/>
                </a:solidFill>
                <a:latin typeface="Arial" panose="020B0604020202020204" pitchFamily="34" charset="0"/>
                <a:cs typeface="Arial" panose="020B0604020202020204" pitchFamily="34" charset="0"/>
              </a:rPr>
              <a:t>56</a:t>
            </a:r>
            <a:r>
              <a:rPr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multithreaded  </a:t>
            </a:r>
            <a:r>
              <a:rPr sz="2400" dirty="0">
                <a:solidFill>
                  <a:srgbClr val="003399"/>
                </a:solidFill>
                <a:latin typeface="Arial" panose="020B0604020202020204" pitchFamily="34" charset="0"/>
                <a:cs typeface="Arial" panose="020B0604020202020204" pitchFamily="34" charset="0"/>
              </a:rPr>
              <a:t>SIMD</a:t>
            </a:r>
            <a:r>
              <a:rPr sz="2400" spc="-5" dirty="0">
                <a:solidFill>
                  <a:srgbClr val="003399"/>
                </a:solidFill>
                <a:latin typeface="Arial" panose="020B0604020202020204" pitchFamily="34" charset="0"/>
                <a:cs typeface="Arial" panose="020B0604020202020204" pitchFamily="34" charset="0"/>
              </a:rPr>
              <a:t> processors</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pic>
        <p:nvPicPr>
          <p:cNvPr id="1026" name="Picture 2" descr="Udachnaya Pipe, The World Third Deepest Open-Pit Diamond Mine in Russia"/>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73933" y="476459"/>
            <a:ext cx="2428284" cy="14139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7444" y="0"/>
            <a:ext cx="8769364" cy="629018"/>
          </a:xfrm>
          <a:prstGeom prst="rect">
            <a:avLst/>
          </a:prstGeom>
        </p:spPr>
        <p:txBody>
          <a:bodyPr vert="horz" wrap="square" lIns="0" tIns="13335" rIns="0" bIns="0" rtlCol="0">
            <a:spAutoFit/>
          </a:bodyPr>
          <a:lstStyle/>
          <a:p>
            <a:pPr marL="12700">
              <a:lnSpc>
                <a:spcPct val="100000"/>
              </a:lnSpc>
              <a:spcBef>
                <a:spcPts val="105"/>
              </a:spcBef>
            </a:pPr>
            <a:r>
              <a:rPr sz="4000" spc="-5" dirty="0">
                <a:solidFill>
                  <a:schemeClr val="tx1"/>
                </a:solidFill>
                <a:latin typeface="+mj-ea"/>
                <a:cs typeface="Times New Roman" panose="02020603050405020304" pitchFamily="18" charset="0"/>
              </a:rPr>
              <a:t>Threads, blocks, and grid example</a:t>
            </a:r>
            <a:endParaRPr sz="4000" spc="-5" dirty="0">
              <a:solidFill>
                <a:schemeClr val="tx1"/>
              </a:solidFill>
              <a:latin typeface="+mj-ea"/>
              <a:cs typeface="Times New Roman" panose="02020603050405020304" pitchFamily="18" charset="0"/>
            </a:endParaRPr>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6" name="object 6"/>
          <p:cNvSpPr/>
          <p:nvPr/>
        </p:nvSpPr>
        <p:spPr>
          <a:xfrm>
            <a:off x="1079500" y="909624"/>
            <a:ext cx="6070600" cy="5735652"/>
          </a:xfrm>
          <a:prstGeom prst="rect">
            <a:avLst/>
          </a:prstGeom>
          <a:blipFill>
            <a:blip r:embed="rId1" cstate="print"/>
            <a:stretch>
              <a:fillRect/>
            </a:stretch>
          </a:blipFill>
        </p:spPr>
        <p:txBody>
          <a:bodyPr wrap="square" lIns="0" tIns="0" rIns="0" bIns="0" rtlCol="0"/>
          <a:lstStyle/>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sp>
        <p:nvSpPr>
          <p:cNvPr id="2" name="矩形 1"/>
          <p:cNvSpPr/>
          <p:nvPr/>
        </p:nvSpPr>
        <p:spPr>
          <a:xfrm>
            <a:off x="2524125" y="734291"/>
            <a:ext cx="3933825" cy="2854036"/>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00B0F0"/>
                </a:solidFill>
              </a:rPr>
              <a:t>SIMD thread scheduler</a:t>
            </a:r>
            <a:endParaRPr lang="zh-CN" altLang="en-US" dirty="0">
              <a:solidFill>
                <a:srgbClr val="00B0F0"/>
              </a:solidFill>
            </a:endParaRPr>
          </a:p>
        </p:txBody>
      </p:sp>
      <p:sp>
        <p:nvSpPr>
          <p:cNvPr id="9" name="矩形 8"/>
          <p:cNvSpPr/>
          <p:nvPr/>
        </p:nvSpPr>
        <p:spPr>
          <a:xfrm>
            <a:off x="1233055" y="629018"/>
            <a:ext cx="5514109" cy="599966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altLang="zh-CN" sz="2400" dirty="0">
                <a:solidFill>
                  <a:srgbClr val="FF0000"/>
                </a:solidFill>
              </a:rPr>
              <a:t>Thread </a:t>
            </a:r>
            <a:endParaRPr lang="en-US" altLang="zh-CN" sz="2400" dirty="0">
              <a:solidFill>
                <a:srgbClr val="FF0000"/>
              </a:solidFill>
            </a:endParaRPr>
          </a:p>
          <a:p>
            <a:r>
              <a:rPr lang="en-US" altLang="zh-CN" sz="2400" dirty="0">
                <a:solidFill>
                  <a:srgbClr val="FF0000"/>
                </a:solidFill>
              </a:rPr>
              <a:t>block</a:t>
            </a:r>
            <a:endParaRPr lang="en-US" altLang="zh-CN" sz="2400" dirty="0">
              <a:solidFill>
                <a:srgbClr val="FF0000"/>
              </a:solidFill>
            </a:endParaRPr>
          </a:p>
          <a:p>
            <a:r>
              <a:rPr lang="en-US" altLang="zh-CN" sz="2400" dirty="0">
                <a:solidFill>
                  <a:srgbClr val="FF0000"/>
                </a:solidFill>
              </a:rPr>
              <a:t>scheduler</a:t>
            </a:r>
            <a:endParaRPr lang="zh-CN" altLang="en-US" sz="2400" dirty="0">
              <a:solidFill>
                <a:srgbClr val="FF0000"/>
              </a:solidFill>
            </a:endParaRPr>
          </a:p>
        </p:txBody>
      </p:sp>
      <p:sp>
        <p:nvSpPr>
          <p:cNvPr id="10" name="矩形 9"/>
          <p:cNvSpPr/>
          <p:nvPr/>
        </p:nvSpPr>
        <p:spPr>
          <a:xfrm>
            <a:off x="2604654" y="4031673"/>
            <a:ext cx="3853295" cy="2507240"/>
          </a:xfrm>
          <a:prstGeom prst="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604654" y="2873883"/>
            <a:ext cx="640080" cy="646331"/>
          </a:xfrm>
          <a:prstGeom prst="rect">
            <a:avLst/>
          </a:prstGeom>
          <a:solidFill>
            <a:schemeClr val="bg1"/>
          </a:solidFill>
        </p:spPr>
        <p:txBody>
          <a:bodyPr wrap="square" rtlCol="0">
            <a:spAutoFit/>
          </a:bodyPr>
          <a:lstStyle/>
          <a:p>
            <a:pPr algn="ctr"/>
            <a:r>
              <a:rPr lang="en-US" sz="1200" dirty="0"/>
              <a:t>SIMD</a:t>
            </a:r>
            <a:endParaRPr lang="en-US" sz="1200" dirty="0"/>
          </a:p>
          <a:p>
            <a:pPr algn="ctr"/>
            <a:r>
              <a:rPr lang="en-US" sz="1200" dirty="0"/>
              <a:t>Thread 15</a:t>
            </a:r>
            <a:endParaRPr lang="en-US" sz="12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1523" y="44653"/>
            <a:ext cx="8859393" cy="6193663"/>
          </a:xfrm>
          <a:prstGeom prst="rect">
            <a:avLst/>
          </a:prstGeom>
          <a:blipFill>
            <a:blip r:embed="rId1" cstate="print"/>
            <a:stretch>
              <a:fillRect/>
            </a:stretch>
          </a:blipFill>
        </p:spPr>
        <p:txBody>
          <a:bodyPr wrap="square" lIns="0" tIns="0" rIns="0" bIns="0" rtlCol="0"/>
          <a:lstStyle/>
          <a:p>
            <a:endParaRPr dirty="0"/>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sp>
        <p:nvSpPr>
          <p:cNvPr id="2" name="文本框 1"/>
          <p:cNvSpPr txBox="1"/>
          <p:nvPr/>
        </p:nvSpPr>
        <p:spPr>
          <a:xfrm>
            <a:off x="34925" y="4064000"/>
            <a:ext cx="3492500" cy="1754326"/>
          </a:xfrm>
          <a:prstGeom prst="rect">
            <a:avLst/>
          </a:prstGeom>
          <a:solidFill>
            <a:schemeClr val="bg1">
              <a:lumMod val="95000"/>
            </a:schemeClr>
          </a:solidFill>
        </p:spPr>
        <p:txBody>
          <a:bodyPr wrap="square" rtlCol="0">
            <a:spAutoFit/>
          </a:bodyPr>
          <a:lstStyle/>
          <a:p>
            <a:r>
              <a:rPr lang="en-US" dirty="0"/>
              <a:t>A multithreaded SIMD processor has multiple </a:t>
            </a:r>
            <a:r>
              <a:rPr lang="en-US" b="1" dirty="0"/>
              <a:t>SIMD</a:t>
            </a:r>
            <a:r>
              <a:rPr lang="en-US" dirty="0"/>
              <a:t> </a:t>
            </a:r>
            <a:r>
              <a:rPr lang="en-US" b="1" dirty="0"/>
              <a:t>lanes</a:t>
            </a:r>
            <a:r>
              <a:rPr lang="en-US" dirty="0"/>
              <a:t> (L1-L</a:t>
            </a:r>
            <a:r>
              <a:rPr lang="en-US" altLang="zh-CN" dirty="0"/>
              <a:t>1</a:t>
            </a:r>
            <a:r>
              <a:rPr lang="en-US" dirty="0"/>
              <a:t>6 in this example). The CUDA threads of the thread block are assigned to the lanes by the thread scheduler and are processed one at a time.</a:t>
            </a:r>
            <a:endParaRPr lang="en-US" dirty="0"/>
          </a:p>
        </p:txBody>
      </p:sp>
      <p:sp>
        <p:nvSpPr>
          <p:cNvPr id="3" name="TextBox 2"/>
          <p:cNvSpPr txBox="1"/>
          <p:nvPr/>
        </p:nvSpPr>
        <p:spPr>
          <a:xfrm>
            <a:off x="724397" y="917897"/>
            <a:ext cx="631904" cy="338554"/>
          </a:xfrm>
          <a:prstGeom prst="rect">
            <a:avLst/>
          </a:prstGeom>
          <a:noFill/>
        </p:spPr>
        <p:txBody>
          <a:bodyPr wrap="none" rtlCol="0">
            <a:spAutoFit/>
          </a:bodyPr>
          <a:lstStyle/>
          <a:p>
            <a:r>
              <a:rPr lang="en-US" altLang="zh-CN" sz="1600" dirty="0"/>
              <a:t>SIMD</a:t>
            </a:r>
            <a:endParaRPr lang="en-US" sz="1600" dirty="0"/>
          </a:p>
        </p:txBody>
      </p:sp>
      <p:sp>
        <p:nvSpPr>
          <p:cNvPr id="9" name="TextBox 8"/>
          <p:cNvSpPr txBox="1"/>
          <p:nvPr/>
        </p:nvSpPr>
        <p:spPr>
          <a:xfrm>
            <a:off x="3328123" y="929772"/>
            <a:ext cx="631904" cy="338554"/>
          </a:xfrm>
          <a:prstGeom prst="rect">
            <a:avLst/>
          </a:prstGeom>
          <a:noFill/>
        </p:spPr>
        <p:txBody>
          <a:bodyPr wrap="none" rtlCol="0">
            <a:spAutoFit/>
          </a:bodyPr>
          <a:lstStyle/>
          <a:p>
            <a:r>
              <a:rPr lang="en-US" altLang="zh-CN" sz="1600" dirty="0"/>
              <a:t>SIMD</a:t>
            </a:r>
            <a:endParaRPr lang="en-US" sz="1600" dirty="0"/>
          </a:p>
        </p:txBody>
      </p:sp>
      <p:sp>
        <p:nvSpPr>
          <p:cNvPr id="10" name="TextBox 9"/>
          <p:cNvSpPr txBox="1"/>
          <p:nvPr/>
        </p:nvSpPr>
        <p:spPr>
          <a:xfrm>
            <a:off x="6591858" y="882272"/>
            <a:ext cx="631904" cy="338554"/>
          </a:xfrm>
          <a:prstGeom prst="rect">
            <a:avLst/>
          </a:prstGeom>
          <a:noFill/>
        </p:spPr>
        <p:txBody>
          <a:bodyPr wrap="none" rtlCol="0">
            <a:spAutoFit/>
          </a:bodyPr>
          <a:lstStyle/>
          <a:p>
            <a:r>
              <a:rPr lang="en-US" altLang="zh-CN" sz="1600" dirty="0"/>
              <a:t>SIMD</a:t>
            </a:r>
            <a:endParaRPr lang="en-US" sz="1600" dirty="0"/>
          </a:p>
        </p:txBody>
      </p:sp>
      <p:sp>
        <p:nvSpPr>
          <p:cNvPr id="11" name="矩形 10"/>
          <p:cNvSpPr/>
          <p:nvPr/>
        </p:nvSpPr>
        <p:spPr>
          <a:xfrm>
            <a:off x="559793" y="847443"/>
            <a:ext cx="8443530" cy="7263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矩形 11"/>
          <p:cNvSpPr/>
          <p:nvPr/>
        </p:nvSpPr>
        <p:spPr>
          <a:xfrm>
            <a:off x="3508131" y="3711003"/>
            <a:ext cx="2606919" cy="2738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文本框 3"/>
          <p:cNvSpPr txBox="1"/>
          <p:nvPr/>
        </p:nvSpPr>
        <p:spPr>
          <a:xfrm>
            <a:off x="251523" y="1849415"/>
            <a:ext cx="2758256" cy="646331"/>
          </a:xfrm>
          <a:prstGeom prst="rect">
            <a:avLst/>
          </a:prstGeom>
          <a:noFill/>
          <a:ln>
            <a:solidFill>
              <a:schemeClr val="tx1"/>
            </a:solidFill>
          </a:ln>
        </p:spPr>
        <p:txBody>
          <a:bodyPr wrap="none" rtlCol="0">
            <a:spAutoFit/>
          </a:bodyPr>
          <a:lstStyle/>
          <a:p>
            <a:r>
              <a:rPr lang="en-US" i="1" dirty="0"/>
              <a:t>32 vector elements </a:t>
            </a:r>
            <a:r>
              <a:rPr lang="en-US" dirty="0"/>
              <a:t>map to </a:t>
            </a:r>
            <a:endParaRPr lang="en-US" dirty="0"/>
          </a:p>
          <a:p>
            <a:r>
              <a:rPr lang="en-US" dirty="0"/>
              <a:t>the term “</a:t>
            </a:r>
            <a:r>
              <a:rPr lang="en-US" i="1" dirty="0"/>
              <a:t>warp</a:t>
            </a:r>
            <a:r>
              <a:rPr lang="en-US" dirty="0"/>
              <a:t>” in CUDA </a:t>
            </a:r>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50942"/>
            <a:ext cx="8269166" cy="1325563"/>
          </a:xfrm>
        </p:spPr>
        <p:txBody>
          <a:bodyPr/>
          <a:lstStyle/>
          <a:p>
            <a:r>
              <a:rPr lang="en-US" dirty="0"/>
              <a:t>Terms in CUDA vs GPU Architecture </a:t>
            </a:r>
            <a:endParaRPr lang="en-US" dirty="0"/>
          </a:p>
        </p:txBody>
      </p:sp>
      <p:sp>
        <p:nvSpPr>
          <p:cNvPr id="4" name="矩形 3"/>
          <p:cNvSpPr/>
          <p:nvPr/>
        </p:nvSpPr>
        <p:spPr>
          <a:xfrm>
            <a:off x="1436139" y="3813453"/>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曲线连接符 10"/>
          <p:cNvCxnSpPr/>
          <p:nvPr/>
        </p:nvCxnSpPr>
        <p:spPr>
          <a:xfrm rot="16200000" flipH="1">
            <a:off x="1987073" y="6131210"/>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5" name="曲线连接符 14"/>
          <p:cNvCxnSpPr/>
          <p:nvPr/>
        </p:nvCxnSpPr>
        <p:spPr>
          <a:xfrm rot="16200000" flipH="1">
            <a:off x="127202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6" name="曲线连接符 15"/>
          <p:cNvCxnSpPr/>
          <p:nvPr/>
        </p:nvCxnSpPr>
        <p:spPr>
          <a:xfrm rot="16200000" flipH="1">
            <a:off x="139511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曲线连接符 16"/>
          <p:cNvCxnSpPr/>
          <p:nvPr/>
        </p:nvCxnSpPr>
        <p:spPr>
          <a:xfrm rot="16200000" flipH="1">
            <a:off x="151820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曲线连接符 17"/>
          <p:cNvCxnSpPr/>
          <p:nvPr/>
        </p:nvCxnSpPr>
        <p:spPr>
          <a:xfrm rot="16200000" flipH="1">
            <a:off x="164129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 name="曲线连接符 18"/>
          <p:cNvCxnSpPr/>
          <p:nvPr/>
        </p:nvCxnSpPr>
        <p:spPr>
          <a:xfrm rot="16200000" flipH="1">
            <a:off x="176733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19"/>
          <p:cNvCxnSpPr/>
          <p:nvPr/>
        </p:nvCxnSpPr>
        <p:spPr>
          <a:xfrm rot="16200000" flipH="1">
            <a:off x="189042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曲线连接符 20"/>
          <p:cNvCxnSpPr/>
          <p:nvPr/>
        </p:nvCxnSpPr>
        <p:spPr>
          <a:xfrm rot="16200000" flipH="1">
            <a:off x="2013514"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曲线连接符 21"/>
          <p:cNvCxnSpPr/>
          <p:nvPr/>
        </p:nvCxnSpPr>
        <p:spPr>
          <a:xfrm rot="16200000" flipH="1">
            <a:off x="213660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3" name="曲线连接符 22"/>
          <p:cNvCxnSpPr/>
          <p:nvPr/>
        </p:nvCxnSpPr>
        <p:spPr>
          <a:xfrm rot="16200000" flipH="1">
            <a:off x="224798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曲线连接符 23"/>
          <p:cNvCxnSpPr/>
          <p:nvPr/>
        </p:nvCxnSpPr>
        <p:spPr>
          <a:xfrm rot="16200000" flipH="1">
            <a:off x="237107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5" name="曲线连接符 24"/>
          <p:cNvCxnSpPr/>
          <p:nvPr/>
        </p:nvCxnSpPr>
        <p:spPr>
          <a:xfrm rot="16200000" flipH="1">
            <a:off x="2494161"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p:nvPr/>
        </p:nvCxnSpPr>
        <p:spPr>
          <a:xfrm rot="16200000" flipH="1">
            <a:off x="2617250"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26"/>
          <p:cNvCxnSpPr/>
          <p:nvPr/>
        </p:nvCxnSpPr>
        <p:spPr>
          <a:xfrm rot="16200000" flipH="1">
            <a:off x="274329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27"/>
          <p:cNvCxnSpPr/>
          <p:nvPr/>
        </p:nvCxnSpPr>
        <p:spPr>
          <a:xfrm rot="16200000" flipH="1">
            <a:off x="286638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p:nvPr/>
        </p:nvCxnSpPr>
        <p:spPr>
          <a:xfrm rot="16200000" flipH="1">
            <a:off x="2989473"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29"/>
          <p:cNvCxnSpPr/>
          <p:nvPr/>
        </p:nvCxnSpPr>
        <p:spPr>
          <a:xfrm rot="16200000" flipH="1">
            <a:off x="3112562"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30"/>
          <p:cNvCxnSpPr/>
          <p:nvPr/>
        </p:nvCxnSpPr>
        <p:spPr>
          <a:xfrm rot="16200000" flipH="1">
            <a:off x="323564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2" name="曲线连接符 31"/>
          <p:cNvCxnSpPr/>
          <p:nvPr/>
        </p:nvCxnSpPr>
        <p:spPr>
          <a:xfrm rot="16200000" flipH="1">
            <a:off x="335873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32"/>
          <p:cNvCxnSpPr/>
          <p:nvPr/>
        </p:nvCxnSpPr>
        <p:spPr>
          <a:xfrm rot="16200000" flipH="1">
            <a:off x="3481829"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4" name="曲线连接符 33"/>
          <p:cNvCxnSpPr/>
          <p:nvPr/>
        </p:nvCxnSpPr>
        <p:spPr>
          <a:xfrm rot="16200000" flipH="1">
            <a:off x="3604918" y="4042051"/>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84101"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曲线连接符 40"/>
          <p:cNvCxnSpPr/>
          <p:nvPr/>
        </p:nvCxnSpPr>
        <p:spPr>
          <a:xfrm rot="16200000" flipH="1">
            <a:off x="100091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2" name="曲线连接符 41"/>
          <p:cNvCxnSpPr/>
          <p:nvPr/>
        </p:nvCxnSpPr>
        <p:spPr>
          <a:xfrm rot="16200000" flipH="1">
            <a:off x="112400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3" name="曲线连接符 42"/>
          <p:cNvCxnSpPr/>
          <p:nvPr/>
        </p:nvCxnSpPr>
        <p:spPr>
          <a:xfrm rot="16200000" flipH="1">
            <a:off x="1247098"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4" name="曲线连接符 43"/>
          <p:cNvCxnSpPr/>
          <p:nvPr/>
        </p:nvCxnSpPr>
        <p:spPr>
          <a:xfrm rot="16200000" flipH="1">
            <a:off x="1370187"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45" name="矩形 44"/>
          <p:cNvSpPr/>
          <p:nvPr/>
        </p:nvSpPr>
        <p:spPr>
          <a:xfrm>
            <a:off x="2129273" y="4860697"/>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曲线连接符 45"/>
          <p:cNvCxnSpPr/>
          <p:nvPr/>
        </p:nvCxnSpPr>
        <p:spPr>
          <a:xfrm rot="16200000" flipH="1">
            <a:off x="194609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7" name="曲线连接符 46"/>
          <p:cNvCxnSpPr/>
          <p:nvPr/>
        </p:nvCxnSpPr>
        <p:spPr>
          <a:xfrm rot="16200000" flipH="1">
            <a:off x="206918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8" name="曲线连接符 47"/>
          <p:cNvCxnSpPr/>
          <p:nvPr/>
        </p:nvCxnSpPr>
        <p:spPr>
          <a:xfrm rot="16200000" flipH="1">
            <a:off x="2192270"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49" name="曲线连接符 48"/>
          <p:cNvCxnSpPr/>
          <p:nvPr/>
        </p:nvCxnSpPr>
        <p:spPr>
          <a:xfrm rot="16200000" flipH="1">
            <a:off x="2315359" y="5089295"/>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3011439"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曲线连接符 50"/>
          <p:cNvCxnSpPr/>
          <p:nvPr/>
        </p:nvCxnSpPr>
        <p:spPr>
          <a:xfrm rot="16200000" flipH="1">
            <a:off x="282825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2" name="曲线连接符 51"/>
          <p:cNvCxnSpPr/>
          <p:nvPr/>
        </p:nvCxnSpPr>
        <p:spPr>
          <a:xfrm rot="16200000" flipH="1">
            <a:off x="295134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3" name="曲线连接符 52"/>
          <p:cNvCxnSpPr/>
          <p:nvPr/>
        </p:nvCxnSpPr>
        <p:spPr>
          <a:xfrm rot="16200000" flipH="1">
            <a:off x="3074436"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4" name="曲线连接符 53"/>
          <p:cNvCxnSpPr/>
          <p:nvPr/>
        </p:nvCxnSpPr>
        <p:spPr>
          <a:xfrm rot="16200000" flipH="1">
            <a:off x="3197525"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3930965" y="4857766"/>
            <a:ext cx="567086"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曲线连接符 55"/>
          <p:cNvCxnSpPr/>
          <p:nvPr/>
        </p:nvCxnSpPr>
        <p:spPr>
          <a:xfrm rot="16200000" flipH="1">
            <a:off x="374778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7" name="曲线连接符 56"/>
          <p:cNvCxnSpPr/>
          <p:nvPr/>
        </p:nvCxnSpPr>
        <p:spPr>
          <a:xfrm rot="16200000" flipH="1">
            <a:off x="387087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8" name="曲线连接符 57"/>
          <p:cNvCxnSpPr/>
          <p:nvPr/>
        </p:nvCxnSpPr>
        <p:spPr>
          <a:xfrm rot="16200000" flipH="1">
            <a:off x="3993962"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59" name="曲线连接符 58"/>
          <p:cNvCxnSpPr/>
          <p:nvPr/>
        </p:nvCxnSpPr>
        <p:spPr>
          <a:xfrm rot="16200000" flipH="1">
            <a:off x="4117051" y="5086364"/>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717353" y="1751204"/>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曲线连接符 60"/>
          <p:cNvCxnSpPr/>
          <p:nvPr/>
        </p:nvCxnSpPr>
        <p:spPr>
          <a:xfrm rot="16200000" flipH="1">
            <a:off x="55323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2" name="曲线连接符 61"/>
          <p:cNvCxnSpPr/>
          <p:nvPr/>
        </p:nvCxnSpPr>
        <p:spPr>
          <a:xfrm rot="16200000" flipH="1">
            <a:off x="67632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p:cNvCxnSpPr/>
          <p:nvPr/>
        </p:nvCxnSpPr>
        <p:spPr>
          <a:xfrm rot="16200000" flipH="1">
            <a:off x="79941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p:cNvCxnSpPr/>
          <p:nvPr/>
        </p:nvCxnSpPr>
        <p:spPr>
          <a:xfrm rot="16200000" flipH="1">
            <a:off x="92250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5" name="曲线连接符 64"/>
          <p:cNvCxnSpPr/>
          <p:nvPr/>
        </p:nvCxnSpPr>
        <p:spPr>
          <a:xfrm rot="16200000" flipH="1">
            <a:off x="104854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6" name="曲线连接符 65"/>
          <p:cNvCxnSpPr/>
          <p:nvPr/>
        </p:nvCxnSpPr>
        <p:spPr>
          <a:xfrm rot="16200000" flipH="1">
            <a:off x="117163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7" name="曲线连接符 66"/>
          <p:cNvCxnSpPr/>
          <p:nvPr/>
        </p:nvCxnSpPr>
        <p:spPr>
          <a:xfrm rot="16200000" flipH="1">
            <a:off x="129472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8" name="曲线连接符 67"/>
          <p:cNvCxnSpPr/>
          <p:nvPr/>
        </p:nvCxnSpPr>
        <p:spPr>
          <a:xfrm rot="16200000" flipH="1">
            <a:off x="141781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9" name="曲线连接符 68"/>
          <p:cNvCxnSpPr/>
          <p:nvPr/>
        </p:nvCxnSpPr>
        <p:spPr>
          <a:xfrm rot="16200000" flipH="1">
            <a:off x="152919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0" name="曲线连接符 69"/>
          <p:cNvCxnSpPr/>
          <p:nvPr/>
        </p:nvCxnSpPr>
        <p:spPr>
          <a:xfrm rot="16200000" flipH="1">
            <a:off x="165228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1" name="曲线连接符 70"/>
          <p:cNvCxnSpPr/>
          <p:nvPr/>
        </p:nvCxnSpPr>
        <p:spPr>
          <a:xfrm rot="16200000" flipH="1">
            <a:off x="177537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2" name="曲线连接符 71"/>
          <p:cNvCxnSpPr/>
          <p:nvPr/>
        </p:nvCxnSpPr>
        <p:spPr>
          <a:xfrm rot="16200000" flipH="1">
            <a:off x="189846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3" name="曲线连接符 72"/>
          <p:cNvCxnSpPr/>
          <p:nvPr/>
        </p:nvCxnSpPr>
        <p:spPr>
          <a:xfrm rot="16200000" flipH="1">
            <a:off x="202450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4" name="曲线连接符 73"/>
          <p:cNvCxnSpPr/>
          <p:nvPr/>
        </p:nvCxnSpPr>
        <p:spPr>
          <a:xfrm rot="16200000" flipH="1">
            <a:off x="214759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5" name="曲线连接符 74"/>
          <p:cNvCxnSpPr/>
          <p:nvPr/>
        </p:nvCxnSpPr>
        <p:spPr>
          <a:xfrm rot="16200000" flipH="1">
            <a:off x="227068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6" name="曲线连接符 75"/>
          <p:cNvCxnSpPr/>
          <p:nvPr/>
        </p:nvCxnSpPr>
        <p:spPr>
          <a:xfrm rot="16200000" flipH="1">
            <a:off x="239377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7" name="曲线连接符 76"/>
          <p:cNvCxnSpPr/>
          <p:nvPr/>
        </p:nvCxnSpPr>
        <p:spPr>
          <a:xfrm rot="16200000" flipH="1">
            <a:off x="251686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8" name="曲线连接符 77"/>
          <p:cNvCxnSpPr/>
          <p:nvPr/>
        </p:nvCxnSpPr>
        <p:spPr>
          <a:xfrm rot="16200000" flipH="1">
            <a:off x="263995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79" name="曲线连接符 78"/>
          <p:cNvCxnSpPr/>
          <p:nvPr/>
        </p:nvCxnSpPr>
        <p:spPr>
          <a:xfrm rot="16200000" flipH="1">
            <a:off x="276304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0" name="曲线连接符 79"/>
          <p:cNvCxnSpPr/>
          <p:nvPr/>
        </p:nvCxnSpPr>
        <p:spPr>
          <a:xfrm rot="16200000" flipH="1">
            <a:off x="2886132"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1" name="矩形 80"/>
          <p:cNvSpPr/>
          <p:nvPr/>
        </p:nvSpPr>
        <p:spPr>
          <a:xfrm>
            <a:off x="3311084" y="1751204"/>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曲线连接符 81"/>
          <p:cNvCxnSpPr/>
          <p:nvPr/>
        </p:nvCxnSpPr>
        <p:spPr>
          <a:xfrm rot="16200000" flipH="1">
            <a:off x="314696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3" name="曲线连接符 82"/>
          <p:cNvCxnSpPr/>
          <p:nvPr/>
        </p:nvCxnSpPr>
        <p:spPr>
          <a:xfrm rot="16200000" flipH="1">
            <a:off x="327005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4" name="曲线连接符 83"/>
          <p:cNvCxnSpPr/>
          <p:nvPr/>
        </p:nvCxnSpPr>
        <p:spPr>
          <a:xfrm rot="16200000" flipH="1">
            <a:off x="339314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5" name="曲线连接符 84"/>
          <p:cNvCxnSpPr/>
          <p:nvPr/>
        </p:nvCxnSpPr>
        <p:spPr>
          <a:xfrm rot="16200000" flipH="1">
            <a:off x="351623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6" name="曲线连接符 85"/>
          <p:cNvCxnSpPr/>
          <p:nvPr/>
        </p:nvCxnSpPr>
        <p:spPr>
          <a:xfrm rot="16200000" flipH="1">
            <a:off x="364227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7" name="曲线连接符 86"/>
          <p:cNvCxnSpPr/>
          <p:nvPr/>
        </p:nvCxnSpPr>
        <p:spPr>
          <a:xfrm rot="16200000" flipH="1">
            <a:off x="376536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8" name="曲线连接符 87"/>
          <p:cNvCxnSpPr/>
          <p:nvPr/>
        </p:nvCxnSpPr>
        <p:spPr>
          <a:xfrm rot="16200000" flipH="1">
            <a:off x="3888459"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9" name="曲线连接符 88"/>
          <p:cNvCxnSpPr/>
          <p:nvPr/>
        </p:nvCxnSpPr>
        <p:spPr>
          <a:xfrm rot="16200000" flipH="1">
            <a:off x="401154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0" name="曲线连接符 89"/>
          <p:cNvCxnSpPr/>
          <p:nvPr/>
        </p:nvCxnSpPr>
        <p:spPr>
          <a:xfrm rot="16200000" flipH="1">
            <a:off x="412292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1" name="曲线连接符 90"/>
          <p:cNvCxnSpPr/>
          <p:nvPr/>
        </p:nvCxnSpPr>
        <p:spPr>
          <a:xfrm rot="16200000" flipH="1">
            <a:off x="424601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2" name="曲线连接符 91"/>
          <p:cNvCxnSpPr/>
          <p:nvPr/>
        </p:nvCxnSpPr>
        <p:spPr>
          <a:xfrm rot="16200000" flipH="1">
            <a:off x="4369106"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3" name="曲线连接符 92"/>
          <p:cNvCxnSpPr/>
          <p:nvPr/>
        </p:nvCxnSpPr>
        <p:spPr>
          <a:xfrm rot="16200000" flipH="1">
            <a:off x="4492195"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4" name="曲线连接符 93"/>
          <p:cNvCxnSpPr/>
          <p:nvPr/>
        </p:nvCxnSpPr>
        <p:spPr>
          <a:xfrm rot="16200000" flipH="1">
            <a:off x="461823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5" name="曲线连接符 94"/>
          <p:cNvCxnSpPr/>
          <p:nvPr/>
        </p:nvCxnSpPr>
        <p:spPr>
          <a:xfrm rot="16200000" flipH="1">
            <a:off x="474132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6" name="曲线连接符 95"/>
          <p:cNvCxnSpPr/>
          <p:nvPr/>
        </p:nvCxnSpPr>
        <p:spPr>
          <a:xfrm rot="16200000" flipH="1">
            <a:off x="4864418"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7" name="曲线连接符 96"/>
          <p:cNvCxnSpPr/>
          <p:nvPr/>
        </p:nvCxnSpPr>
        <p:spPr>
          <a:xfrm rot="16200000" flipH="1">
            <a:off x="4987507"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8" name="曲线连接符 97"/>
          <p:cNvCxnSpPr/>
          <p:nvPr/>
        </p:nvCxnSpPr>
        <p:spPr>
          <a:xfrm rot="16200000" flipH="1">
            <a:off x="511059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99" name="曲线连接符 98"/>
          <p:cNvCxnSpPr/>
          <p:nvPr/>
        </p:nvCxnSpPr>
        <p:spPr>
          <a:xfrm rot="16200000" flipH="1">
            <a:off x="523368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0" name="曲线连接符 99"/>
          <p:cNvCxnSpPr/>
          <p:nvPr/>
        </p:nvCxnSpPr>
        <p:spPr>
          <a:xfrm rot="16200000" flipH="1">
            <a:off x="5356774"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1" name="曲线连接符 100"/>
          <p:cNvCxnSpPr/>
          <p:nvPr/>
        </p:nvCxnSpPr>
        <p:spPr>
          <a:xfrm rot="16200000" flipH="1">
            <a:off x="5479863" y="1979802"/>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02" name="矩形 101"/>
          <p:cNvSpPr/>
          <p:nvPr/>
        </p:nvSpPr>
        <p:spPr>
          <a:xfrm>
            <a:off x="711488" y="2272880"/>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曲线连接符 102"/>
          <p:cNvCxnSpPr/>
          <p:nvPr/>
        </p:nvCxnSpPr>
        <p:spPr>
          <a:xfrm rot="16200000" flipH="1">
            <a:off x="54737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4" name="曲线连接符 103"/>
          <p:cNvCxnSpPr/>
          <p:nvPr/>
        </p:nvCxnSpPr>
        <p:spPr>
          <a:xfrm rot="16200000" flipH="1">
            <a:off x="67046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5" name="曲线连接符 104"/>
          <p:cNvCxnSpPr/>
          <p:nvPr/>
        </p:nvCxnSpPr>
        <p:spPr>
          <a:xfrm rot="16200000" flipH="1">
            <a:off x="79355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6" name="曲线连接符 105"/>
          <p:cNvCxnSpPr/>
          <p:nvPr/>
        </p:nvCxnSpPr>
        <p:spPr>
          <a:xfrm rot="16200000" flipH="1">
            <a:off x="91664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7" name="曲线连接符 106"/>
          <p:cNvCxnSpPr/>
          <p:nvPr/>
        </p:nvCxnSpPr>
        <p:spPr>
          <a:xfrm rot="16200000" flipH="1">
            <a:off x="104268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8" name="曲线连接符 107"/>
          <p:cNvCxnSpPr/>
          <p:nvPr/>
        </p:nvCxnSpPr>
        <p:spPr>
          <a:xfrm rot="16200000" flipH="1">
            <a:off x="116577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曲线连接符 108"/>
          <p:cNvCxnSpPr/>
          <p:nvPr/>
        </p:nvCxnSpPr>
        <p:spPr>
          <a:xfrm rot="16200000" flipH="1">
            <a:off x="128886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曲线连接符 109"/>
          <p:cNvCxnSpPr/>
          <p:nvPr/>
        </p:nvCxnSpPr>
        <p:spPr>
          <a:xfrm rot="16200000" flipH="1">
            <a:off x="141195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1" name="曲线连接符 110"/>
          <p:cNvCxnSpPr/>
          <p:nvPr/>
        </p:nvCxnSpPr>
        <p:spPr>
          <a:xfrm rot="16200000" flipH="1">
            <a:off x="152333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2" name="曲线连接符 111"/>
          <p:cNvCxnSpPr/>
          <p:nvPr/>
        </p:nvCxnSpPr>
        <p:spPr>
          <a:xfrm rot="16200000" flipH="1">
            <a:off x="164642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3" name="曲线连接符 112"/>
          <p:cNvCxnSpPr/>
          <p:nvPr/>
        </p:nvCxnSpPr>
        <p:spPr>
          <a:xfrm rot="16200000" flipH="1">
            <a:off x="176951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4" name="曲线连接符 113"/>
          <p:cNvCxnSpPr/>
          <p:nvPr/>
        </p:nvCxnSpPr>
        <p:spPr>
          <a:xfrm rot="16200000" flipH="1">
            <a:off x="189259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曲线连接符 114"/>
          <p:cNvCxnSpPr/>
          <p:nvPr/>
        </p:nvCxnSpPr>
        <p:spPr>
          <a:xfrm rot="16200000" flipH="1">
            <a:off x="201864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6" name="曲线连接符 115"/>
          <p:cNvCxnSpPr/>
          <p:nvPr/>
        </p:nvCxnSpPr>
        <p:spPr>
          <a:xfrm rot="16200000" flipH="1">
            <a:off x="214173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7" name="曲线连接符 116"/>
          <p:cNvCxnSpPr/>
          <p:nvPr/>
        </p:nvCxnSpPr>
        <p:spPr>
          <a:xfrm rot="16200000" flipH="1">
            <a:off x="226482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8" name="曲线连接符 117"/>
          <p:cNvCxnSpPr/>
          <p:nvPr/>
        </p:nvCxnSpPr>
        <p:spPr>
          <a:xfrm rot="16200000" flipH="1">
            <a:off x="238791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9" name="曲线连接符 118"/>
          <p:cNvCxnSpPr/>
          <p:nvPr/>
        </p:nvCxnSpPr>
        <p:spPr>
          <a:xfrm rot="16200000" flipH="1">
            <a:off x="251099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0" name="曲线连接符 119"/>
          <p:cNvCxnSpPr/>
          <p:nvPr/>
        </p:nvCxnSpPr>
        <p:spPr>
          <a:xfrm rot="16200000" flipH="1">
            <a:off x="263408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曲线连接符 120"/>
          <p:cNvCxnSpPr/>
          <p:nvPr/>
        </p:nvCxnSpPr>
        <p:spPr>
          <a:xfrm rot="16200000" flipH="1">
            <a:off x="275717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2" name="曲线连接符 121"/>
          <p:cNvCxnSpPr/>
          <p:nvPr/>
        </p:nvCxnSpPr>
        <p:spPr>
          <a:xfrm rot="16200000" flipH="1">
            <a:off x="2880267"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3305219" y="2272880"/>
            <a:ext cx="2593731" cy="5275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曲线连接符 123"/>
          <p:cNvCxnSpPr/>
          <p:nvPr/>
        </p:nvCxnSpPr>
        <p:spPr>
          <a:xfrm rot="16200000" flipH="1">
            <a:off x="314110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曲线连接符 124"/>
          <p:cNvCxnSpPr/>
          <p:nvPr/>
        </p:nvCxnSpPr>
        <p:spPr>
          <a:xfrm rot="16200000" flipH="1">
            <a:off x="326419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6" name="曲线连接符 125"/>
          <p:cNvCxnSpPr/>
          <p:nvPr/>
        </p:nvCxnSpPr>
        <p:spPr>
          <a:xfrm rot="16200000" flipH="1">
            <a:off x="338728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7" name="曲线连接符 126"/>
          <p:cNvCxnSpPr/>
          <p:nvPr/>
        </p:nvCxnSpPr>
        <p:spPr>
          <a:xfrm rot="16200000" flipH="1">
            <a:off x="351037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8" name="曲线连接符 127"/>
          <p:cNvCxnSpPr/>
          <p:nvPr/>
        </p:nvCxnSpPr>
        <p:spPr>
          <a:xfrm rot="16200000" flipH="1">
            <a:off x="363641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9" name="曲线连接符 128"/>
          <p:cNvCxnSpPr/>
          <p:nvPr/>
        </p:nvCxnSpPr>
        <p:spPr>
          <a:xfrm rot="16200000" flipH="1">
            <a:off x="375950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0" name="曲线连接符 129"/>
          <p:cNvCxnSpPr/>
          <p:nvPr/>
        </p:nvCxnSpPr>
        <p:spPr>
          <a:xfrm rot="16200000" flipH="1">
            <a:off x="3882594"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1" name="曲线连接符 130"/>
          <p:cNvCxnSpPr/>
          <p:nvPr/>
        </p:nvCxnSpPr>
        <p:spPr>
          <a:xfrm rot="16200000" flipH="1">
            <a:off x="400568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2" name="曲线连接符 131"/>
          <p:cNvCxnSpPr/>
          <p:nvPr/>
        </p:nvCxnSpPr>
        <p:spPr>
          <a:xfrm rot="16200000" flipH="1">
            <a:off x="411706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3" name="曲线连接符 132"/>
          <p:cNvCxnSpPr/>
          <p:nvPr/>
        </p:nvCxnSpPr>
        <p:spPr>
          <a:xfrm rot="16200000" flipH="1">
            <a:off x="424015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4" name="曲线连接符 133"/>
          <p:cNvCxnSpPr/>
          <p:nvPr/>
        </p:nvCxnSpPr>
        <p:spPr>
          <a:xfrm rot="16200000" flipH="1">
            <a:off x="4363241"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5" name="曲线连接符 134"/>
          <p:cNvCxnSpPr/>
          <p:nvPr/>
        </p:nvCxnSpPr>
        <p:spPr>
          <a:xfrm rot="16200000" flipH="1">
            <a:off x="4486330"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6" name="曲线连接符 135"/>
          <p:cNvCxnSpPr/>
          <p:nvPr/>
        </p:nvCxnSpPr>
        <p:spPr>
          <a:xfrm rot="16200000" flipH="1">
            <a:off x="461237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7" name="曲线连接符 136"/>
          <p:cNvCxnSpPr/>
          <p:nvPr/>
        </p:nvCxnSpPr>
        <p:spPr>
          <a:xfrm rot="16200000" flipH="1">
            <a:off x="473546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8" name="曲线连接符 137"/>
          <p:cNvCxnSpPr/>
          <p:nvPr/>
        </p:nvCxnSpPr>
        <p:spPr>
          <a:xfrm rot="16200000" flipH="1">
            <a:off x="4858553"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39" name="曲线连接符 138"/>
          <p:cNvCxnSpPr/>
          <p:nvPr/>
        </p:nvCxnSpPr>
        <p:spPr>
          <a:xfrm rot="16200000" flipH="1">
            <a:off x="4981642"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0" name="曲线连接符 139"/>
          <p:cNvCxnSpPr/>
          <p:nvPr/>
        </p:nvCxnSpPr>
        <p:spPr>
          <a:xfrm rot="16200000" flipH="1">
            <a:off x="510472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1" name="曲线连接符 140"/>
          <p:cNvCxnSpPr/>
          <p:nvPr/>
        </p:nvCxnSpPr>
        <p:spPr>
          <a:xfrm rot="16200000" flipH="1">
            <a:off x="522781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2" name="曲线连接符 141"/>
          <p:cNvCxnSpPr/>
          <p:nvPr/>
        </p:nvCxnSpPr>
        <p:spPr>
          <a:xfrm rot="16200000" flipH="1">
            <a:off x="5350909"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43" name="曲线连接符 142"/>
          <p:cNvCxnSpPr/>
          <p:nvPr/>
        </p:nvCxnSpPr>
        <p:spPr>
          <a:xfrm rot="16200000" flipH="1">
            <a:off x="5473998" y="2501478"/>
            <a:ext cx="545123" cy="87928"/>
          </a:xfrm>
          <a:prstGeom prst="curved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44" name="文本框 143"/>
          <p:cNvSpPr txBox="1"/>
          <p:nvPr/>
        </p:nvSpPr>
        <p:spPr>
          <a:xfrm>
            <a:off x="607456" y="6029771"/>
            <a:ext cx="1439818" cy="369332"/>
          </a:xfrm>
          <a:prstGeom prst="rect">
            <a:avLst/>
          </a:prstGeom>
          <a:noFill/>
        </p:spPr>
        <p:txBody>
          <a:bodyPr wrap="none" rtlCol="0">
            <a:spAutoFit/>
          </a:bodyPr>
          <a:lstStyle/>
          <a:p>
            <a:r>
              <a:rPr lang="en-US" dirty="0"/>
              <a:t>CUDA Thread</a:t>
            </a:r>
            <a:endParaRPr lang="en-US" dirty="0"/>
          </a:p>
        </p:txBody>
      </p:sp>
      <p:sp>
        <p:nvSpPr>
          <p:cNvPr id="145" name="文本框 144"/>
          <p:cNvSpPr txBox="1"/>
          <p:nvPr/>
        </p:nvSpPr>
        <p:spPr>
          <a:xfrm>
            <a:off x="170532" y="3622994"/>
            <a:ext cx="896592" cy="923330"/>
          </a:xfrm>
          <a:prstGeom prst="rect">
            <a:avLst/>
          </a:prstGeom>
          <a:noFill/>
        </p:spPr>
        <p:txBody>
          <a:bodyPr wrap="none" rtlCol="0">
            <a:spAutoFit/>
          </a:bodyPr>
          <a:lstStyle/>
          <a:p>
            <a:r>
              <a:rPr lang="en-US" dirty="0"/>
              <a:t>CUDA </a:t>
            </a:r>
            <a:endParaRPr lang="en-US" dirty="0"/>
          </a:p>
          <a:p>
            <a:r>
              <a:rPr lang="en-US" dirty="0"/>
              <a:t>Thread </a:t>
            </a:r>
            <a:endParaRPr lang="en-US" dirty="0"/>
          </a:p>
          <a:p>
            <a:r>
              <a:rPr lang="en-US" dirty="0"/>
              <a:t>Block</a:t>
            </a:r>
            <a:endParaRPr lang="en-US" dirty="0"/>
          </a:p>
        </p:txBody>
      </p:sp>
      <p:sp>
        <p:nvSpPr>
          <p:cNvPr id="146" name="文本框 145"/>
          <p:cNvSpPr txBox="1"/>
          <p:nvPr/>
        </p:nvSpPr>
        <p:spPr>
          <a:xfrm>
            <a:off x="206701" y="4807162"/>
            <a:ext cx="780791" cy="646331"/>
          </a:xfrm>
          <a:prstGeom prst="rect">
            <a:avLst/>
          </a:prstGeom>
          <a:noFill/>
        </p:spPr>
        <p:txBody>
          <a:bodyPr wrap="none" rtlCol="0">
            <a:spAutoFit/>
          </a:bodyPr>
          <a:lstStyle/>
          <a:p>
            <a:r>
              <a:rPr lang="en-US" dirty="0"/>
              <a:t>CUDA </a:t>
            </a:r>
            <a:endParaRPr lang="en-US" dirty="0"/>
          </a:p>
          <a:p>
            <a:r>
              <a:rPr lang="en-US" dirty="0"/>
              <a:t>Warps</a:t>
            </a:r>
            <a:endParaRPr lang="en-US" dirty="0"/>
          </a:p>
        </p:txBody>
      </p:sp>
      <p:sp>
        <p:nvSpPr>
          <p:cNvPr id="147" name="文本框 146"/>
          <p:cNvSpPr txBox="1"/>
          <p:nvPr/>
        </p:nvSpPr>
        <p:spPr>
          <a:xfrm>
            <a:off x="1422246" y="2952762"/>
            <a:ext cx="3638469" cy="369332"/>
          </a:xfrm>
          <a:prstGeom prst="rect">
            <a:avLst/>
          </a:prstGeom>
          <a:noFill/>
        </p:spPr>
        <p:txBody>
          <a:bodyPr wrap="square" rtlCol="0">
            <a:spAutoFit/>
          </a:bodyPr>
          <a:lstStyle/>
          <a:p>
            <a:r>
              <a:rPr lang="en-US" dirty="0"/>
              <a:t>CUDA Grid contains 4 thread blocks </a:t>
            </a:r>
            <a:endParaRPr lang="en-US" dirty="0"/>
          </a:p>
        </p:txBody>
      </p:sp>
      <p:sp>
        <p:nvSpPr>
          <p:cNvPr id="150" name="文本框 149"/>
          <p:cNvSpPr txBox="1"/>
          <p:nvPr/>
        </p:nvSpPr>
        <p:spPr>
          <a:xfrm>
            <a:off x="4779231" y="6026773"/>
            <a:ext cx="2252989" cy="369332"/>
          </a:xfrm>
          <a:prstGeom prst="rect">
            <a:avLst/>
          </a:prstGeom>
          <a:noFill/>
        </p:spPr>
        <p:txBody>
          <a:bodyPr wrap="none" rtlCol="0">
            <a:spAutoFit/>
          </a:bodyPr>
          <a:lstStyle/>
          <a:p>
            <a:r>
              <a:rPr lang="en-US" dirty="0">
                <a:solidFill>
                  <a:srgbClr val="FF0000"/>
                </a:solidFill>
              </a:rPr>
              <a:t>SIMD processor’s lane</a:t>
            </a:r>
            <a:endParaRPr lang="en-US" dirty="0">
              <a:solidFill>
                <a:srgbClr val="FF0000"/>
              </a:solidFill>
            </a:endParaRPr>
          </a:p>
        </p:txBody>
      </p:sp>
      <p:sp>
        <p:nvSpPr>
          <p:cNvPr id="151" name="矩形 150"/>
          <p:cNvSpPr/>
          <p:nvPr/>
        </p:nvSpPr>
        <p:spPr>
          <a:xfrm>
            <a:off x="1080799" y="3714397"/>
            <a:ext cx="3548401" cy="1904412"/>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直接箭头连接符 154"/>
          <p:cNvCxnSpPr>
            <a:stCxn id="4" idx="2"/>
            <a:endCxn id="35" idx="0"/>
          </p:cNvCxnSpPr>
          <p:nvPr/>
        </p:nvCxnSpPr>
        <p:spPr>
          <a:xfrm flipH="1">
            <a:off x="1467644" y="4340991"/>
            <a:ext cx="1265361"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直接箭头连接符 155"/>
          <p:cNvCxnSpPr>
            <a:stCxn id="4" idx="2"/>
            <a:endCxn id="45" idx="0"/>
          </p:cNvCxnSpPr>
          <p:nvPr/>
        </p:nvCxnSpPr>
        <p:spPr>
          <a:xfrm flipH="1">
            <a:off x="2412816" y="4340991"/>
            <a:ext cx="320189" cy="5197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直接箭头连接符 158"/>
          <p:cNvCxnSpPr>
            <a:stCxn id="4" idx="2"/>
            <a:endCxn id="50" idx="0"/>
          </p:cNvCxnSpPr>
          <p:nvPr/>
        </p:nvCxnSpPr>
        <p:spPr>
          <a:xfrm>
            <a:off x="2733005" y="4340991"/>
            <a:ext cx="561977"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a:stCxn id="4" idx="2"/>
            <a:endCxn id="55" idx="0"/>
          </p:cNvCxnSpPr>
          <p:nvPr/>
        </p:nvCxnSpPr>
        <p:spPr>
          <a:xfrm>
            <a:off x="2733005" y="4340991"/>
            <a:ext cx="1481503" cy="516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5" name="文本框 164"/>
          <p:cNvSpPr txBox="1"/>
          <p:nvPr/>
        </p:nvSpPr>
        <p:spPr>
          <a:xfrm>
            <a:off x="3656523" y="4330228"/>
            <a:ext cx="579005" cy="369332"/>
          </a:xfrm>
          <a:prstGeom prst="rect">
            <a:avLst/>
          </a:prstGeom>
          <a:noFill/>
        </p:spPr>
        <p:txBody>
          <a:bodyPr wrap="none" rtlCol="0">
            <a:spAutoFit/>
          </a:bodyPr>
          <a:lstStyle/>
          <a:p>
            <a:r>
              <a:rPr lang="en-US" dirty="0">
                <a:solidFill>
                  <a:srgbClr val="FF0000"/>
                </a:solidFill>
              </a:rPr>
              <a:t>split</a:t>
            </a:r>
            <a:endParaRPr lang="en-US" dirty="0">
              <a:solidFill>
                <a:srgbClr val="FF0000"/>
              </a:solidFill>
            </a:endParaRPr>
          </a:p>
        </p:txBody>
      </p:sp>
      <p:sp>
        <p:nvSpPr>
          <p:cNvPr id="166" name="文本框 165"/>
          <p:cNvSpPr txBox="1"/>
          <p:nvPr/>
        </p:nvSpPr>
        <p:spPr>
          <a:xfrm>
            <a:off x="4796854" y="3571323"/>
            <a:ext cx="2598247" cy="2031325"/>
          </a:xfrm>
          <a:prstGeom prst="rect">
            <a:avLst/>
          </a:prstGeom>
          <a:noFill/>
        </p:spPr>
        <p:txBody>
          <a:bodyPr wrap="square" rtlCol="0">
            <a:spAutoFit/>
          </a:bodyPr>
          <a:lstStyle/>
          <a:p>
            <a:r>
              <a:rPr lang="en-US" dirty="0">
                <a:solidFill>
                  <a:srgbClr val="FF0000"/>
                </a:solidFill>
              </a:rPr>
              <a:t>Warps of a CUDA thread block can be viewed as SIMD threads in GPU architecture concurrently running on a SIMD processor and scheduled by thread scheduler.</a:t>
            </a:r>
            <a:endParaRPr lang="en-US" dirty="0">
              <a:solidFill>
                <a:srgbClr val="FF0000"/>
              </a:solidFill>
            </a:endParaRPr>
          </a:p>
        </p:txBody>
      </p:sp>
      <p:grpSp>
        <p:nvGrpSpPr>
          <p:cNvPr id="3" name="组合 2"/>
          <p:cNvGrpSpPr/>
          <p:nvPr/>
        </p:nvGrpSpPr>
        <p:grpSpPr>
          <a:xfrm>
            <a:off x="7496247" y="4363958"/>
            <a:ext cx="1647143" cy="2042692"/>
            <a:chOff x="6601585" y="303115"/>
            <a:chExt cx="2401179" cy="2664002"/>
          </a:xfrm>
        </p:grpSpPr>
        <p:pic>
          <p:nvPicPr>
            <p:cNvPr id="153" name="图片 152"/>
            <p:cNvPicPr>
              <a:picLocks noChangeAspect="1"/>
            </p:cNvPicPr>
            <p:nvPr/>
          </p:nvPicPr>
          <p:blipFill>
            <a:blip r:embed="rId1"/>
            <a:stretch>
              <a:fillRect/>
            </a:stretch>
          </p:blipFill>
          <p:spPr>
            <a:xfrm>
              <a:off x="6602464" y="452517"/>
              <a:ext cx="2400300" cy="2514600"/>
            </a:xfrm>
            <a:prstGeom prst="rect">
              <a:avLst/>
            </a:prstGeom>
          </p:spPr>
        </p:pic>
        <p:sp>
          <p:nvSpPr>
            <p:cNvPr id="149" name="矩形 148"/>
            <p:cNvSpPr/>
            <p:nvPr/>
          </p:nvSpPr>
          <p:spPr>
            <a:xfrm>
              <a:off x="6601585" y="1778080"/>
              <a:ext cx="454588" cy="11145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矩形 167"/>
            <p:cNvSpPr/>
            <p:nvPr/>
          </p:nvSpPr>
          <p:spPr>
            <a:xfrm>
              <a:off x="6601585" y="303115"/>
              <a:ext cx="2217099" cy="147496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0" name="圆角矩形 169"/>
          <p:cNvSpPr/>
          <p:nvPr/>
        </p:nvSpPr>
        <p:spPr>
          <a:xfrm>
            <a:off x="6331804" y="1602154"/>
            <a:ext cx="2646485" cy="47478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rgbClr val="FF0000"/>
                </a:solidFill>
              </a:rPr>
              <a:t>Thread block scheduler</a:t>
            </a:r>
            <a:endParaRPr lang="en-US" dirty="0">
              <a:solidFill>
                <a:srgbClr val="FF0000"/>
              </a:solidFill>
            </a:endParaRPr>
          </a:p>
        </p:txBody>
      </p:sp>
      <p:sp>
        <p:nvSpPr>
          <p:cNvPr id="171" name="矩形 170"/>
          <p:cNvSpPr/>
          <p:nvPr/>
        </p:nvSpPr>
        <p:spPr>
          <a:xfrm>
            <a:off x="6560406" y="2436566"/>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3" name="矩形 172"/>
          <p:cNvSpPr/>
          <p:nvPr/>
        </p:nvSpPr>
        <p:spPr>
          <a:xfrm>
            <a:off x="6842649" y="2523992"/>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4" name="矩形 173"/>
          <p:cNvSpPr/>
          <p:nvPr/>
        </p:nvSpPr>
        <p:spPr>
          <a:xfrm>
            <a:off x="7167451" y="2613818"/>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5" name="矩形 174"/>
          <p:cNvSpPr/>
          <p:nvPr/>
        </p:nvSpPr>
        <p:spPr>
          <a:xfrm>
            <a:off x="7582667" y="2697840"/>
            <a:ext cx="1094641" cy="624254"/>
          </a:xfrm>
          <a:prstGeom prst="rect">
            <a:avLst/>
          </a:prstGeom>
          <a:ln w="5715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solidFill>
                  <a:schemeClr val="tx1"/>
                </a:solidFill>
              </a:rPr>
              <a:t>SIMD</a:t>
            </a:r>
            <a:endParaRPr lang="en-US" dirty="0">
              <a:solidFill>
                <a:schemeClr val="tx1"/>
              </a:solidFill>
            </a:endParaRPr>
          </a:p>
          <a:p>
            <a:pPr algn="ctr"/>
            <a:r>
              <a:rPr lang="en-US" dirty="0">
                <a:solidFill>
                  <a:schemeClr val="tx1"/>
                </a:solidFill>
              </a:rPr>
              <a:t>processor</a:t>
            </a:r>
            <a:endParaRPr lang="en-US" dirty="0">
              <a:solidFill>
                <a:schemeClr val="tx1"/>
              </a:solidFill>
            </a:endParaRPr>
          </a:p>
        </p:txBody>
      </p:sp>
      <p:sp>
        <p:nvSpPr>
          <p:cNvPr id="176" name="下箭头 175"/>
          <p:cNvSpPr/>
          <p:nvPr/>
        </p:nvSpPr>
        <p:spPr>
          <a:xfrm>
            <a:off x="7167451" y="2076939"/>
            <a:ext cx="265745" cy="38600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下箭头 176"/>
          <p:cNvSpPr/>
          <p:nvPr/>
        </p:nvSpPr>
        <p:spPr>
          <a:xfrm>
            <a:off x="8144941" y="2070474"/>
            <a:ext cx="265745" cy="65374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9" name="直接连接符 178"/>
          <p:cNvCxnSpPr/>
          <p:nvPr/>
        </p:nvCxnSpPr>
        <p:spPr>
          <a:xfrm>
            <a:off x="500352" y="5719994"/>
            <a:ext cx="6172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flipV="1">
            <a:off x="353948" y="3497991"/>
            <a:ext cx="8229600" cy="7883"/>
          </a:xfrm>
          <a:prstGeom prst="line">
            <a:avLst/>
          </a:prstGeom>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6183778" y="1122219"/>
            <a:ext cx="2865698" cy="2310324"/>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2400" b="1" dirty="0">
                <a:solidFill>
                  <a:schemeClr val="tx1"/>
                </a:solidFill>
              </a:rPr>
              <a:t>GPU</a:t>
            </a:r>
            <a:endParaRPr lang="zh-CN" altLang="en-US" b="1" dirty="0">
              <a:solidFill>
                <a:schemeClr val="tx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023143" y="677249"/>
            <a:ext cx="7097713" cy="5995076"/>
          </a:xfrm>
          <a:prstGeom prst="rect">
            <a:avLst/>
          </a:prstGeom>
        </p:spPr>
      </p:pic>
      <p:sp>
        <p:nvSpPr>
          <p:cNvPr id="2" name="标题 1"/>
          <p:cNvSpPr>
            <a:spLocks noGrp="1"/>
          </p:cNvSpPr>
          <p:nvPr>
            <p:ph type="title"/>
          </p:nvPr>
        </p:nvSpPr>
        <p:spPr>
          <a:xfrm>
            <a:off x="603250" y="-154664"/>
            <a:ext cx="8731250" cy="1325563"/>
          </a:xfrm>
        </p:spPr>
        <p:txBody>
          <a:bodyPr>
            <a:normAutofit/>
          </a:bodyPr>
          <a:lstStyle/>
          <a:p>
            <a:r>
              <a:rPr lang="en-US" sz="4000" spc="-5" dirty="0">
                <a:solidFill>
                  <a:schemeClr val="tx1"/>
                </a:solidFill>
                <a:latin typeface="+mj-ea"/>
                <a:cs typeface="Times New Roman" panose="02020603050405020304" pitchFamily="18" charset="0"/>
              </a:rPr>
              <a:t>Threads, blocks, and grid example</a:t>
            </a:r>
            <a:endParaRPr lang="en-US" sz="4000" spc="-5" dirty="0">
              <a:solidFill>
                <a:schemeClr val="tx1"/>
              </a:solidFill>
              <a:latin typeface="+mj-ea"/>
              <a:cs typeface="Times New Roman" panose="02020603050405020304" pitchFamily="18" charset="0"/>
            </a:endParaRPr>
          </a:p>
        </p:txBody>
      </p:sp>
      <p:sp>
        <p:nvSpPr>
          <p:cNvPr id="3" name="文本框 2"/>
          <p:cNvSpPr txBox="1"/>
          <p:nvPr/>
        </p:nvSpPr>
        <p:spPr>
          <a:xfrm>
            <a:off x="3223203" y="945267"/>
            <a:ext cx="1455675" cy="738664"/>
          </a:xfrm>
          <a:prstGeom prst="rect">
            <a:avLst/>
          </a:prstGeom>
          <a:solidFill>
            <a:schemeClr val="accent1">
              <a:lumMod val="40000"/>
              <a:lumOff val="60000"/>
            </a:schemeClr>
          </a:solidFill>
        </p:spPr>
        <p:txBody>
          <a:bodyPr wrap="square" rtlCol="0">
            <a:spAutoFit/>
          </a:bodyPr>
          <a:lstStyle/>
          <a:p>
            <a:pPr algn="ctr"/>
            <a:r>
              <a:rPr lang="en-US" altLang="zh-CN" sz="1400" dirty="0"/>
              <a:t>SIMD thread scheduler</a:t>
            </a:r>
            <a:r>
              <a:rPr lang="zh-CN" altLang="en-US" sz="1400" dirty="0"/>
              <a:t> </a:t>
            </a:r>
            <a:r>
              <a:rPr lang="en-US" altLang="zh-CN" sz="1400" dirty="0"/>
              <a:t>(Warp</a:t>
            </a:r>
            <a:r>
              <a:rPr lang="zh-CN" altLang="en-US" sz="1400" dirty="0"/>
              <a:t> </a:t>
            </a:r>
            <a:r>
              <a:rPr lang="en-US" altLang="zh-CN" sz="1400" dirty="0"/>
              <a:t>scheduler)</a:t>
            </a:r>
            <a:endParaRPr lang="zh-CN" alt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24000" y="76526"/>
            <a:ext cx="5175637" cy="628377"/>
          </a:xfrm>
          <a:prstGeom prst="rect">
            <a:avLst/>
          </a:prstGeom>
        </p:spPr>
        <p:txBody>
          <a:bodyPr vert="horz" wrap="square" lIns="0" tIns="12700" rIns="0" bIns="0" rtlCol="0">
            <a:spAutoFit/>
          </a:bodyPr>
          <a:lstStyle/>
          <a:p>
            <a:pPr marL="12700">
              <a:lnSpc>
                <a:spcPct val="100000"/>
              </a:lnSpc>
              <a:spcBef>
                <a:spcPts val="100"/>
              </a:spcBef>
            </a:pPr>
            <a:r>
              <a:rPr dirty="0"/>
              <a:t>SIMD</a:t>
            </a:r>
            <a:r>
              <a:rPr spc="-50" dirty="0"/>
              <a:t> </a:t>
            </a:r>
            <a:r>
              <a:rPr spc="-5" dirty="0"/>
              <a:t>parallelism</a:t>
            </a:r>
            <a:endParaRPr spc="-5" dirty="0"/>
          </a:p>
        </p:txBody>
      </p:sp>
      <p:sp>
        <p:nvSpPr>
          <p:cNvPr id="4" name="object 4"/>
          <p:cNvSpPr txBox="1"/>
          <p:nvPr/>
        </p:nvSpPr>
        <p:spPr>
          <a:xfrm>
            <a:off x="243205" y="792553"/>
            <a:ext cx="8487226" cy="3142527"/>
          </a:xfrm>
          <a:prstGeom prst="rect">
            <a:avLst/>
          </a:prstGeom>
        </p:spPr>
        <p:txBody>
          <a:bodyPr vert="horz" wrap="square" lIns="0" tIns="48895" rIns="0" bIns="0" rtlCol="0">
            <a:spAutoFit/>
          </a:bodyPr>
          <a:lstStyle/>
          <a:p>
            <a:pPr marL="355600" indent="-343535" defTabSz="0">
              <a:lnSpc>
                <a:spcPct val="100000"/>
              </a:lnSpc>
              <a:spcBef>
                <a:spcPts val="385"/>
              </a:spcBef>
              <a:buClr>
                <a:srgbClr val="0033CC"/>
              </a:buClr>
              <a:buSzPct val="60000"/>
              <a:buFont typeface="Wingdings" panose="05000000000000000000" pitchFamily="2" charset="2"/>
              <a:buChar char=""/>
              <a:tabLst>
                <a:tab pos="355600" algn="l"/>
                <a:tab pos="356235" algn="l"/>
              </a:tabLst>
            </a:pPr>
            <a:r>
              <a:rPr sz="2800" dirty="0">
                <a:solidFill>
                  <a:srgbClr val="003399"/>
                </a:solidFill>
                <a:latin typeface="Arial" panose="020B0604020202020204" pitchFamily="34" charset="0"/>
                <a:cs typeface="Arial" panose="020B0604020202020204" pitchFamily="34" charset="0"/>
              </a:rPr>
              <a:t>SIMD</a:t>
            </a:r>
            <a:r>
              <a:rPr sz="2800" spc="-5" dirty="0">
                <a:solidFill>
                  <a:srgbClr val="003399"/>
                </a:solidFill>
                <a:latin typeface="Arial" panose="020B0604020202020204" pitchFamily="34" charset="0"/>
                <a:cs typeface="Arial" panose="020B0604020202020204" pitchFamily="34" charset="0"/>
              </a:rPr>
              <a:t> architectures</a:t>
            </a:r>
            <a:endParaRPr sz="28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A. Vector</a:t>
            </a:r>
            <a:r>
              <a:rPr sz="2400" spc="-4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architectures</a:t>
            </a:r>
            <a:r>
              <a:rPr lang="en-US" sz="2400" dirty="0">
                <a:solidFill>
                  <a:srgbClr val="0033CC"/>
                </a:solidFill>
                <a:latin typeface="Arial" panose="020B0604020202020204" pitchFamily="34" charset="0"/>
                <a:cs typeface="Arial" panose="020B0604020202020204" pitchFamily="34" charset="0"/>
              </a:rPr>
              <a:t>, extends pipelined execution </a:t>
            </a:r>
            <a:r>
              <a:rPr lang="en-US" sz="2400" dirty="0">
                <a:solidFill>
                  <a:srgbClr val="FF0000"/>
                </a:solidFill>
                <a:latin typeface="Arial" panose="020B0604020202020204" pitchFamily="34" charset="0"/>
                <a:cs typeface="Arial" panose="020B0604020202020204" pitchFamily="34" charset="0"/>
              </a:rPr>
              <a:t>(SI)</a:t>
            </a:r>
            <a:r>
              <a:rPr lang="en-US" sz="2400" dirty="0">
                <a:solidFill>
                  <a:srgbClr val="0033CC"/>
                </a:solidFill>
                <a:latin typeface="Arial" panose="020B0604020202020204" pitchFamily="34" charset="0"/>
                <a:cs typeface="Arial" panose="020B0604020202020204" pitchFamily="34" charset="0"/>
              </a:rPr>
              <a:t> of many data operations </a:t>
            </a:r>
            <a:r>
              <a:rPr lang="en-US" sz="2400" dirty="0">
                <a:solidFill>
                  <a:srgbClr val="FF0000"/>
                </a:solidFill>
                <a:latin typeface="Arial" panose="020B0604020202020204" pitchFamily="34" charset="0"/>
                <a:cs typeface="Arial" panose="020B0604020202020204" pitchFamily="34" charset="0"/>
              </a:rPr>
              <a:t>(MD)</a:t>
            </a:r>
            <a:r>
              <a:rPr lang="en-US" sz="2400" dirty="0">
                <a:solidFill>
                  <a:srgbClr val="0033CC"/>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1213485" lvl="2" indent="-287020" defTabSz="0">
              <a:spcBef>
                <a:spcPts val="240"/>
              </a:spcBef>
              <a:buClr>
                <a:srgbClr val="003399"/>
              </a:buClr>
              <a:buSzPct val="55000"/>
              <a:buFont typeface="Wingdings" panose="05000000000000000000" pitchFamily="2" charset="2"/>
              <a:buChar char=""/>
              <a:tabLst>
                <a:tab pos="756285" algn="l"/>
                <a:tab pos="756920" algn="l"/>
                <a:tab pos="5803265" algn="l"/>
              </a:tabLst>
            </a:pPr>
            <a:r>
              <a:rPr sz="240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SIMD </a:t>
            </a:r>
            <a:r>
              <a:rPr sz="2400" dirty="0">
                <a:solidFill>
                  <a:srgbClr val="0033CC"/>
                </a:solidFill>
                <a:latin typeface="Arial" panose="020B0604020202020204" pitchFamily="34" charset="0"/>
                <a:cs typeface="Arial" panose="020B0604020202020204" pitchFamily="34" charset="0"/>
              </a:rPr>
              <a:t>extensions for mobile</a:t>
            </a:r>
            <a:r>
              <a:rPr sz="2400" spc="-3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systems</a:t>
            </a:r>
            <a:r>
              <a:rPr sz="2400" spc="-1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and</a:t>
            </a:r>
            <a:r>
              <a:rPr lang="en-US" sz="240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multimedia</a:t>
            </a:r>
            <a:r>
              <a:rPr sz="2400" spc="-4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applications</a:t>
            </a:r>
            <a:r>
              <a:rPr lang="en-US" sz="2400" dirty="0">
                <a:solidFill>
                  <a:srgbClr val="0033CC"/>
                </a:solidFill>
                <a:latin typeface="Arial" panose="020B0604020202020204" pitchFamily="34" charset="0"/>
                <a:cs typeface="Arial" panose="020B0604020202020204" pitchFamily="34" charset="0"/>
              </a:rPr>
              <a:t>, multimedia extensions (MMX) in 1996, streaming SIMD extensions (SSE), advanced vector extensions (AVX)</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lang="en-US" sz="2400" dirty="0">
                <a:solidFill>
                  <a:srgbClr val="0033CC"/>
                </a:solidFill>
                <a:latin typeface="Arial" panose="020B0604020202020204" pitchFamily="34" charset="0"/>
                <a:cs typeface="Arial" panose="020B0604020202020204" pitchFamily="34" charset="0"/>
              </a:rPr>
              <a:t>B</a:t>
            </a:r>
            <a:r>
              <a:rPr sz="2400" dirty="0">
                <a:solidFill>
                  <a:srgbClr val="0033CC"/>
                </a:solidFill>
                <a:latin typeface="Arial" panose="020B0604020202020204" pitchFamily="34" charset="0"/>
                <a:cs typeface="Arial" panose="020B0604020202020204" pitchFamily="34" charset="0"/>
              </a:rPr>
              <a:t>. Graphics Processor Units</a:t>
            </a:r>
            <a:r>
              <a:rPr sz="2400" spc="-12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a:t>
            </a:r>
            <a:r>
              <a:rPr lang="en-US" altLang="zh-CN" sz="2400" dirty="0">
                <a:solidFill>
                  <a:srgbClr val="0033CC"/>
                </a:solidFill>
                <a:latin typeface="Arial" panose="020B0604020202020204" pitchFamily="34" charset="0"/>
                <a:cs typeface="Arial" panose="020B0604020202020204" pitchFamily="34" charset="0"/>
              </a:rPr>
              <a:t>SIMT,</a:t>
            </a:r>
            <a:r>
              <a:rPr lang="zh-CN" altLang="en-US" sz="240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GPUs)</a:t>
            </a:r>
            <a:endParaRPr sz="2400" dirty="0">
              <a:latin typeface="Arial" panose="020B0604020202020204" pitchFamily="34" charset="0"/>
              <a:cs typeface="Arial" panose="020B0604020202020204" pitchFamily="34" charset="0"/>
            </a:endParaRPr>
          </a:p>
        </p:txBody>
      </p:sp>
      <p:sp>
        <p:nvSpPr>
          <p:cNvPr id="5" name="object 5"/>
          <p:cNvSpPr/>
          <p:nvPr/>
        </p:nvSpPr>
        <p:spPr>
          <a:xfrm>
            <a:off x="8775954" y="0"/>
            <a:ext cx="368300" cy="1387475"/>
          </a:xfrm>
          <a:custGeom>
            <a:avLst/>
            <a:gdLst/>
            <a:ahLst/>
            <a:cxnLst/>
            <a:rect l="l" t="t" r="r" b="b"/>
            <a:pathLst>
              <a:path w="368300" h="1387475">
                <a:moveTo>
                  <a:pt x="0" y="1387094"/>
                </a:moveTo>
                <a:lnTo>
                  <a:pt x="368046" y="1387094"/>
                </a:lnTo>
                <a:lnTo>
                  <a:pt x="368046" y="0"/>
                </a:lnTo>
                <a:lnTo>
                  <a:pt x="0" y="0"/>
                </a:lnTo>
                <a:lnTo>
                  <a:pt x="0" y="1387094"/>
                </a:lnTo>
                <a:close/>
              </a:path>
            </a:pathLst>
          </a:custGeom>
          <a:solidFill>
            <a:srgbClr val="C0C0C0"/>
          </a:solidFill>
        </p:spPr>
        <p:txBody>
          <a:bodyPr wrap="square" lIns="0" tIns="0" rIns="0" bIns="0" rtlCol="0"/>
          <a:lstStyle/>
          <a:p/>
        </p:txBody>
      </p:sp>
      <p:sp>
        <p:nvSpPr>
          <p:cNvPr id="6" name="object 6"/>
          <p:cNvSpPr txBox="1"/>
          <p:nvPr/>
        </p:nvSpPr>
        <p:spPr>
          <a:xfrm>
            <a:off x="8817426" y="75692"/>
            <a:ext cx="281305" cy="121793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Introduction</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p:pic>
        <p:nvPicPr>
          <p:cNvPr id="1026" name="Picture 2" descr="Single Instruction Single Data (SISD) vs Single Instruction Multiple Data (SIM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23729" y="4022730"/>
            <a:ext cx="3791932" cy="26016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42</a:t>
            </a:r>
            <a:endParaRPr sz="1200">
              <a:latin typeface="Times New Roman" panose="02020603050405020304" pitchFamily="18" charset="0"/>
              <a:cs typeface="Times New Roman" panose="02020603050405020304" pitchFamily="18" charset="0"/>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3059810" y="93344"/>
            <a:ext cx="2691638" cy="4847844"/>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892999" y="5092073"/>
            <a:ext cx="7706995" cy="1397819"/>
          </a:xfrm>
          <a:prstGeom prst="rect">
            <a:avLst/>
          </a:prstGeom>
        </p:spPr>
        <p:txBody>
          <a:bodyPr vert="horz" wrap="square" lIns="0" tIns="12700" rIns="0" bIns="0" rtlCol="0">
            <a:spAutoFit/>
          </a:bodyPr>
          <a:lstStyle/>
          <a:p>
            <a:pPr marL="12700" marR="5080" algn="just">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4.16 </a:t>
            </a:r>
            <a:r>
              <a:rPr sz="1800" b="1" spc="-5" dirty="0">
                <a:latin typeface="Arial" panose="020B0604020202020204" pitchFamily="34" charset="0"/>
                <a:cs typeface="Arial" panose="020B0604020202020204" pitchFamily="34" charset="0"/>
              </a:rPr>
              <a:t>Scheduling </a:t>
            </a:r>
            <a:r>
              <a:rPr sz="1800" b="1" dirty="0">
                <a:latin typeface="Arial" panose="020B0604020202020204" pitchFamily="34" charset="0"/>
                <a:cs typeface="Arial" panose="020B0604020202020204" pitchFamily="34" charset="0"/>
              </a:rPr>
              <a:t>of </a:t>
            </a:r>
            <a:r>
              <a:rPr sz="1800" b="1" spc="-10" dirty="0">
                <a:latin typeface="Arial" panose="020B0604020202020204" pitchFamily="34" charset="0"/>
                <a:cs typeface="Arial" panose="020B0604020202020204" pitchFamily="34" charset="0"/>
              </a:rPr>
              <a:t>threads </a:t>
            </a:r>
            <a:r>
              <a:rPr sz="1800" b="1" dirty="0">
                <a:latin typeface="Arial" panose="020B0604020202020204" pitchFamily="34" charset="0"/>
                <a:cs typeface="Arial" panose="020B0604020202020204" pitchFamily="34" charset="0"/>
              </a:rPr>
              <a:t>of </a:t>
            </a:r>
            <a:r>
              <a:rPr sz="1800" b="1" spc="-5" dirty="0">
                <a:latin typeface="Arial" panose="020B0604020202020204" pitchFamily="34" charset="0"/>
                <a:cs typeface="Arial" panose="020B0604020202020204" pitchFamily="34" charset="0"/>
              </a:rPr>
              <a:t>SIMD instructions. </a:t>
            </a:r>
            <a:r>
              <a:rPr sz="1800" dirty="0">
                <a:latin typeface="Arial" panose="020B0604020202020204" pitchFamily="34" charset="0"/>
                <a:cs typeface="Arial" panose="020B0604020202020204" pitchFamily="34" charset="0"/>
              </a:rPr>
              <a:t>The scheduler </a:t>
            </a:r>
            <a:r>
              <a:rPr sz="1800" spc="-5" dirty="0">
                <a:latin typeface="Arial" panose="020B0604020202020204" pitchFamily="34" charset="0"/>
                <a:cs typeface="Arial" panose="020B0604020202020204" pitchFamily="34" charset="0"/>
              </a:rPr>
              <a:t>selects </a:t>
            </a:r>
            <a:r>
              <a:rPr sz="1800" dirty="0">
                <a:latin typeface="Arial" panose="020B0604020202020204" pitchFamily="34" charset="0"/>
                <a:cs typeface="Arial" panose="020B0604020202020204" pitchFamily="34" charset="0"/>
              </a:rPr>
              <a:t>a  ready thread of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instructions and </a:t>
            </a:r>
            <a:r>
              <a:rPr sz="1800" spc="-5" dirty="0">
                <a:latin typeface="Arial" panose="020B0604020202020204" pitchFamily="34" charset="0"/>
                <a:cs typeface="Arial" panose="020B0604020202020204" pitchFamily="34" charset="0"/>
              </a:rPr>
              <a:t>issues </a:t>
            </a:r>
            <a:r>
              <a:rPr sz="1800" dirty="0">
                <a:latin typeface="Arial" panose="020B0604020202020204" pitchFamily="34" charset="0"/>
                <a:cs typeface="Arial" panose="020B0604020202020204" pitchFamily="34" charset="0"/>
              </a:rPr>
              <a:t>an instruction synchronously to all</a:t>
            </a:r>
            <a:r>
              <a:rPr sz="1800" spc="-9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Lanes executing 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thread. Because threads </a:t>
            </a:r>
            <a:r>
              <a:rPr sz="1800" spc="-5" dirty="0">
                <a:latin typeface="Arial" panose="020B0604020202020204" pitchFamily="34" charset="0"/>
                <a:cs typeface="Arial" panose="020B0604020202020204" pitchFamily="34" charset="0"/>
              </a:rPr>
              <a:t>of SIMD </a:t>
            </a:r>
            <a:r>
              <a:rPr sz="1800" dirty="0">
                <a:latin typeface="Arial" panose="020B0604020202020204" pitchFamily="34" charset="0"/>
                <a:cs typeface="Arial" panose="020B0604020202020204" pitchFamily="34" charset="0"/>
              </a:rPr>
              <a:t>instructions are  independent, the scheduler </a:t>
            </a:r>
            <a:r>
              <a:rPr sz="1800" spc="-5" dirty="0">
                <a:latin typeface="Arial" panose="020B0604020202020204" pitchFamily="34" charset="0"/>
                <a:cs typeface="Arial" panose="020B0604020202020204" pitchFamily="34" charset="0"/>
              </a:rPr>
              <a:t>may </a:t>
            </a:r>
            <a:r>
              <a:rPr sz="1800" dirty="0">
                <a:latin typeface="Arial" panose="020B0604020202020204" pitchFamily="34" charset="0"/>
                <a:cs typeface="Arial" panose="020B0604020202020204" pitchFamily="34" charset="0"/>
              </a:rPr>
              <a:t>select a </a:t>
            </a:r>
            <a:r>
              <a:rPr sz="1800" spc="-5" dirty="0">
                <a:latin typeface="Arial" panose="020B0604020202020204" pitchFamily="34" charset="0"/>
                <a:cs typeface="Arial" panose="020B0604020202020204" pitchFamily="34" charset="0"/>
              </a:rPr>
              <a:t>different SIMD </a:t>
            </a:r>
            <a:r>
              <a:rPr sz="1800" dirty="0">
                <a:latin typeface="Arial" panose="020B0604020202020204" pitchFamily="34" charset="0"/>
                <a:cs typeface="Arial" panose="020B0604020202020204" pitchFamily="34" charset="0"/>
              </a:rPr>
              <a:t>thread each</a:t>
            </a:r>
            <a:r>
              <a:rPr sz="1800" spc="-55" dirty="0">
                <a:latin typeface="Arial" panose="020B0604020202020204" pitchFamily="34" charset="0"/>
                <a:cs typeface="Arial" panose="020B0604020202020204" pitchFamily="34" charset="0"/>
              </a:rPr>
              <a:t> </a:t>
            </a:r>
            <a:r>
              <a:rPr sz="1800" spc="-5" dirty="0">
                <a:latin typeface="Arial" panose="020B0604020202020204" pitchFamily="34" charset="0"/>
                <a:cs typeface="Arial" panose="020B0604020202020204" pitchFamily="34" charset="0"/>
              </a:rPr>
              <a:t>time.</a:t>
            </a:r>
            <a:endParaRPr sz="1800" dirty="0">
              <a:latin typeface="Arial" panose="020B0604020202020204" pitchFamily="34" charset="0"/>
              <a:cs typeface="Arial" panose="020B0604020202020204" pitchFamily="34"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89085" y="81480"/>
            <a:ext cx="8508376" cy="628377"/>
          </a:xfrm>
          <a:prstGeom prst="rect">
            <a:avLst/>
          </a:prstGeom>
        </p:spPr>
        <p:txBody>
          <a:bodyPr vert="horz" wrap="square" lIns="0" tIns="12700" rIns="0" bIns="0" rtlCol="0">
            <a:spAutoFit/>
          </a:bodyPr>
          <a:lstStyle/>
          <a:p>
            <a:pPr marL="12700">
              <a:lnSpc>
                <a:spcPct val="100000"/>
              </a:lnSpc>
              <a:spcBef>
                <a:spcPts val="100"/>
              </a:spcBef>
            </a:pPr>
            <a:r>
              <a:rPr spc="-5" dirty="0"/>
              <a:t>NVIDIA GPU memory structures</a:t>
            </a:r>
            <a:endParaRPr spc="-5" dirty="0"/>
          </a:p>
        </p:txBody>
      </p:sp>
      <p:sp>
        <p:nvSpPr>
          <p:cNvPr id="3" name="object 3"/>
          <p:cNvSpPr txBox="1"/>
          <p:nvPr/>
        </p:nvSpPr>
        <p:spPr>
          <a:xfrm>
            <a:off x="330200" y="856610"/>
            <a:ext cx="8166734" cy="5471370"/>
          </a:xfrm>
          <a:prstGeom prst="rect">
            <a:avLst/>
          </a:prstGeom>
        </p:spPr>
        <p:txBody>
          <a:bodyPr vert="horz" wrap="square" lIns="0" tIns="86995" rIns="0" bIns="0" rtlCol="0">
            <a:spAutoFit/>
          </a:bodyPr>
          <a:lstStyle/>
          <a:p>
            <a:pPr marL="355600" indent="-343535" defTabSz="0">
              <a:lnSpc>
                <a:spcPct val="100000"/>
              </a:lnSpc>
              <a:spcBef>
                <a:spcPts val="68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Each </a:t>
            </a:r>
            <a:r>
              <a:rPr sz="2400" spc="-5" dirty="0">
                <a:solidFill>
                  <a:schemeClr val="accent5">
                    <a:lumMod val="75000"/>
                  </a:schemeClr>
                </a:solidFill>
                <a:latin typeface="Arial" panose="020B0604020202020204" pitchFamily="34" charset="0"/>
                <a:cs typeface="Arial" panose="020B0604020202020204" pitchFamily="34" charset="0"/>
              </a:rPr>
              <a:t>SIMD </a:t>
            </a:r>
            <a:r>
              <a:rPr sz="2400" dirty="0">
                <a:solidFill>
                  <a:schemeClr val="accent5">
                    <a:lumMod val="75000"/>
                  </a:schemeClr>
                </a:solidFill>
                <a:latin typeface="Arial" panose="020B0604020202020204" pitchFamily="34" charset="0"/>
                <a:cs typeface="Arial" panose="020B0604020202020204" pitchFamily="34" charset="0"/>
              </a:rPr>
              <a:t>Lane </a:t>
            </a:r>
            <a:r>
              <a:rPr sz="2400" spc="-5" dirty="0">
                <a:solidFill>
                  <a:schemeClr val="accent5">
                    <a:lumMod val="75000"/>
                  </a:schemeClr>
                </a:solidFill>
                <a:latin typeface="Arial" panose="020B0604020202020204" pitchFamily="34" charset="0"/>
                <a:cs typeface="Arial" panose="020B0604020202020204" pitchFamily="34" charset="0"/>
              </a:rPr>
              <a:t>has </a:t>
            </a:r>
            <a:r>
              <a:rPr sz="2400" dirty="0">
                <a:solidFill>
                  <a:schemeClr val="accent5">
                    <a:lumMod val="75000"/>
                  </a:schemeClr>
                </a:solidFill>
                <a:latin typeface="Arial" panose="020B0604020202020204" pitchFamily="34" charset="0"/>
                <a:cs typeface="Arial" panose="020B0604020202020204" pitchFamily="34" charset="0"/>
              </a:rPr>
              <a:t>private section of </a:t>
            </a:r>
            <a:r>
              <a:rPr sz="2400" i="1" dirty="0">
                <a:solidFill>
                  <a:schemeClr val="accent5">
                    <a:lumMod val="75000"/>
                  </a:schemeClr>
                </a:solidFill>
                <a:latin typeface="Arial" panose="020B0604020202020204" pitchFamily="34" charset="0"/>
                <a:cs typeface="Arial" panose="020B0604020202020204" pitchFamily="34" charset="0"/>
              </a:rPr>
              <a:t>off-chip</a:t>
            </a:r>
            <a:r>
              <a:rPr sz="2400" i="1" spc="-105" dirty="0">
                <a:solidFill>
                  <a:schemeClr val="accent5">
                    <a:lumMod val="75000"/>
                  </a:schemeClr>
                </a:solidFill>
                <a:latin typeface="Arial" panose="020B0604020202020204" pitchFamily="34" charset="0"/>
                <a:cs typeface="Arial" panose="020B0604020202020204" pitchFamily="34" charset="0"/>
              </a:rPr>
              <a:t> </a:t>
            </a:r>
            <a:r>
              <a:rPr sz="2400" spc="-10" dirty="0">
                <a:solidFill>
                  <a:schemeClr val="accent5">
                    <a:lumMod val="75000"/>
                  </a:schemeClr>
                </a:solidFill>
                <a:latin typeface="Arial" panose="020B0604020202020204" pitchFamily="34" charset="0"/>
                <a:cs typeface="Arial" panose="020B0604020202020204" pitchFamily="34" charset="0"/>
              </a:rPr>
              <a:t>DRAM</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50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“Private </a:t>
            </a:r>
            <a:r>
              <a:rPr sz="2000" spc="-5" dirty="0">
                <a:solidFill>
                  <a:schemeClr val="accent5">
                    <a:lumMod val="75000"/>
                  </a:schemeClr>
                </a:solidFill>
                <a:latin typeface="Arial" panose="020B0604020202020204" pitchFamily="34" charset="0"/>
                <a:cs typeface="Arial" panose="020B0604020202020204" pitchFamily="34" charset="0"/>
              </a:rPr>
              <a:t>memory”, </a:t>
            </a:r>
            <a:r>
              <a:rPr sz="2000" dirty="0">
                <a:solidFill>
                  <a:schemeClr val="accent5">
                    <a:lumMod val="75000"/>
                  </a:schemeClr>
                </a:solidFill>
                <a:latin typeface="Arial" panose="020B0604020202020204" pitchFamily="34" charset="0"/>
                <a:cs typeface="Arial" panose="020B0604020202020204" pitchFamily="34" charset="0"/>
              </a:rPr>
              <a:t>not </a:t>
            </a:r>
            <a:r>
              <a:rPr sz="2000" spc="-5" dirty="0">
                <a:solidFill>
                  <a:schemeClr val="accent5">
                    <a:lumMod val="75000"/>
                  </a:schemeClr>
                </a:solidFill>
                <a:latin typeface="Arial" panose="020B0604020202020204" pitchFamily="34" charset="0"/>
                <a:cs typeface="Arial" panose="020B0604020202020204" pitchFamily="34" charset="0"/>
              </a:rPr>
              <a:t>shared </a:t>
            </a:r>
            <a:r>
              <a:rPr sz="2000" dirty="0">
                <a:solidFill>
                  <a:schemeClr val="accent5">
                    <a:lumMod val="75000"/>
                  </a:schemeClr>
                </a:solidFill>
                <a:latin typeface="Arial" panose="020B0604020202020204" pitchFamily="34" charset="0"/>
                <a:cs typeface="Arial" panose="020B0604020202020204" pitchFamily="34" charset="0"/>
              </a:rPr>
              <a:t>by any other</a:t>
            </a:r>
            <a:r>
              <a:rPr sz="2000" spc="-130"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lanes</a:t>
            </a:r>
            <a:endParaRPr sz="2000"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48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Contains </a:t>
            </a:r>
            <a:r>
              <a:rPr sz="2000" spc="-5" dirty="0">
                <a:solidFill>
                  <a:schemeClr val="accent5">
                    <a:lumMod val="75000"/>
                  </a:schemeClr>
                </a:solidFill>
                <a:latin typeface="Arial" panose="020B0604020202020204" pitchFamily="34" charset="0"/>
                <a:cs typeface="Arial" panose="020B0604020202020204" pitchFamily="34" charset="0"/>
              </a:rPr>
              <a:t>stack frame, </a:t>
            </a:r>
            <a:r>
              <a:rPr sz="2000" dirty="0">
                <a:solidFill>
                  <a:schemeClr val="accent5">
                    <a:lumMod val="75000"/>
                  </a:schemeClr>
                </a:solidFill>
                <a:latin typeface="Arial" panose="020B0604020202020204" pitchFamily="34" charset="0"/>
                <a:cs typeface="Arial" panose="020B0604020202020204" pitchFamily="34" charset="0"/>
              </a:rPr>
              <a:t>register</a:t>
            </a:r>
            <a:r>
              <a:rPr lang="en-US" sz="2000" dirty="0">
                <a:solidFill>
                  <a:schemeClr val="accent5">
                    <a:lumMod val="75000"/>
                  </a:schemeClr>
                </a:solidFill>
                <a:latin typeface="Arial" panose="020B0604020202020204" pitchFamily="34" charset="0"/>
                <a:cs typeface="Arial" panose="020B0604020202020204" pitchFamily="34" charset="0"/>
              </a:rPr>
              <a:t> </a:t>
            </a:r>
            <a:r>
              <a:rPr lang="en-US" sz="2000" spc="-5" dirty="0">
                <a:solidFill>
                  <a:schemeClr val="accent5">
                    <a:lumMod val="75000"/>
                  </a:schemeClr>
                </a:solidFill>
                <a:latin typeface="Arial" panose="020B0604020202020204" pitchFamily="34" charset="0"/>
                <a:cs typeface="Arial" panose="020B0604020202020204" pitchFamily="34" charset="0"/>
              </a:rPr>
              <a:t>spilling</a:t>
            </a:r>
            <a:r>
              <a:rPr sz="2000" dirty="0">
                <a:solidFill>
                  <a:schemeClr val="accent5">
                    <a:lumMod val="75000"/>
                  </a:schemeClr>
                </a:solidFill>
                <a:latin typeface="Arial" panose="020B0604020202020204" pitchFamily="34" charset="0"/>
                <a:cs typeface="Arial" panose="020B0604020202020204" pitchFamily="34" charset="0"/>
              </a:rPr>
              <a:t>, and private</a:t>
            </a:r>
            <a:r>
              <a:rPr sz="2000" spc="-15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variables</a:t>
            </a:r>
            <a:r>
              <a:rPr lang="en-US" sz="2000" dirty="0">
                <a:solidFill>
                  <a:schemeClr val="accent5">
                    <a:lumMod val="75000"/>
                  </a:schemeClr>
                </a:solidFill>
                <a:latin typeface="Arial" panose="020B0604020202020204" pitchFamily="34" charset="0"/>
                <a:cs typeface="Arial" panose="020B0604020202020204" pitchFamily="34" charset="0"/>
              </a:rPr>
              <a:t> that don’t fit in the registers.</a:t>
            </a:r>
            <a:endParaRPr sz="2000"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480"/>
              </a:spcBef>
              <a:buChar char="–"/>
              <a:tabLst>
                <a:tab pos="756285" algn="l"/>
                <a:tab pos="756920" algn="l"/>
              </a:tabLst>
            </a:pPr>
            <a:r>
              <a:rPr sz="2000" dirty="0">
                <a:solidFill>
                  <a:schemeClr val="accent5">
                    <a:lumMod val="75000"/>
                  </a:schemeClr>
                </a:solidFill>
                <a:latin typeface="Arial" panose="020B0604020202020204" pitchFamily="34" charset="0"/>
                <a:cs typeface="Arial" panose="020B0604020202020204" pitchFamily="34" charset="0"/>
              </a:rPr>
              <a:t>Recent GPUs </a:t>
            </a:r>
            <a:r>
              <a:rPr sz="2000" spc="-5" dirty="0">
                <a:solidFill>
                  <a:schemeClr val="accent5">
                    <a:lumMod val="75000"/>
                  </a:schemeClr>
                </a:solidFill>
                <a:latin typeface="Arial" panose="020B0604020202020204" pitchFamily="34" charset="0"/>
                <a:cs typeface="Arial" panose="020B0604020202020204" pitchFamily="34" charset="0"/>
              </a:rPr>
              <a:t>cache</a:t>
            </a:r>
            <a:r>
              <a:rPr lang="en-US" sz="2000" spc="-5" dirty="0">
                <a:solidFill>
                  <a:schemeClr val="accent5">
                    <a:lumMod val="75000"/>
                  </a:schemeClr>
                </a:solidFill>
                <a:latin typeface="Arial" panose="020B0604020202020204" pitchFamily="34" charset="0"/>
                <a:cs typeface="Arial" panose="020B0604020202020204" pitchFamily="34" charset="0"/>
              </a:rPr>
              <a:t> this private memory</a:t>
            </a:r>
            <a:r>
              <a:rPr sz="2000" spc="-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in L1 and L2</a:t>
            </a:r>
            <a:r>
              <a:rPr sz="2000" spc="-45" dirty="0">
                <a:solidFill>
                  <a:schemeClr val="accent5">
                    <a:lumMod val="75000"/>
                  </a:schemeClr>
                </a:solidFill>
                <a:latin typeface="Arial" panose="020B0604020202020204" pitchFamily="34" charset="0"/>
                <a:cs typeface="Arial" panose="020B0604020202020204" pitchFamily="34" charset="0"/>
              </a:rPr>
              <a:t> </a:t>
            </a:r>
            <a:r>
              <a:rPr sz="2000" dirty="0">
                <a:solidFill>
                  <a:schemeClr val="accent5">
                    <a:lumMod val="75000"/>
                  </a:schemeClr>
                </a:solidFill>
                <a:latin typeface="Arial" panose="020B0604020202020204" pitchFamily="34" charset="0"/>
                <a:cs typeface="Arial" panose="020B0604020202020204" pitchFamily="34" charset="0"/>
              </a:rPr>
              <a:t>caches</a:t>
            </a:r>
            <a:endParaRPr sz="2000" dirty="0">
              <a:solidFill>
                <a:schemeClr val="accent5">
                  <a:lumMod val="75000"/>
                </a:schemeClr>
              </a:solidFill>
              <a:latin typeface="Arial" panose="020B0604020202020204" pitchFamily="34" charset="0"/>
              <a:cs typeface="Arial" panose="020B0604020202020204" pitchFamily="34" charset="0"/>
            </a:endParaRPr>
          </a:p>
          <a:p>
            <a:pPr marL="355600" indent="-343535" defTabSz="0">
              <a:lnSpc>
                <a:spcPct val="100000"/>
              </a:lnSpc>
              <a:spcBef>
                <a:spcPts val="56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Each </a:t>
            </a:r>
            <a:r>
              <a:rPr sz="2400" spc="-5" dirty="0">
                <a:solidFill>
                  <a:schemeClr val="accent5">
                    <a:lumMod val="75000"/>
                  </a:schemeClr>
                </a:solidFill>
                <a:latin typeface="Arial" panose="020B0604020202020204" pitchFamily="34" charset="0"/>
                <a:cs typeface="Arial" panose="020B0604020202020204" pitchFamily="34" charset="0"/>
              </a:rPr>
              <a:t>multithreaded </a:t>
            </a:r>
            <a:r>
              <a:rPr sz="2400" dirty="0">
                <a:solidFill>
                  <a:schemeClr val="accent5">
                    <a:lumMod val="75000"/>
                  </a:schemeClr>
                </a:solidFill>
                <a:latin typeface="Arial" panose="020B0604020202020204" pitchFamily="34" charset="0"/>
                <a:cs typeface="Arial" panose="020B0604020202020204" pitchFamily="34" charset="0"/>
              </a:rPr>
              <a:t>SIMD processor also </a:t>
            </a:r>
            <a:r>
              <a:rPr sz="2400" spc="-5" dirty="0">
                <a:solidFill>
                  <a:schemeClr val="accent5">
                    <a:lumMod val="75000"/>
                  </a:schemeClr>
                </a:solidFill>
                <a:latin typeface="Arial" panose="020B0604020202020204" pitchFamily="34" charset="0"/>
                <a:cs typeface="Arial" panose="020B0604020202020204" pitchFamily="34" charset="0"/>
              </a:rPr>
              <a:t>has </a:t>
            </a:r>
            <a:r>
              <a:rPr sz="2400" dirty="0">
                <a:solidFill>
                  <a:schemeClr val="accent5">
                    <a:lumMod val="75000"/>
                  </a:schemeClr>
                </a:solidFill>
                <a:latin typeface="Arial" panose="020B0604020202020204" pitchFamily="34" charset="0"/>
                <a:cs typeface="Arial" panose="020B0604020202020204" pitchFamily="34" charset="0"/>
              </a:rPr>
              <a:t>local </a:t>
            </a:r>
            <a:r>
              <a:rPr sz="2400" spc="-10" dirty="0">
                <a:solidFill>
                  <a:schemeClr val="accent5">
                    <a:lumMod val="75000"/>
                  </a:schemeClr>
                </a:solidFill>
                <a:latin typeface="Arial" panose="020B0604020202020204" pitchFamily="34" charset="0"/>
                <a:cs typeface="Arial" panose="020B0604020202020204" pitchFamily="34" charset="0"/>
              </a:rPr>
              <a:t>memory</a:t>
            </a:r>
            <a:r>
              <a:rPr lang="en-US" sz="2400" spc="-10" dirty="0">
                <a:solidFill>
                  <a:schemeClr val="accent5">
                    <a:lumMod val="75000"/>
                  </a:schemeClr>
                </a:solidFill>
                <a:latin typeface="Arial" panose="020B0604020202020204" pitchFamily="34" charset="0"/>
                <a:cs typeface="Arial" panose="020B0604020202020204" pitchFamily="34" charset="0"/>
              </a:rPr>
              <a:t> (</a:t>
            </a:r>
            <a:r>
              <a:rPr lang="en-US" sz="2400" spc="-10" dirty="0">
                <a:solidFill>
                  <a:srgbClr val="FF0000"/>
                </a:solidFill>
                <a:latin typeface="Arial" panose="020B0604020202020204" pitchFamily="34" charset="0"/>
                <a:cs typeface="Arial" panose="020B0604020202020204" pitchFamily="34" charset="0"/>
              </a:rPr>
              <a:t>Shared Memory</a:t>
            </a:r>
            <a:r>
              <a:rPr lang="en-US" sz="2400" spc="-10" dirty="0">
                <a:solidFill>
                  <a:schemeClr val="accent5">
                    <a:lumMod val="75000"/>
                  </a:schemeClr>
                </a:solidFill>
                <a:latin typeface="Arial" panose="020B0604020202020204" pitchFamily="34" charset="0"/>
                <a:cs typeface="Arial" panose="020B0604020202020204" pitchFamily="34" charset="0"/>
              </a:rPr>
              <a:t>)</a:t>
            </a:r>
            <a:r>
              <a:rPr sz="2400" spc="-35" dirty="0">
                <a:solidFill>
                  <a:schemeClr val="accent5">
                    <a:lumMod val="75000"/>
                  </a:schemeClr>
                </a:solidFill>
                <a:latin typeface="Arial" panose="020B0604020202020204" pitchFamily="34" charset="0"/>
                <a:cs typeface="Arial" panose="020B0604020202020204" pitchFamily="34" charset="0"/>
              </a:rPr>
              <a:t> </a:t>
            </a:r>
            <a:r>
              <a:rPr sz="2400" dirty="0">
                <a:solidFill>
                  <a:schemeClr val="accent5">
                    <a:lumMod val="75000"/>
                  </a:schemeClr>
                </a:solidFill>
                <a:latin typeface="Arial" panose="020B0604020202020204" pitchFamily="34" charset="0"/>
                <a:cs typeface="Arial" panose="020B0604020202020204" pitchFamily="34" charset="0"/>
              </a:rPr>
              <a:t>that</a:t>
            </a:r>
            <a:r>
              <a:rPr lang="en-US" sz="2400" dirty="0">
                <a:solidFill>
                  <a:schemeClr val="accent5">
                    <a:lumMod val="75000"/>
                  </a:schemeClr>
                </a:solidFill>
                <a:latin typeface="Arial" panose="020B0604020202020204" pitchFamily="34" charset="0"/>
                <a:cs typeface="Arial" panose="020B0604020202020204" pitchFamily="34" charset="0"/>
              </a:rPr>
              <a:t> </a:t>
            </a:r>
            <a:r>
              <a:rPr sz="2400" spc="-5" dirty="0">
                <a:solidFill>
                  <a:schemeClr val="accent5">
                    <a:lumMod val="75000"/>
                  </a:schemeClr>
                </a:solidFill>
                <a:latin typeface="Arial" panose="020B0604020202020204" pitchFamily="34" charset="0"/>
                <a:cs typeface="Arial" panose="020B0604020202020204" pitchFamily="34" charset="0"/>
              </a:rPr>
              <a:t>is</a:t>
            </a:r>
            <a:r>
              <a:rPr sz="2400" spc="-10" dirty="0">
                <a:solidFill>
                  <a:schemeClr val="accent5">
                    <a:lumMod val="75000"/>
                  </a:schemeClr>
                </a:solidFill>
                <a:latin typeface="Arial" panose="020B0604020202020204" pitchFamily="34" charset="0"/>
                <a:cs typeface="Arial" panose="020B0604020202020204" pitchFamily="34" charset="0"/>
              </a:rPr>
              <a:t> </a:t>
            </a:r>
            <a:r>
              <a:rPr sz="2400" i="1" dirty="0">
                <a:solidFill>
                  <a:schemeClr val="accent5">
                    <a:lumMod val="75000"/>
                  </a:schemeClr>
                </a:solidFill>
                <a:latin typeface="Arial" panose="020B0604020202020204" pitchFamily="34" charset="0"/>
                <a:cs typeface="Arial" panose="020B0604020202020204" pitchFamily="34" charset="0"/>
              </a:rPr>
              <a:t>on-chip</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655"/>
              </a:spcBef>
              <a:buChar char="–"/>
              <a:tabLst>
                <a:tab pos="756920" algn="l"/>
              </a:tabLst>
            </a:pPr>
            <a:r>
              <a:rPr sz="2000" spc="-5" dirty="0">
                <a:solidFill>
                  <a:schemeClr val="accent5">
                    <a:lumMod val="75000"/>
                  </a:schemeClr>
                </a:solidFill>
                <a:latin typeface="Arial" panose="020B0604020202020204" pitchFamily="34" charset="0"/>
                <a:cs typeface="Arial" panose="020B0604020202020204" pitchFamily="34" charset="0"/>
              </a:rPr>
              <a:t>Shared by SIMD lanes / threads </a:t>
            </a:r>
            <a:r>
              <a:rPr sz="2000" i="1" spc="-5" dirty="0">
                <a:solidFill>
                  <a:schemeClr val="accent5">
                    <a:lumMod val="75000"/>
                  </a:schemeClr>
                </a:solidFill>
                <a:latin typeface="Arial" panose="020B0604020202020204" pitchFamily="34" charset="0"/>
                <a:cs typeface="Arial" panose="020B0604020202020204" pitchFamily="34" charset="0"/>
              </a:rPr>
              <a:t>within a </a:t>
            </a:r>
            <a:r>
              <a:rPr sz="2000" i="1" dirty="0">
                <a:solidFill>
                  <a:schemeClr val="accent5">
                    <a:lumMod val="75000"/>
                  </a:schemeClr>
                </a:solidFill>
                <a:latin typeface="Arial" panose="020B0604020202020204" pitchFamily="34" charset="0"/>
                <a:cs typeface="Arial" panose="020B0604020202020204" pitchFamily="34" charset="0"/>
              </a:rPr>
              <a:t>block</a:t>
            </a:r>
            <a:r>
              <a:rPr sz="2000" i="1" spc="20" dirty="0">
                <a:solidFill>
                  <a:schemeClr val="accent5">
                    <a:lumMod val="75000"/>
                  </a:schemeClr>
                </a:solidFill>
                <a:latin typeface="Arial" panose="020B0604020202020204" pitchFamily="34" charset="0"/>
                <a:cs typeface="Arial" panose="020B0604020202020204" pitchFamily="34" charset="0"/>
              </a:rPr>
              <a:t> </a:t>
            </a:r>
            <a:r>
              <a:rPr sz="2000" i="1" spc="-5" dirty="0">
                <a:solidFill>
                  <a:schemeClr val="accent5">
                    <a:lumMod val="75000"/>
                  </a:schemeClr>
                </a:solidFill>
                <a:latin typeface="Arial" panose="020B0604020202020204" pitchFamily="34" charset="0"/>
                <a:cs typeface="Arial" panose="020B0604020202020204" pitchFamily="34" charset="0"/>
              </a:rPr>
              <a:t>only</a:t>
            </a:r>
            <a:endParaRPr lang="en-US" sz="2000" i="1" spc="-5"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655"/>
              </a:spcBef>
              <a:buChar char="–"/>
              <a:tabLst>
                <a:tab pos="756920" algn="l"/>
              </a:tabLst>
            </a:pPr>
            <a:r>
              <a:rPr lang="en-US" sz="2000" spc="-5" dirty="0">
                <a:solidFill>
                  <a:schemeClr val="accent5">
                    <a:lumMod val="75000"/>
                  </a:schemeClr>
                </a:solidFill>
                <a:latin typeface="Arial" panose="020B0604020202020204" pitchFamily="34" charset="0"/>
                <a:cs typeface="Arial" panose="020B0604020202020204" pitchFamily="34" charset="0"/>
              </a:rPr>
              <a:t>Latency is100</a:t>
            </a:r>
            <a:r>
              <a:rPr lang="en-US" altLang="zh-CN" sz="2000" spc="-5" dirty="0">
                <a:solidFill>
                  <a:schemeClr val="accent5">
                    <a:lumMod val="75000"/>
                  </a:schemeClr>
                </a:solidFill>
                <a:latin typeface="Arial" panose="020B0604020202020204" pitchFamily="34" charset="0"/>
                <a:cs typeface="Arial" panose="020B0604020202020204" pitchFamily="34" charset="0"/>
              </a:rPr>
              <a:t>x lower than GPU Memory. </a:t>
            </a:r>
            <a:endParaRPr lang="en-US" altLang="zh-CN" sz="2000" spc="-5"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655"/>
              </a:spcBef>
              <a:buChar char="–"/>
              <a:tabLst>
                <a:tab pos="756920" algn="l"/>
              </a:tabLst>
            </a:pPr>
            <a:r>
              <a:rPr lang="en-US" sz="2000" spc="-5" dirty="0">
                <a:solidFill>
                  <a:schemeClr val="accent5">
                    <a:lumMod val="75000"/>
                  </a:schemeClr>
                </a:solidFill>
                <a:latin typeface="Arial" panose="020B0604020202020204" pitchFamily="34" charset="0"/>
                <a:cs typeface="Arial" panose="020B0604020202020204" pitchFamily="34" charset="0"/>
              </a:rPr>
              <a:t>Threads can access data in </a:t>
            </a:r>
            <a:r>
              <a:rPr lang="en-US" sz="2000" dirty="0">
                <a:solidFill>
                  <a:schemeClr val="accent5">
                    <a:lumMod val="75000"/>
                  </a:schemeClr>
                </a:solidFill>
                <a:latin typeface="Arial" panose="020B0604020202020204" pitchFamily="34" charset="0"/>
                <a:cs typeface="Arial" panose="020B0604020202020204" pitchFamily="34" charset="0"/>
              </a:rPr>
              <a:t>local</a:t>
            </a:r>
            <a:r>
              <a:rPr lang="en-US" sz="2000" spc="-5" dirty="0">
                <a:solidFill>
                  <a:schemeClr val="accent5">
                    <a:lumMod val="75000"/>
                  </a:schemeClr>
                </a:solidFill>
                <a:latin typeface="Arial" panose="020B0604020202020204" pitchFamily="34" charset="0"/>
                <a:cs typeface="Arial" panose="020B0604020202020204" pitchFamily="34" charset="0"/>
              </a:rPr>
              <a:t> memory loaded from global memory by other threads within the same thread block</a:t>
            </a:r>
            <a:endParaRPr sz="2000" spc="-5" dirty="0">
              <a:solidFill>
                <a:schemeClr val="accent5">
                  <a:lumMod val="75000"/>
                </a:schemeClr>
              </a:solidFill>
              <a:latin typeface="Arial" panose="020B0604020202020204" pitchFamily="34" charset="0"/>
              <a:cs typeface="Arial" panose="020B0604020202020204" pitchFamily="34" charset="0"/>
            </a:endParaRPr>
          </a:p>
          <a:p>
            <a:pPr marL="355600" indent="-343535" defTabSz="0">
              <a:lnSpc>
                <a:spcPct val="100000"/>
              </a:lnSpc>
              <a:spcBef>
                <a:spcPts val="595"/>
              </a:spcBef>
              <a:buChar char="•"/>
              <a:tabLst>
                <a:tab pos="355600" algn="l"/>
                <a:tab pos="356235" algn="l"/>
              </a:tabLst>
            </a:pPr>
            <a:r>
              <a:rPr sz="2400" dirty="0">
                <a:solidFill>
                  <a:schemeClr val="accent5">
                    <a:lumMod val="75000"/>
                  </a:schemeClr>
                </a:solidFill>
                <a:latin typeface="Arial" panose="020B0604020202020204" pitchFamily="34" charset="0"/>
                <a:cs typeface="Arial" panose="020B0604020202020204" pitchFamily="34" charset="0"/>
              </a:rPr>
              <a:t>The </a:t>
            </a:r>
            <a:r>
              <a:rPr sz="2400" i="1" dirty="0">
                <a:solidFill>
                  <a:schemeClr val="accent5">
                    <a:lumMod val="75000"/>
                  </a:schemeClr>
                </a:solidFill>
                <a:latin typeface="Arial" panose="020B0604020202020204" pitchFamily="34" charset="0"/>
                <a:cs typeface="Arial" panose="020B0604020202020204" pitchFamily="34" charset="0"/>
              </a:rPr>
              <a:t>off-chip </a:t>
            </a:r>
            <a:r>
              <a:rPr sz="2400" spc="-10" dirty="0">
                <a:solidFill>
                  <a:schemeClr val="accent5">
                    <a:lumMod val="75000"/>
                  </a:schemeClr>
                </a:solidFill>
                <a:latin typeface="Arial" panose="020B0604020202020204" pitchFamily="34" charset="0"/>
                <a:cs typeface="Arial" panose="020B0604020202020204" pitchFamily="34" charset="0"/>
              </a:rPr>
              <a:t>memory </a:t>
            </a:r>
            <a:r>
              <a:rPr sz="2400" dirty="0">
                <a:solidFill>
                  <a:schemeClr val="accent5">
                    <a:lumMod val="75000"/>
                  </a:schemeClr>
                </a:solidFill>
                <a:latin typeface="Arial" panose="020B0604020202020204" pitchFamily="34" charset="0"/>
                <a:cs typeface="Arial" panose="020B0604020202020204" pitchFamily="34" charset="0"/>
              </a:rPr>
              <a:t>shared </a:t>
            </a:r>
            <a:r>
              <a:rPr sz="2400" spc="-5" dirty="0">
                <a:solidFill>
                  <a:schemeClr val="accent5">
                    <a:lumMod val="75000"/>
                  </a:schemeClr>
                </a:solidFill>
                <a:latin typeface="Arial" panose="020B0604020202020204" pitchFamily="34" charset="0"/>
                <a:cs typeface="Arial" panose="020B0604020202020204" pitchFamily="34" charset="0"/>
              </a:rPr>
              <a:t>by </a:t>
            </a:r>
            <a:r>
              <a:rPr sz="2400" dirty="0">
                <a:solidFill>
                  <a:schemeClr val="accent5">
                    <a:lumMod val="75000"/>
                  </a:schemeClr>
                </a:solidFill>
                <a:latin typeface="Arial" panose="020B0604020202020204" pitchFamily="34" charset="0"/>
                <a:cs typeface="Arial" panose="020B0604020202020204" pitchFamily="34" charset="0"/>
              </a:rPr>
              <a:t>SIMD processors is</a:t>
            </a:r>
            <a:r>
              <a:rPr sz="2400" spc="-35" dirty="0">
                <a:solidFill>
                  <a:schemeClr val="accent5">
                    <a:lumMod val="75000"/>
                  </a:schemeClr>
                </a:solidFill>
                <a:latin typeface="Arial" panose="020B0604020202020204" pitchFamily="34" charset="0"/>
                <a:cs typeface="Arial" panose="020B0604020202020204" pitchFamily="34" charset="0"/>
              </a:rPr>
              <a:t> </a:t>
            </a:r>
            <a:r>
              <a:rPr sz="2400" i="1" spc="-5" dirty="0">
                <a:solidFill>
                  <a:schemeClr val="accent5">
                    <a:lumMod val="75000"/>
                  </a:schemeClr>
                </a:solidFill>
                <a:latin typeface="Arial" panose="020B0604020202020204" pitchFamily="34" charset="0"/>
                <a:cs typeface="Arial" panose="020B0604020202020204" pitchFamily="34" charset="0"/>
              </a:rPr>
              <a:t>GPU</a:t>
            </a:r>
            <a:endParaRPr sz="2400" dirty="0">
              <a:solidFill>
                <a:schemeClr val="accent5">
                  <a:lumMod val="75000"/>
                </a:schemeClr>
              </a:solidFill>
              <a:latin typeface="Arial" panose="020B0604020202020204" pitchFamily="34" charset="0"/>
              <a:cs typeface="Arial" panose="020B0604020202020204" pitchFamily="34" charset="0"/>
            </a:endParaRPr>
          </a:p>
          <a:p>
            <a:pPr marL="355600">
              <a:lnSpc>
                <a:spcPct val="100000"/>
              </a:lnSpc>
            </a:pPr>
            <a:r>
              <a:rPr lang="en-US" sz="2400" dirty="0">
                <a:solidFill>
                  <a:schemeClr val="accent5">
                    <a:lumMod val="75000"/>
                  </a:schemeClr>
                </a:solidFill>
                <a:latin typeface="Arial" panose="020B0604020202020204" pitchFamily="34" charset="0"/>
                <a:cs typeface="Arial" panose="020B0604020202020204" pitchFamily="34" charset="0"/>
              </a:rPr>
              <a:t>m</a:t>
            </a:r>
            <a:r>
              <a:rPr sz="2400" dirty="0">
                <a:solidFill>
                  <a:schemeClr val="accent5">
                    <a:lumMod val="75000"/>
                  </a:schemeClr>
                </a:solidFill>
                <a:latin typeface="Arial" panose="020B0604020202020204" pitchFamily="34" charset="0"/>
                <a:cs typeface="Arial" panose="020B0604020202020204" pitchFamily="34" charset="0"/>
              </a:rPr>
              <a:t>emory</a:t>
            </a:r>
            <a:r>
              <a:rPr lang="zh-CN" altLang="en-US" sz="2400" dirty="0">
                <a:solidFill>
                  <a:schemeClr val="accent5">
                    <a:lumMod val="75000"/>
                  </a:schemeClr>
                </a:solidFill>
                <a:latin typeface="Arial" panose="020B0604020202020204" pitchFamily="34" charset="0"/>
                <a:cs typeface="Arial" panose="020B0604020202020204" pitchFamily="34" charset="0"/>
              </a:rPr>
              <a:t> </a:t>
            </a:r>
            <a:r>
              <a:rPr lang="en-US" altLang="zh-CN" sz="2400" dirty="0">
                <a:solidFill>
                  <a:schemeClr val="accent5">
                    <a:lumMod val="75000"/>
                  </a:schemeClr>
                </a:solidFill>
                <a:latin typeface="Arial" panose="020B0604020202020204" pitchFamily="34" charset="0"/>
                <a:cs typeface="Arial" panose="020B0604020202020204" pitchFamily="34" charset="0"/>
              </a:rPr>
              <a:t>(</a:t>
            </a:r>
            <a:r>
              <a:rPr lang="en-US" altLang="zh-CN" sz="2400" dirty="0">
                <a:solidFill>
                  <a:srgbClr val="FF0000"/>
                </a:solidFill>
                <a:latin typeface="Arial" panose="020B0604020202020204" pitchFamily="34" charset="0"/>
                <a:cs typeface="Arial" panose="020B0604020202020204" pitchFamily="34" charset="0"/>
              </a:rPr>
              <a:t>Global</a:t>
            </a:r>
            <a:r>
              <a:rPr lang="zh-CN" altLang="en-US" sz="2400" dirty="0">
                <a:solidFill>
                  <a:srgbClr val="FF0000"/>
                </a:solidFill>
                <a:latin typeface="Arial" panose="020B0604020202020204" pitchFamily="34" charset="0"/>
                <a:cs typeface="Arial" panose="020B0604020202020204" pitchFamily="34" charset="0"/>
              </a:rPr>
              <a:t> </a:t>
            </a:r>
            <a:r>
              <a:rPr lang="en-US" altLang="zh-CN" sz="2400" dirty="0">
                <a:solidFill>
                  <a:srgbClr val="FF0000"/>
                </a:solidFill>
                <a:latin typeface="Arial" panose="020B0604020202020204" pitchFamily="34" charset="0"/>
                <a:cs typeface="Arial" panose="020B0604020202020204" pitchFamily="34" charset="0"/>
              </a:rPr>
              <a:t>memory</a:t>
            </a:r>
            <a:r>
              <a:rPr lang="en-US" altLang="zh-CN" sz="2400" dirty="0">
                <a:solidFill>
                  <a:schemeClr val="accent5">
                    <a:lumMod val="75000"/>
                  </a:schemeClr>
                </a:solidFill>
                <a:latin typeface="Arial" panose="020B0604020202020204" pitchFamily="34" charset="0"/>
                <a:cs typeface="Arial" panose="020B0604020202020204" pitchFamily="34" charset="0"/>
              </a:rPr>
              <a:t>)</a:t>
            </a:r>
            <a:endParaRPr sz="2400" dirty="0">
              <a:solidFill>
                <a:schemeClr val="accent5">
                  <a:lumMod val="75000"/>
                </a:schemeClr>
              </a:solidFill>
              <a:latin typeface="Arial" panose="020B0604020202020204" pitchFamily="34" charset="0"/>
              <a:cs typeface="Arial" panose="020B0604020202020204" pitchFamily="34" charset="0"/>
            </a:endParaRPr>
          </a:p>
          <a:p>
            <a:pPr marL="756285" lvl="1" indent="-287020" defTabSz="0">
              <a:lnSpc>
                <a:spcPct val="100000"/>
              </a:lnSpc>
              <a:spcBef>
                <a:spcPts val="655"/>
              </a:spcBef>
              <a:buChar char="–"/>
              <a:tabLst>
                <a:tab pos="756920" algn="l"/>
              </a:tabLst>
            </a:pPr>
            <a:r>
              <a:rPr sz="2000" spc="-5" dirty="0">
                <a:solidFill>
                  <a:schemeClr val="accent5">
                    <a:lumMod val="75000"/>
                  </a:schemeClr>
                </a:solidFill>
                <a:latin typeface="Arial" panose="020B0604020202020204" pitchFamily="34" charset="0"/>
                <a:cs typeface="Arial" panose="020B0604020202020204" pitchFamily="34" charset="0"/>
              </a:rPr>
              <a:t>Host </a:t>
            </a:r>
            <a:r>
              <a:rPr sz="2000" spc="-10" dirty="0">
                <a:solidFill>
                  <a:schemeClr val="accent5">
                    <a:lumMod val="75000"/>
                  </a:schemeClr>
                </a:solidFill>
                <a:latin typeface="Arial" panose="020B0604020202020204" pitchFamily="34" charset="0"/>
                <a:cs typeface="Arial" panose="020B0604020202020204" pitchFamily="34" charset="0"/>
              </a:rPr>
              <a:t>can </a:t>
            </a:r>
            <a:r>
              <a:rPr sz="2000" spc="-5" dirty="0">
                <a:solidFill>
                  <a:schemeClr val="accent5">
                    <a:lumMod val="75000"/>
                  </a:schemeClr>
                </a:solidFill>
                <a:latin typeface="Arial" panose="020B0604020202020204" pitchFamily="34" charset="0"/>
                <a:cs typeface="Arial" panose="020B0604020202020204" pitchFamily="34" charset="0"/>
              </a:rPr>
              <a:t>read and write GPU</a:t>
            </a:r>
            <a:r>
              <a:rPr sz="2000" spc="20" dirty="0">
                <a:solidFill>
                  <a:schemeClr val="accent5">
                    <a:lumMod val="75000"/>
                  </a:schemeClr>
                </a:solidFill>
                <a:latin typeface="Arial" panose="020B0604020202020204" pitchFamily="34" charset="0"/>
                <a:cs typeface="Arial" panose="020B0604020202020204" pitchFamily="34" charset="0"/>
              </a:rPr>
              <a:t> </a:t>
            </a:r>
            <a:r>
              <a:rPr sz="2000" spc="-10" dirty="0">
                <a:solidFill>
                  <a:schemeClr val="accent5">
                    <a:lumMod val="75000"/>
                  </a:schemeClr>
                </a:solidFill>
                <a:latin typeface="Arial" panose="020B0604020202020204" pitchFamily="34" charset="0"/>
                <a:cs typeface="Arial" panose="020B0604020202020204" pitchFamily="34" charset="0"/>
              </a:rPr>
              <a:t>memory</a:t>
            </a:r>
            <a:endParaRPr sz="2000" dirty="0">
              <a:solidFill>
                <a:schemeClr val="accent5">
                  <a:lumMod val="75000"/>
                </a:schemeClr>
              </a:solidFill>
              <a:latin typeface="Arial" panose="020B0604020202020204" pitchFamily="34" charset="0"/>
              <a:cs typeface="Arial" panose="020B0604020202020204" pitchFamily="34" charset="0"/>
            </a:endParaRPr>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6" name="object 6"/>
          <p:cNvSpPr txBox="1"/>
          <p:nvPr/>
        </p:nvSpPr>
        <p:spPr>
          <a:xfrm>
            <a:off x="8576436" y="6406218"/>
            <a:ext cx="228600" cy="194310"/>
          </a:xfrm>
          <a:prstGeom prst="rect">
            <a:avLst/>
          </a:prstGeom>
        </p:spPr>
        <p:txBody>
          <a:bodyPr vert="horz" wrap="square" lIns="0" tIns="0" rIns="0" bIns="0" rtlCol="0">
            <a:spAutoFit/>
          </a:bodyPr>
          <a:lstStyle/>
          <a:p>
            <a:pPr marL="38100">
              <a:lnSpc>
                <a:spcPts val="1410"/>
              </a:lnSpc>
            </a:pPr>
            <a:fld id="{81D60167-4931-47E6-BA6A-407CBD079E47}" type="slidenum">
              <a:rPr sz="1200" dirty="0">
                <a:latin typeface="Times New Roman" panose="02020603050405020304" pitchFamily="18" charset="0"/>
                <a:cs typeface="Times New Roman" panose="02020603050405020304" pitchFamily="18" charset="0"/>
              </a:rPr>
            </a:fld>
            <a:endParaRPr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55</a:t>
            </a:r>
            <a:endParaRPr sz="1200">
              <a:latin typeface="Times New Roman" panose="02020603050405020304" pitchFamily="18" charset="0"/>
              <a:cs typeface="Times New Roman" panose="02020603050405020304" pitchFamily="18" charset="0"/>
            </a:endParaRPr>
          </a:p>
        </p:txBody>
      </p:sp>
      <p:sp>
        <p:nvSpPr>
          <p:cNvPr id="3" name="object 3"/>
          <p:cNvSpPr/>
          <p:nvPr/>
        </p:nvSpPr>
        <p:spPr>
          <a:xfrm>
            <a:off x="1884933" y="116586"/>
            <a:ext cx="5073650" cy="4441824"/>
          </a:xfrm>
          <a:prstGeom prst="rect">
            <a:avLst/>
          </a:prstGeom>
          <a:blipFill>
            <a:blip r:embed="rId1" cstate="print"/>
            <a:stretch>
              <a:fillRect/>
            </a:stretch>
          </a:blipFill>
        </p:spPr>
        <p:txBody>
          <a:bodyPr wrap="square" lIns="0" tIns="0" rIns="0" bIns="0" rtlCol="0"/>
          <a:lstStyle/>
          <a:p/>
        </p:txBody>
      </p:sp>
      <p:sp>
        <p:nvSpPr>
          <p:cNvPr id="4" name="object 4"/>
          <p:cNvSpPr txBox="1"/>
          <p:nvPr/>
        </p:nvSpPr>
        <p:spPr>
          <a:xfrm>
            <a:off x="489915" y="4908245"/>
            <a:ext cx="5275885" cy="289823"/>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4.18 GPU Memory</a:t>
            </a:r>
            <a:r>
              <a:rPr sz="1800" b="1" spc="-70" dirty="0">
                <a:latin typeface="Arial" panose="020B0604020202020204" pitchFamily="34" charset="0"/>
                <a:cs typeface="Arial" panose="020B0604020202020204" pitchFamily="34" charset="0"/>
              </a:rPr>
              <a:t> </a:t>
            </a:r>
            <a:r>
              <a:rPr sz="1800" b="1" spc="-5" dirty="0">
                <a:latin typeface="Arial" panose="020B0604020202020204" pitchFamily="34" charset="0"/>
                <a:cs typeface="Arial" panose="020B0604020202020204" pitchFamily="34" charset="0"/>
              </a:rPr>
              <a:t>structures.</a:t>
            </a:r>
            <a:endParaRPr sz="1800" dirty="0">
              <a:latin typeface="Arial" panose="020B0604020202020204" pitchFamily="34" charset="0"/>
              <a:cs typeface="Arial" panose="020B0604020202020204" pitchFamily="34" charset="0"/>
            </a:endParaRPr>
          </a:p>
        </p:txBody>
      </p:sp>
      <p:sp>
        <p:nvSpPr>
          <p:cNvPr id="5" name="object 5"/>
          <p:cNvSpPr txBox="1"/>
          <p:nvPr/>
        </p:nvSpPr>
        <p:spPr>
          <a:xfrm>
            <a:off x="489915" y="5182870"/>
            <a:ext cx="7959493" cy="1420902"/>
          </a:xfrm>
          <a:prstGeom prst="rect">
            <a:avLst/>
          </a:prstGeom>
        </p:spPr>
        <p:txBody>
          <a:bodyPr vert="horz" wrap="square" lIns="0" tIns="12700" rIns="0" bIns="0" rtlCol="0">
            <a:spAutoFit/>
          </a:bodyPr>
          <a:lstStyle/>
          <a:p>
            <a:pPr marL="299085" indent="-287020" defTabSz="0">
              <a:lnSpc>
                <a:spcPct val="100000"/>
              </a:lnSpc>
              <a:spcBef>
                <a:spcPts val="100"/>
              </a:spcBef>
              <a:buFont typeface="Arial" panose="020B0604020202020204" pitchFamily="34" charset="0"/>
              <a:buChar char="•"/>
              <a:tabLst>
                <a:tab pos="299085" algn="l"/>
                <a:tab pos="299720" algn="l"/>
              </a:tabLst>
            </a:pPr>
            <a:r>
              <a:rPr sz="1800" i="1" u="sng" spc="-5" dirty="0">
                <a:uFill>
                  <a:solidFill>
                    <a:srgbClr val="000000"/>
                  </a:solidFill>
                </a:uFill>
                <a:latin typeface="Arial" panose="020B0604020202020204" pitchFamily="34" charset="0"/>
                <a:cs typeface="Arial" panose="020B0604020202020204" pitchFamily="34" charset="0"/>
              </a:rPr>
              <a:t>GPU Memory</a:t>
            </a:r>
            <a:r>
              <a:rPr sz="1800" i="1" spc="-5" dirty="0">
                <a:latin typeface="Arial" panose="020B0604020202020204" pitchFamily="34" charset="0"/>
                <a:cs typeface="Arial" panose="020B0604020202020204" pitchFamily="34" charset="0"/>
              </a:rPr>
              <a:t> </a:t>
            </a:r>
            <a:r>
              <a:rPr lang="en-US" sz="1800" i="1" spc="-5" dirty="0">
                <a:latin typeface="Arial" panose="020B0604020202020204" pitchFamily="34" charset="0"/>
                <a:cs typeface="Arial" panose="020B0604020202020204" pitchFamily="34" charset="0"/>
              </a:rPr>
              <a:t>(</a:t>
            </a:r>
            <a:r>
              <a:rPr lang="en-US" sz="1800" i="1" spc="-5" dirty="0">
                <a:solidFill>
                  <a:srgbClr val="FF0000"/>
                </a:solidFill>
                <a:latin typeface="Arial" panose="020B0604020202020204" pitchFamily="34" charset="0"/>
                <a:cs typeface="Arial" panose="020B0604020202020204" pitchFamily="34" charset="0"/>
              </a:rPr>
              <a:t>Global Memory</a:t>
            </a:r>
            <a:r>
              <a:rPr lang="en-US" sz="1800" i="1" spc="-5" dirty="0">
                <a:latin typeface="Arial" panose="020B0604020202020204" pitchFamily="34" charset="0"/>
                <a:cs typeface="Arial" panose="020B0604020202020204" pitchFamily="34" charset="0"/>
              </a:rPr>
              <a:t>)</a:t>
            </a:r>
            <a:r>
              <a:rPr sz="1800" dirty="0">
                <a:latin typeface="Arial" panose="020B0604020202020204" pitchFamily="34" charset="0"/>
                <a:cs typeface="Arial" panose="020B0604020202020204" pitchFamily="34" charset="0"/>
              </a:rPr>
              <a:t> shared by all </a:t>
            </a:r>
            <a:r>
              <a:rPr sz="1800" spc="-5" dirty="0">
                <a:latin typeface="Arial" panose="020B0604020202020204" pitchFamily="34" charset="0"/>
                <a:cs typeface="Arial" panose="020B0604020202020204" pitchFamily="34" charset="0"/>
              </a:rPr>
              <a:t>Grids </a:t>
            </a:r>
            <a:r>
              <a:rPr sz="1800" dirty="0">
                <a:latin typeface="Arial" panose="020B0604020202020204" pitchFamily="34" charset="0"/>
                <a:cs typeface="Arial" panose="020B0604020202020204" pitchFamily="34" charset="0"/>
              </a:rPr>
              <a:t>(vectorized</a:t>
            </a:r>
            <a:r>
              <a:rPr sz="1800" spc="-2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loops),</a:t>
            </a:r>
            <a:endParaRPr sz="1800" dirty="0">
              <a:latin typeface="Arial" panose="020B0604020202020204" pitchFamily="34" charset="0"/>
              <a:cs typeface="Arial" panose="020B0604020202020204" pitchFamily="34" charset="0"/>
            </a:endParaRPr>
          </a:p>
          <a:p>
            <a:pPr marL="299085" marR="5080" indent="-287020" defTabSz="0">
              <a:lnSpc>
                <a:spcPct val="100000"/>
              </a:lnSpc>
              <a:buFont typeface="Arial" panose="020B0604020202020204" pitchFamily="34" charset="0"/>
              <a:buChar char="•"/>
              <a:tabLst>
                <a:tab pos="299085" algn="l"/>
                <a:tab pos="299720" algn="l"/>
              </a:tabLst>
            </a:pPr>
            <a:r>
              <a:rPr sz="1800" i="1" u="sng" dirty="0">
                <a:uFill>
                  <a:solidFill>
                    <a:srgbClr val="000000"/>
                  </a:solidFill>
                </a:uFill>
                <a:latin typeface="Arial" panose="020B0604020202020204" pitchFamily="34" charset="0"/>
                <a:cs typeface="Arial" panose="020B0604020202020204" pitchFamily="34" charset="0"/>
              </a:rPr>
              <a:t>Local </a:t>
            </a:r>
            <a:r>
              <a:rPr sz="1800" i="1" u="sng" spc="-5" dirty="0">
                <a:uFill>
                  <a:solidFill>
                    <a:srgbClr val="000000"/>
                  </a:solidFill>
                </a:uFill>
                <a:latin typeface="Arial" panose="020B0604020202020204" pitchFamily="34" charset="0"/>
                <a:cs typeface="Arial" panose="020B0604020202020204" pitchFamily="34" charset="0"/>
              </a:rPr>
              <a:t>Memory</a:t>
            </a:r>
            <a:r>
              <a:rPr lang="en-US" sz="1800" i="1" u="sng" spc="-5" dirty="0">
                <a:uFill>
                  <a:solidFill>
                    <a:srgbClr val="000000"/>
                  </a:solidFill>
                </a:uFill>
                <a:latin typeface="Arial" panose="020B0604020202020204" pitchFamily="34" charset="0"/>
                <a:cs typeface="Arial" panose="020B0604020202020204" pitchFamily="34" charset="0"/>
              </a:rPr>
              <a:t> (</a:t>
            </a:r>
            <a:r>
              <a:rPr lang="en-US" sz="1800" i="1" u="sng" spc="-5" dirty="0">
                <a:solidFill>
                  <a:srgbClr val="FF0000"/>
                </a:solidFill>
                <a:uFill>
                  <a:solidFill>
                    <a:srgbClr val="000000"/>
                  </a:solidFill>
                </a:uFill>
                <a:latin typeface="Arial" panose="020B0604020202020204" pitchFamily="34" charset="0"/>
                <a:cs typeface="Arial" panose="020B0604020202020204" pitchFamily="34" charset="0"/>
              </a:rPr>
              <a:t>Shared Memory</a:t>
            </a:r>
            <a:r>
              <a:rPr lang="en-US" sz="1800" i="1" u="sng" spc="-5" dirty="0">
                <a:uFill>
                  <a:solidFill>
                    <a:srgbClr val="000000"/>
                  </a:solidFill>
                </a:uFill>
                <a:latin typeface="Arial" panose="020B0604020202020204" pitchFamily="34" charset="0"/>
                <a:cs typeface="Arial" panose="020B0604020202020204" pitchFamily="34" charset="0"/>
              </a:rPr>
              <a:t>)</a:t>
            </a:r>
            <a:r>
              <a:rPr sz="1800" i="1"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 shared by all threads </a:t>
            </a:r>
            <a:r>
              <a:rPr sz="1800" spc="-5" dirty="0">
                <a:latin typeface="Arial" panose="020B0604020202020204" pitchFamily="34" charset="0"/>
                <a:cs typeface="Arial" panose="020B0604020202020204" pitchFamily="34" charset="0"/>
              </a:rPr>
              <a:t>of SIMD </a:t>
            </a:r>
            <a:r>
              <a:rPr sz="1800" dirty="0">
                <a:latin typeface="Arial" panose="020B0604020202020204" pitchFamily="34" charset="0"/>
                <a:cs typeface="Arial" panose="020B0604020202020204" pitchFamily="34" charset="0"/>
              </a:rPr>
              <a:t>instructions within a</a:t>
            </a:r>
            <a:r>
              <a:rPr sz="1800" spc="-8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thread  block (body of a vectorized</a:t>
            </a:r>
            <a:r>
              <a:rPr sz="1800" spc="-30"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loop).</a:t>
            </a:r>
            <a:endParaRPr sz="1800" dirty="0">
              <a:latin typeface="Arial" panose="020B0604020202020204" pitchFamily="34" charset="0"/>
              <a:cs typeface="Arial" panose="020B0604020202020204" pitchFamily="34" charset="0"/>
            </a:endParaRPr>
          </a:p>
          <a:p>
            <a:pPr marL="299085" indent="-287020" defTabSz="0">
              <a:lnSpc>
                <a:spcPct val="100000"/>
              </a:lnSpc>
              <a:buFont typeface="Arial" panose="020B0604020202020204" pitchFamily="34" charset="0"/>
              <a:buChar char="•"/>
              <a:tabLst>
                <a:tab pos="299085" algn="l"/>
                <a:tab pos="299720" algn="l"/>
              </a:tabLst>
            </a:pPr>
            <a:r>
              <a:rPr sz="1800" i="1" u="sng" dirty="0">
                <a:uFill>
                  <a:solidFill>
                    <a:srgbClr val="000000"/>
                  </a:solidFill>
                </a:uFill>
                <a:latin typeface="Arial" panose="020B0604020202020204" pitchFamily="34" charset="0"/>
                <a:cs typeface="Arial" panose="020B0604020202020204" pitchFamily="34" charset="0"/>
              </a:rPr>
              <a:t>Private </a:t>
            </a:r>
            <a:r>
              <a:rPr sz="1800" i="1" u="sng" spc="-5" dirty="0">
                <a:uFill>
                  <a:solidFill>
                    <a:srgbClr val="000000"/>
                  </a:solidFill>
                </a:uFill>
                <a:latin typeface="Arial" panose="020B0604020202020204" pitchFamily="34" charset="0"/>
                <a:cs typeface="Arial" panose="020B0604020202020204" pitchFamily="34" charset="0"/>
              </a:rPr>
              <a:t>Memory</a:t>
            </a:r>
            <a:r>
              <a:rPr sz="1800" i="1" spc="-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private to a </a:t>
            </a:r>
            <a:r>
              <a:rPr sz="1800" spc="-5" dirty="0">
                <a:latin typeface="Arial" panose="020B0604020202020204" pitchFamily="34" charset="0"/>
                <a:cs typeface="Arial" panose="020B0604020202020204" pitchFamily="34" charset="0"/>
              </a:rPr>
              <a:t>single CUDA</a:t>
            </a:r>
            <a:r>
              <a:rPr sz="1800" spc="-95" dirty="0">
                <a:latin typeface="Arial" panose="020B0604020202020204" pitchFamily="34" charset="0"/>
                <a:cs typeface="Arial" panose="020B0604020202020204" pitchFamily="34" charset="0"/>
              </a:rPr>
              <a:t> </a:t>
            </a:r>
            <a:r>
              <a:rPr sz="1800" dirty="0">
                <a:latin typeface="Arial" panose="020B0604020202020204" pitchFamily="34" charset="0"/>
                <a:cs typeface="Arial" panose="020B0604020202020204" pitchFamily="34" charset="0"/>
              </a:rPr>
              <a:t>thread.</a:t>
            </a:r>
            <a:endParaRPr sz="1800" dirty="0">
              <a:latin typeface="Arial" panose="020B0604020202020204" pitchFamily="34" charset="0"/>
              <a:cs typeface="Arial" panose="020B0604020202020204" pitchFamily="34" charset="0"/>
            </a:endParaRPr>
          </a:p>
          <a:p>
            <a:pPr marL="2673985">
              <a:lnSpc>
                <a:spcPct val="100000"/>
              </a:lnSpc>
              <a:spcBef>
                <a:spcPts val="875"/>
              </a:spcBef>
            </a:pPr>
            <a:r>
              <a:rPr lang="en-US" sz="1200" spc="-10" dirty="0">
                <a:latin typeface="Arial" panose="020B0604020202020204" pitchFamily="34" charset="0"/>
                <a:cs typeface="Arial" panose="020B0604020202020204" pitchFamily="34" charset="0"/>
              </a:rPr>
              <a:t> </a:t>
            </a:r>
            <a:endParaRPr sz="1200" dirty="0">
              <a:latin typeface="Arial" panose="020B0604020202020204" pitchFamily="34" charset="0"/>
              <a:cs typeface="Arial" panose="020B0604020202020204" pitchFamily="34"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47166" y="85744"/>
            <a:ext cx="7702242" cy="629018"/>
          </a:xfrm>
          <a:prstGeom prst="rect">
            <a:avLst/>
          </a:prstGeom>
        </p:spPr>
        <p:txBody>
          <a:bodyPr vert="horz" wrap="square" lIns="0" tIns="13335" rIns="0" bIns="0" rtlCol="0">
            <a:spAutoFit/>
          </a:bodyPr>
          <a:lstStyle/>
          <a:p>
            <a:pPr marL="12700">
              <a:lnSpc>
                <a:spcPct val="100000"/>
              </a:lnSpc>
              <a:spcBef>
                <a:spcPts val="105"/>
              </a:spcBef>
            </a:pPr>
            <a:r>
              <a:rPr spc="-5" dirty="0"/>
              <a:t>Terminology</a:t>
            </a:r>
            <a:r>
              <a:rPr lang="en-US" spc="-5" dirty="0"/>
              <a:t> (GPU hardware)</a:t>
            </a:r>
            <a:endParaRPr spc="-5" dirty="0"/>
          </a:p>
        </p:txBody>
      </p:sp>
      <p:sp>
        <p:nvSpPr>
          <p:cNvPr id="4" name="object 4"/>
          <p:cNvSpPr txBox="1"/>
          <p:nvPr/>
        </p:nvSpPr>
        <p:spPr>
          <a:xfrm>
            <a:off x="330200" y="772776"/>
            <a:ext cx="8437880" cy="5697714"/>
          </a:xfrm>
          <a:prstGeom prst="rect">
            <a:avLst/>
          </a:prstGeom>
        </p:spPr>
        <p:txBody>
          <a:bodyPr vert="horz" wrap="square" lIns="0" tIns="100330" rIns="0" bIns="0" rtlCol="0">
            <a:spAutoFit/>
          </a:bodyPr>
          <a:lstStyle/>
          <a:p>
            <a:pPr marL="355600" indent="-343535" defTabSz="0">
              <a:lnSpc>
                <a:spcPct val="100000"/>
              </a:lnSpc>
              <a:spcBef>
                <a:spcPts val="790"/>
              </a:spcBef>
              <a:buClr>
                <a:srgbClr val="0033CC"/>
              </a:buClr>
              <a:buSzPct val="59000"/>
              <a:buFont typeface="Wingdings" panose="05000000000000000000" pitchFamily="2" charset="2"/>
              <a:buChar char=""/>
              <a:tabLst>
                <a:tab pos="355600" algn="l"/>
                <a:tab pos="356235" algn="l"/>
              </a:tabLst>
            </a:pPr>
            <a:r>
              <a:rPr sz="2800" i="1" spc="-5" dirty="0">
                <a:solidFill>
                  <a:srgbClr val="003399"/>
                </a:solidFill>
                <a:latin typeface="Arial" panose="020B0604020202020204" pitchFamily="34" charset="0"/>
                <a:cs typeface="Arial" panose="020B0604020202020204" pitchFamily="34" charset="0"/>
              </a:rPr>
              <a:t>Threads of SIMD</a:t>
            </a:r>
            <a:r>
              <a:rPr sz="2800" i="1" spc="25" dirty="0">
                <a:solidFill>
                  <a:srgbClr val="003399"/>
                </a:solidFill>
                <a:latin typeface="Arial" panose="020B0604020202020204" pitchFamily="34" charset="0"/>
                <a:cs typeface="Arial" panose="020B0604020202020204" pitchFamily="34" charset="0"/>
              </a:rPr>
              <a:t> </a:t>
            </a:r>
            <a:r>
              <a:rPr sz="2800" i="1" dirty="0">
                <a:solidFill>
                  <a:srgbClr val="003399"/>
                </a:solidFill>
                <a:latin typeface="Arial" panose="020B0604020202020204" pitchFamily="34" charset="0"/>
                <a:cs typeface="Arial" panose="020B0604020202020204" pitchFamily="34" charset="0"/>
              </a:rPr>
              <a:t>instructions</a:t>
            </a:r>
            <a:endParaRPr sz="2800" dirty="0">
              <a:latin typeface="Arial" panose="020B0604020202020204" pitchFamily="34" charset="0"/>
              <a:cs typeface="Arial" panose="020B0604020202020204" pitchFamily="34" charset="0"/>
            </a:endParaRPr>
          </a:p>
          <a:p>
            <a:pPr marL="756285" lvl="1" indent="-287020" defTabSz="0">
              <a:lnSpc>
                <a:spcPct val="100000"/>
              </a:lnSpc>
              <a:spcBef>
                <a:spcPts val="50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Each has its own</a:t>
            </a:r>
            <a:r>
              <a:rPr sz="2000" spc="-6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PC</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Thread scheduler uses scoreboard to</a:t>
            </a:r>
            <a:r>
              <a:rPr sz="2000" spc="-15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dispatch</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No data dependencies between</a:t>
            </a:r>
            <a:r>
              <a:rPr sz="2000" spc="-1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threads!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Keeps track of up </a:t>
            </a:r>
            <a:r>
              <a:rPr sz="2000" spc="-5" dirty="0">
                <a:solidFill>
                  <a:srgbClr val="0033CC"/>
                </a:solidFill>
                <a:latin typeface="Arial" panose="020B0604020202020204" pitchFamily="34" charset="0"/>
                <a:cs typeface="Arial" panose="020B0604020202020204" pitchFamily="34" charset="0"/>
              </a:rPr>
              <a:t>to </a:t>
            </a:r>
            <a:r>
              <a:rPr sz="2000" dirty="0">
                <a:solidFill>
                  <a:srgbClr val="0033CC"/>
                </a:solidFill>
                <a:latin typeface="Arial" panose="020B0604020202020204" pitchFamily="34" charset="0"/>
                <a:cs typeface="Arial" panose="020B0604020202020204" pitchFamily="34" charset="0"/>
              </a:rPr>
              <a:t>48 threads of SIMD</a:t>
            </a:r>
            <a:r>
              <a:rPr sz="2000" spc="-16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instructions</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45"/>
              </a:spcBef>
              <a:buClr>
                <a:srgbClr val="0033CC"/>
              </a:buClr>
              <a:buSzPct val="50000"/>
              <a:buFont typeface="Wingdings" panose="05000000000000000000" pitchFamily="2" charset="2"/>
              <a:buChar char=""/>
              <a:tabLst>
                <a:tab pos="1155700" algn="l"/>
                <a:tab pos="1156335" algn="l"/>
              </a:tabLst>
            </a:pPr>
            <a:r>
              <a:rPr sz="1800" spc="-5" dirty="0">
                <a:solidFill>
                  <a:srgbClr val="000066"/>
                </a:solidFill>
                <a:latin typeface="Arial" panose="020B0604020202020204" pitchFamily="34" charset="0"/>
                <a:cs typeface="Arial" panose="020B0604020202020204" pitchFamily="34" charset="0"/>
              </a:rPr>
              <a:t>Hides memory</a:t>
            </a:r>
            <a:r>
              <a:rPr sz="1800" spc="10" dirty="0">
                <a:solidFill>
                  <a:srgbClr val="000066"/>
                </a:solidFill>
                <a:latin typeface="Arial" panose="020B0604020202020204" pitchFamily="34" charset="0"/>
                <a:cs typeface="Arial" panose="020B0604020202020204" pitchFamily="34" charset="0"/>
              </a:rPr>
              <a:t> </a:t>
            </a:r>
            <a:r>
              <a:rPr sz="1800" spc="-5" dirty="0">
                <a:solidFill>
                  <a:srgbClr val="000066"/>
                </a:solidFill>
                <a:latin typeface="Arial" panose="020B0604020202020204" pitchFamily="34" charset="0"/>
                <a:cs typeface="Arial" panose="020B0604020202020204" pitchFamily="34" charset="0"/>
              </a:rPr>
              <a:t>latency</a:t>
            </a:r>
            <a:endParaRPr sz="1800" dirty="0">
              <a:latin typeface="Arial" panose="020B0604020202020204" pitchFamily="34" charset="0"/>
              <a:cs typeface="Arial" panose="020B0604020202020204" pitchFamily="34" charset="0"/>
            </a:endParaRPr>
          </a:p>
          <a:p>
            <a:pPr marL="355600" marR="5080" indent="-343535" defTabSz="0">
              <a:lnSpc>
                <a:spcPts val="3360"/>
              </a:lnSpc>
              <a:spcBef>
                <a:spcPts val="755"/>
              </a:spcBef>
              <a:buClr>
                <a:srgbClr val="0033CC"/>
              </a:buClr>
              <a:buSzPct val="59000"/>
              <a:buFont typeface="Wingdings" panose="05000000000000000000" pitchFamily="2" charset="2"/>
              <a:buChar char=""/>
              <a:tabLst>
                <a:tab pos="355600" algn="l"/>
                <a:tab pos="356235" algn="l"/>
              </a:tabLst>
            </a:pPr>
            <a:r>
              <a:rPr sz="2800" i="1" u="heavy" spc="-5" dirty="0">
                <a:solidFill>
                  <a:srgbClr val="003399"/>
                </a:solidFill>
                <a:uFill>
                  <a:solidFill>
                    <a:srgbClr val="003399"/>
                  </a:solidFill>
                </a:uFill>
                <a:latin typeface="Arial" panose="020B0604020202020204" pitchFamily="34" charset="0"/>
                <a:cs typeface="Arial" panose="020B0604020202020204" pitchFamily="34" charset="0"/>
              </a:rPr>
              <a:t>Thread block </a:t>
            </a:r>
            <a:r>
              <a:rPr sz="2800" i="1" u="heavy" dirty="0">
                <a:solidFill>
                  <a:srgbClr val="003399"/>
                </a:solidFill>
                <a:uFill>
                  <a:solidFill>
                    <a:srgbClr val="003399"/>
                  </a:solidFill>
                </a:uFill>
                <a:latin typeface="Arial" panose="020B0604020202020204" pitchFamily="34" charset="0"/>
                <a:cs typeface="Arial" panose="020B0604020202020204" pitchFamily="34" charset="0"/>
              </a:rPr>
              <a:t>scheduler</a:t>
            </a:r>
            <a:r>
              <a:rPr sz="2800" i="1" dirty="0">
                <a:solidFill>
                  <a:srgbClr val="003399"/>
                </a:solidFill>
                <a:latin typeface="Arial" panose="020B0604020202020204" pitchFamily="34" charset="0"/>
                <a:cs typeface="Arial" panose="020B0604020202020204" pitchFamily="34" charset="0"/>
              </a:rPr>
              <a:t> </a:t>
            </a:r>
            <a:endParaRPr lang="en-US" sz="2800" i="1" dirty="0">
              <a:solidFill>
                <a:srgbClr val="003399"/>
              </a:solidFill>
              <a:latin typeface="Arial" panose="020B0604020202020204" pitchFamily="34" charset="0"/>
              <a:cs typeface="Arial" panose="020B0604020202020204" pitchFamily="34" charset="0"/>
            </a:endParaRPr>
          </a:p>
          <a:p>
            <a:pPr marL="812800" marR="5080" lvl="1" indent="-343535" defTabSz="0">
              <a:lnSpc>
                <a:spcPts val="3360"/>
              </a:lnSpc>
              <a:spcBef>
                <a:spcPts val="755"/>
              </a:spcBef>
              <a:buClr>
                <a:srgbClr val="0033CC"/>
              </a:buClr>
              <a:buSzPct val="59000"/>
              <a:buFont typeface="Wingdings" panose="05000000000000000000" pitchFamily="2" charset="2"/>
              <a:buChar char=""/>
              <a:tabLst>
                <a:tab pos="355600" algn="l"/>
                <a:tab pos="356235" algn="l"/>
              </a:tabLst>
            </a:pPr>
            <a:r>
              <a:rPr lang="en-US" sz="2000" spc="-5" dirty="0">
                <a:solidFill>
                  <a:srgbClr val="003399"/>
                </a:solidFill>
                <a:latin typeface="Arial" panose="020B0604020202020204" pitchFamily="34" charset="0"/>
                <a:cs typeface="Arial" panose="020B0604020202020204" pitchFamily="34" charset="0"/>
              </a:rPr>
              <a:t>S</a:t>
            </a:r>
            <a:r>
              <a:rPr sz="2000" spc="-5" dirty="0">
                <a:solidFill>
                  <a:srgbClr val="003399"/>
                </a:solidFill>
                <a:latin typeface="Arial" panose="020B0604020202020204" pitchFamily="34" charset="0"/>
                <a:cs typeface="Arial" panose="020B0604020202020204" pitchFamily="34" charset="0"/>
              </a:rPr>
              <a:t>chedule thread </a:t>
            </a:r>
            <a:r>
              <a:rPr sz="2000" dirty="0">
                <a:solidFill>
                  <a:srgbClr val="003399"/>
                </a:solidFill>
                <a:latin typeface="Arial" panose="020B0604020202020204" pitchFamily="34" charset="0"/>
                <a:cs typeface="Arial" panose="020B0604020202020204" pitchFamily="34" charset="0"/>
              </a:rPr>
              <a:t>blocks  </a:t>
            </a:r>
            <a:r>
              <a:rPr sz="2000" spc="-5" dirty="0">
                <a:solidFill>
                  <a:srgbClr val="003399"/>
                </a:solidFill>
                <a:latin typeface="Arial" panose="020B0604020202020204" pitchFamily="34" charset="0"/>
                <a:cs typeface="Arial" panose="020B0604020202020204" pitchFamily="34" charset="0"/>
              </a:rPr>
              <a:t>to SIMD</a:t>
            </a:r>
            <a:r>
              <a:rPr sz="2000" spc="5"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processors</a:t>
            </a:r>
            <a:r>
              <a:rPr lang="en-US" sz="2000" spc="-5" dirty="0">
                <a:solidFill>
                  <a:srgbClr val="003399"/>
                </a:solidFill>
                <a:latin typeface="Arial" panose="020B0604020202020204" pitchFamily="34" charset="0"/>
                <a:cs typeface="Arial" panose="020B0604020202020204" pitchFamily="34" charset="0"/>
              </a:rPr>
              <a:t>, each thread block is split to sub-blocks (</a:t>
            </a:r>
            <a:r>
              <a:rPr lang="en-US" sz="2000" spc="-5" dirty="0">
                <a:solidFill>
                  <a:schemeClr val="accent2">
                    <a:lumMod val="75000"/>
                  </a:schemeClr>
                </a:solidFill>
                <a:latin typeface="Arial" panose="020B0604020202020204" pitchFamily="34" charset="0"/>
                <a:cs typeface="Arial" panose="020B0604020202020204" pitchFamily="34" charset="0"/>
              </a:rPr>
              <a:t>warps</a:t>
            </a:r>
            <a:r>
              <a:rPr lang="en-US" sz="2000" spc="-5" dirty="0">
                <a:solidFill>
                  <a:srgbClr val="003399"/>
                </a:solidFill>
                <a:latin typeface="Arial" panose="020B0604020202020204" pitchFamily="34" charset="0"/>
                <a:cs typeface="Arial" panose="020B0604020202020204" pitchFamily="34" charset="0"/>
              </a:rPr>
              <a:t>) (e.g. 32 CUDA threads / warp) and assigned to SIMD threads running on a SIMD processor.</a:t>
            </a:r>
            <a:endParaRPr sz="2000" dirty="0">
              <a:latin typeface="Arial" panose="020B0604020202020204" pitchFamily="34" charset="0"/>
              <a:cs typeface="Arial" panose="020B0604020202020204" pitchFamily="34" charset="0"/>
            </a:endParaRPr>
          </a:p>
          <a:p>
            <a:pPr marL="355600" indent="-343535" defTabSz="0">
              <a:lnSpc>
                <a:spcPct val="100000"/>
              </a:lnSpc>
              <a:spcBef>
                <a:spcPts val="560"/>
              </a:spcBef>
              <a:buClr>
                <a:srgbClr val="0033CC"/>
              </a:buClr>
              <a:buSzPct val="59000"/>
              <a:buFont typeface="Wingdings" panose="05000000000000000000" pitchFamily="2" charset="2"/>
              <a:buChar char=""/>
              <a:tabLst>
                <a:tab pos="355600" algn="l"/>
                <a:tab pos="356235" algn="l"/>
              </a:tabLst>
            </a:pPr>
            <a:r>
              <a:rPr sz="2800" spc="-5" dirty="0">
                <a:solidFill>
                  <a:srgbClr val="003399"/>
                </a:solidFill>
                <a:latin typeface="Arial" panose="020B0604020202020204" pitchFamily="34" charset="0"/>
                <a:cs typeface="Arial" panose="020B0604020202020204" pitchFamily="34" charset="0"/>
              </a:rPr>
              <a:t>Within </a:t>
            </a:r>
            <a:r>
              <a:rPr sz="2800" dirty="0">
                <a:solidFill>
                  <a:srgbClr val="003399"/>
                </a:solidFill>
                <a:latin typeface="Arial" panose="020B0604020202020204" pitchFamily="34" charset="0"/>
                <a:cs typeface="Arial" panose="020B0604020202020204" pitchFamily="34" charset="0"/>
              </a:rPr>
              <a:t>each </a:t>
            </a:r>
            <a:r>
              <a:rPr sz="2800" spc="-5" dirty="0">
                <a:solidFill>
                  <a:srgbClr val="003399"/>
                </a:solidFill>
                <a:latin typeface="Arial" panose="020B0604020202020204" pitchFamily="34" charset="0"/>
                <a:cs typeface="Arial" panose="020B0604020202020204" pitchFamily="34" charset="0"/>
              </a:rPr>
              <a:t>SIMD</a:t>
            </a:r>
            <a:r>
              <a:rPr sz="2800" spc="15" dirty="0">
                <a:solidFill>
                  <a:srgbClr val="003399"/>
                </a:solidFill>
                <a:latin typeface="Arial" panose="020B0604020202020204" pitchFamily="34" charset="0"/>
                <a:cs typeface="Arial" panose="020B0604020202020204" pitchFamily="34" charset="0"/>
              </a:rPr>
              <a:t> </a:t>
            </a:r>
            <a:r>
              <a:rPr sz="2800" dirty="0">
                <a:solidFill>
                  <a:srgbClr val="003399"/>
                </a:solidFill>
                <a:latin typeface="Arial" panose="020B0604020202020204" pitchFamily="34" charset="0"/>
                <a:cs typeface="Arial" panose="020B0604020202020204" pitchFamily="34" charset="0"/>
              </a:rPr>
              <a:t>processor:</a:t>
            </a:r>
            <a:endParaRPr sz="2800" dirty="0">
              <a:latin typeface="Arial" panose="020B0604020202020204" pitchFamily="34" charset="0"/>
              <a:cs typeface="Arial" panose="020B0604020202020204" pitchFamily="34" charset="0"/>
            </a:endParaRPr>
          </a:p>
          <a:p>
            <a:pPr marL="756285" lvl="1" indent="-287020" defTabSz="0">
              <a:lnSpc>
                <a:spcPct val="100000"/>
              </a:lnSpc>
              <a:spcBef>
                <a:spcPts val="595"/>
              </a:spcBef>
              <a:buClr>
                <a:srgbClr val="003399"/>
              </a:buClr>
              <a:buSzPct val="54000"/>
              <a:buFont typeface="Wingdings" panose="05000000000000000000" pitchFamily="2" charset="2"/>
              <a:buChar char=""/>
              <a:tabLst>
                <a:tab pos="756285" algn="l"/>
                <a:tab pos="756920" algn="l"/>
              </a:tabLst>
            </a:pPr>
            <a:r>
              <a:rPr lang="en-US" altLang="zh-CN" sz="2400" spc="-5" dirty="0">
                <a:solidFill>
                  <a:srgbClr val="0033CC"/>
                </a:solidFill>
                <a:latin typeface="Arial" panose="020B0604020202020204" pitchFamily="34" charset="0"/>
                <a:cs typeface="Arial" panose="020B0604020202020204" pitchFamily="34" charset="0"/>
              </a:rPr>
              <a:t>16</a:t>
            </a:r>
            <a:r>
              <a:rPr lang="zh-CN" altLang="en-US" sz="2400" spc="-5" dirty="0">
                <a:solidFill>
                  <a:srgbClr val="0033CC"/>
                </a:solidFill>
                <a:latin typeface="Arial" panose="020B0604020202020204" pitchFamily="34" charset="0"/>
                <a:cs typeface="Arial" panose="020B0604020202020204" pitchFamily="34" charset="0"/>
              </a:rPr>
              <a:t> </a:t>
            </a:r>
            <a:r>
              <a:rPr lang="en-US" altLang="zh-CN" sz="2400" spc="-5" dirty="0">
                <a:solidFill>
                  <a:srgbClr val="0033CC"/>
                </a:solidFill>
                <a:latin typeface="Arial" panose="020B0604020202020204" pitchFamily="34" charset="0"/>
                <a:cs typeface="Arial" panose="020B0604020202020204" pitchFamily="34" charset="0"/>
              </a:rPr>
              <a:t>or</a:t>
            </a:r>
            <a:r>
              <a:rPr lang="zh-CN" altLang="en-US" sz="2400" spc="-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32 SIMD</a:t>
            </a:r>
            <a:r>
              <a:rPr sz="2400" spc="-1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lanes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spc="-5" dirty="0">
                <a:solidFill>
                  <a:srgbClr val="FF0000"/>
                </a:solidFill>
                <a:latin typeface="Arial" panose="020B0604020202020204" pitchFamily="34" charset="0"/>
                <a:cs typeface="Arial" panose="020B0604020202020204" pitchFamily="34" charset="0"/>
              </a:rPr>
              <a:t>Wide</a:t>
            </a:r>
            <a:r>
              <a:rPr sz="2400" spc="-5" dirty="0">
                <a:solidFill>
                  <a:srgbClr val="0033CC"/>
                </a:solidFill>
                <a:latin typeface="Arial" panose="020B0604020202020204" pitchFamily="34" charset="0"/>
                <a:cs typeface="Arial" panose="020B0604020202020204" pitchFamily="34" charset="0"/>
              </a:rPr>
              <a:t> and </a:t>
            </a:r>
            <a:r>
              <a:rPr sz="2400" spc="-5" dirty="0">
                <a:solidFill>
                  <a:srgbClr val="FF0000"/>
                </a:solidFill>
                <a:latin typeface="Arial" panose="020B0604020202020204" pitchFamily="34" charset="0"/>
                <a:cs typeface="Arial" panose="020B0604020202020204" pitchFamily="34" charset="0"/>
              </a:rPr>
              <a:t>shallow</a:t>
            </a:r>
            <a:r>
              <a:rPr sz="2400" spc="-5" dirty="0">
                <a:solidFill>
                  <a:srgbClr val="0033CC"/>
                </a:solidFill>
                <a:latin typeface="Arial" panose="020B0604020202020204" pitchFamily="34" charset="0"/>
                <a:cs typeface="Arial" panose="020B0604020202020204" pitchFamily="34" charset="0"/>
              </a:rPr>
              <a:t> compared </a:t>
            </a:r>
            <a:r>
              <a:rPr sz="2400" dirty="0">
                <a:solidFill>
                  <a:srgbClr val="0033CC"/>
                </a:solidFill>
                <a:latin typeface="Arial" panose="020B0604020202020204" pitchFamily="34" charset="0"/>
                <a:cs typeface="Arial" panose="020B0604020202020204" pitchFamily="34" charset="0"/>
              </a:rPr>
              <a:t>to </a:t>
            </a:r>
            <a:r>
              <a:rPr sz="2400" spc="-5" dirty="0">
                <a:solidFill>
                  <a:srgbClr val="0033CC"/>
                </a:solidFill>
                <a:latin typeface="Arial" panose="020B0604020202020204" pitchFamily="34" charset="0"/>
                <a:cs typeface="Arial" panose="020B0604020202020204" pitchFamily="34" charset="0"/>
              </a:rPr>
              <a:t>vector</a:t>
            </a:r>
            <a:r>
              <a:rPr sz="2400" spc="8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processors</a:t>
            </a:r>
            <a:endParaRPr sz="2400" dirty="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0707" y="2486"/>
            <a:ext cx="2838970" cy="628377"/>
          </a:xfrm>
          <a:prstGeom prst="rect">
            <a:avLst/>
          </a:prstGeom>
        </p:spPr>
        <p:txBody>
          <a:bodyPr vert="horz" wrap="square" lIns="0" tIns="12700" rIns="0" bIns="0" rtlCol="0">
            <a:spAutoFit/>
          </a:bodyPr>
          <a:lstStyle/>
          <a:p>
            <a:pPr marL="12700">
              <a:lnSpc>
                <a:spcPct val="100000"/>
              </a:lnSpc>
              <a:spcBef>
                <a:spcPts val="100"/>
              </a:spcBef>
            </a:pPr>
            <a:r>
              <a:rPr spc="-5" dirty="0"/>
              <a:t>Example</a:t>
            </a:r>
            <a:endParaRPr spc="-5" dirty="0"/>
          </a:p>
        </p:txBody>
      </p:sp>
      <p:sp>
        <p:nvSpPr>
          <p:cNvPr id="4" name="object 4"/>
          <p:cNvSpPr txBox="1"/>
          <p:nvPr/>
        </p:nvSpPr>
        <p:spPr>
          <a:xfrm>
            <a:off x="763016" y="1078376"/>
            <a:ext cx="8062595" cy="2732405"/>
          </a:xfrm>
          <a:prstGeom prst="rect">
            <a:avLst/>
          </a:prstGeom>
        </p:spPr>
        <p:txBody>
          <a:bodyPr vert="horz" wrap="square" lIns="0" tIns="85725" rIns="0" bIns="0" rtlCol="0">
            <a:spAutoFit/>
          </a:bodyPr>
          <a:lstStyle/>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NVIDIA </a:t>
            </a:r>
            <a:r>
              <a:rPr sz="2400" dirty="0">
                <a:solidFill>
                  <a:srgbClr val="003399"/>
                </a:solidFill>
                <a:latin typeface="Arial" panose="020B0604020202020204" pitchFamily="34" charset="0"/>
                <a:cs typeface="Arial" panose="020B0604020202020204" pitchFamily="34" charset="0"/>
              </a:rPr>
              <a:t>GPU </a:t>
            </a:r>
            <a:r>
              <a:rPr sz="2400" spc="-5" dirty="0">
                <a:solidFill>
                  <a:srgbClr val="003399"/>
                </a:solidFill>
                <a:latin typeface="Arial" panose="020B0604020202020204" pitchFamily="34" charset="0"/>
                <a:cs typeface="Arial" panose="020B0604020202020204" pitchFamily="34" charset="0"/>
              </a:rPr>
              <a:t>has 32,768</a:t>
            </a:r>
            <a:r>
              <a:rPr sz="24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registers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Divided </a:t>
            </a:r>
            <a:r>
              <a:rPr sz="2000" spc="-5" dirty="0">
                <a:solidFill>
                  <a:srgbClr val="0033CC"/>
                </a:solidFill>
                <a:latin typeface="Arial" panose="020B0604020202020204" pitchFamily="34" charset="0"/>
                <a:cs typeface="Arial" panose="020B0604020202020204" pitchFamily="34" charset="0"/>
              </a:rPr>
              <a:t>into </a:t>
            </a:r>
            <a:r>
              <a:rPr sz="2000" dirty="0">
                <a:solidFill>
                  <a:srgbClr val="0033CC"/>
                </a:solidFill>
                <a:latin typeface="Arial" panose="020B0604020202020204" pitchFamily="34" charset="0"/>
                <a:cs typeface="Arial" panose="020B0604020202020204" pitchFamily="34" charset="0"/>
              </a:rPr>
              <a:t>lanes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A SIMD thread has up</a:t>
            </a:r>
            <a:r>
              <a:rPr sz="2000" spc="-8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to:</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85"/>
              </a:spcBef>
              <a:buClr>
                <a:srgbClr val="0033CC"/>
              </a:buClr>
              <a:buSzPct val="50000"/>
              <a:buFont typeface="Wingdings" panose="05000000000000000000" pitchFamily="2" charset="2"/>
              <a:buChar char=""/>
              <a:tabLst>
                <a:tab pos="1155700" algn="l"/>
                <a:tab pos="1156335" algn="l"/>
              </a:tabLst>
            </a:pPr>
            <a:r>
              <a:rPr sz="2000" dirty="0">
                <a:solidFill>
                  <a:srgbClr val="000066"/>
                </a:solidFill>
                <a:latin typeface="Arial" panose="020B0604020202020204" pitchFamily="34" charset="0"/>
                <a:cs typeface="Arial" panose="020B0604020202020204" pitchFamily="34" charset="0"/>
              </a:rPr>
              <a:t>64 vector registers of 32 32-bit</a:t>
            </a:r>
            <a:r>
              <a:rPr sz="2000" spc="-160"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elements</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80"/>
              </a:spcBef>
              <a:buClr>
                <a:srgbClr val="0033CC"/>
              </a:buClr>
              <a:buSzPct val="50000"/>
              <a:buFont typeface="Wingdings" panose="05000000000000000000" pitchFamily="2" charset="2"/>
              <a:buChar char=""/>
              <a:tabLst>
                <a:tab pos="1155700" algn="l"/>
                <a:tab pos="1156335" algn="l"/>
              </a:tabLst>
            </a:pPr>
            <a:r>
              <a:rPr sz="2000" dirty="0">
                <a:solidFill>
                  <a:srgbClr val="000066"/>
                </a:solidFill>
                <a:latin typeface="Arial" panose="020B0604020202020204" pitchFamily="34" charset="0"/>
                <a:cs typeface="Arial" panose="020B0604020202020204" pitchFamily="34" charset="0"/>
              </a:rPr>
              <a:t>32 vector registers of 32 64-bit</a:t>
            </a:r>
            <a:r>
              <a:rPr sz="2000" spc="-160"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elements</a:t>
            </a:r>
            <a:endParaRPr sz="2000" dirty="0">
              <a:latin typeface="Arial" panose="020B0604020202020204" pitchFamily="34" charset="0"/>
              <a:cs typeface="Arial" panose="020B0604020202020204" pitchFamily="34" charset="0"/>
            </a:endParaRPr>
          </a:p>
          <a:p>
            <a:pPr marL="355600" marR="5080" indent="-342900" defTabSz="0">
              <a:lnSpc>
                <a:spcPct val="100000"/>
              </a:lnSpc>
              <a:spcBef>
                <a:spcPts val="570"/>
              </a:spcBef>
              <a:buClr>
                <a:srgbClr val="0033CC"/>
              </a:buClr>
              <a:buSzPct val="60000"/>
              <a:buFont typeface="Wingdings" panose="05000000000000000000" pitchFamily="2" charset="2"/>
              <a:buChar char=""/>
              <a:tabLst>
                <a:tab pos="354965" algn="l"/>
                <a:tab pos="355600" algn="l"/>
              </a:tabLst>
            </a:pPr>
            <a:r>
              <a:rPr sz="2400" dirty="0">
                <a:solidFill>
                  <a:srgbClr val="003399"/>
                </a:solidFill>
                <a:latin typeface="Arial" panose="020B0604020202020204" pitchFamily="34" charset="0"/>
                <a:cs typeface="Arial" panose="020B0604020202020204" pitchFamily="34" charset="0"/>
              </a:rPr>
              <a:t>Fermi </a:t>
            </a:r>
            <a:r>
              <a:rPr sz="2400" spc="-5" dirty="0">
                <a:solidFill>
                  <a:srgbClr val="003399"/>
                </a:solidFill>
                <a:latin typeface="Arial" panose="020B0604020202020204" pitchFamily="34" charset="0"/>
                <a:cs typeface="Arial" panose="020B0604020202020204" pitchFamily="34" charset="0"/>
              </a:rPr>
              <a:t>has 16 physical </a:t>
            </a:r>
            <a:r>
              <a:rPr sz="2400" dirty="0">
                <a:solidFill>
                  <a:srgbClr val="003399"/>
                </a:solidFill>
                <a:latin typeface="Arial" panose="020B0604020202020204" pitchFamily="34" charset="0"/>
                <a:cs typeface="Arial" panose="020B0604020202020204" pitchFamily="34" charset="0"/>
              </a:rPr>
              <a:t>SIMD </a:t>
            </a:r>
            <a:r>
              <a:rPr sz="2400" spc="-5" dirty="0">
                <a:solidFill>
                  <a:srgbClr val="003399"/>
                </a:solidFill>
                <a:latin typeface="Arial" panose="020B0604020202020204" pitchFamily="34" charset="0"/>
                <a:cs typeface="Arial" panose="020B0604020202020204" pitchFamily="34" charset="0"/>
              </a:rPr>
              <a:t>lanes, each containing 2048  registers (2048 </a:t>
            </a:r>
            <a:r>
              <a:rPr sz="2400" dirty="0">
                <a:solidFill>
                  <a:srgbClr val="003399"/>
                </a:solidFill>
                <a:latin typeface="Arial" panose="020B0604020202020204" pitchFamily="34" charset="0"/>
                <a:cs typeface="Arial" panose="020B0604020202020204" pitchFamily="34" charset="0"/>
              </a:rPr>
              <a:t>x </a:t>
            </a:r>
            <a:r>
              <a:rPr sz="2400" spc="-5" dirty="0">
                <a:solidFill>
                  <a:srgbClr val="003399"/>
                </a:solidFill>
                <a:latin typeface="Arial" panose="020B0604020202020204" pitchFamily="34" charset="0"/>
                <a:cs typeface="Arial" panose="020B0604020202020204" pitchFamily="34" charset="0"/>
              </a:rPr>
              <a:t>16 </a:t>
            </a:r>
            <a:r>
              <a:rPr sz="2400" dirty="0">
                <a:solidFill>
                  <a:srgbClr val="003399"/>
                </a:solidFill>
                <a:latin typeface="Arial" panose="020B0604020202020204" pitchFamily="34" charset="0"/>
                <a:cs typeface="Arial" panose="020B0604020202020204" pitchFamily="34" charset="0"/>
              </a:rPr>
              <a:t>=</a:t>
            </a:r>
            <a:r>
              <a:rPr sz="2400" spc="2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32,768)</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47</a:t>
            </a:r>
            <a:endParaRPr sz="1200">
              <a:latin typeface="Times New Roman" panose="02020603050405020304" pitchFamily="18" charset="0"/>
              <a:cs typeface="Times New Roman" panose="02020603050405020304" pitchFamily="18" charset="0"/>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1331594" y="154686"/>
            <a:ext cx="6264656" cy="5184774"/>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489915" y="5403900"/>
            <a:ext cx="7987030" cy="848994"/>
          </a:xfrm>
          <a:prstGeom prst="rect">
            <a:avLst/>
          </a:prstGeom>
        </p:spPr>
        <p:txBody>
          <a:bodyPr vert="horz" wrap="square" lIns="0" tIns="12700" rIns="0" bIns="0" rtlCol="0">
            <a:spAutoFit/>
          </a:bodyPr>
          <a:lstStyle/>
          <a:p>
            <a:pPr marL="12700" marR="5080">
              <a:lnSpc>
                <a:spcPct val="100000"/>
              </a:lnSpc>
              <a:spcBef>
                <a:spcPts val="100"/>
              </a:spcBef>
            </a:pPr>
            <a:r>
              <a:rPr sz="1800" b="1" spc="-10" dirty="0">
                <a:latin typeface="Arial" panose="020B0604020202020204" pitchFamily="34" charset="0"/>
                <a:cs typeface="Arial" panose="020B0604020202020204" pitchFamily="34" charset="0"/>
              </a:rPr>
              <a:t>Figure </a:t>
            </a:r>
            <a:r>
              <a:rPr sz="1800" b="1" dirty="0">
                <a:latin typeface="Arial" panose="020B0604020202020204" pitchFamily="34" charset="0"/>
                <a:cs typeface="Arial" panose="020B0604020202020204" pitchFamily="34" charset="0"/>
              </a:rPr>
              <a:t>4.14 </a:t>
            </a:r>
            <a:r>
              <a:rPr sz="1800" b="1" spc="-5" dirty="0">
                <a:latin typeface="Arial" panose="020B0604020202020204" pitchFamily="34" charset="0"/>
                <a:cs typeface="Arial" panose="020B0604020202020204" pitchFamily="34" charset="0"/>
              </a:rPr>
              <a:t>Simplified block </a:t>
            </a:r>
            <a:r>
              <a:rPr sz="1800" b="1" dirty="0">
                <a:latin typeface="Arial" panose="020B0604020202020204" pitchFamily="34" charset="0"/>
                <a:cs typeface="Arial" panose="020B0604020202020204" pitchFamily="34" charset="0"/>
              </a:rPr>
              <a:t>diagram of a </a:t>
            </a:r>
            <a:r>
              <a:rPr sz="1800" b="1" spc="-5" dirty="0">
                <a:latin typeface="Arial" panose="020B0604020202020204" pitchFamily="34" charset="0"/>
                <a:cs typeface="Arial" panose="020B0604020202020204" pitchFamily="34" charset="0"/>
              </a:rPr>
              <a:t>Multithreaded SIMD Processor </a:t>
            </a:r>
            <a:r>
              <a:rPr sz="1800" b="1" dirty="0">
                <a:latin typeface="Arial" panose="020B0604020202020204" pitchFamily="34" charset="0"/>
                <a:cs typeface="Arial" panose="020B0604020202020204" pitchFamily="34" charset="0"/>
              </a:rPr>
              <a:t>with 16  </a:t>
            </a:r>
            <a:r>
              <a:rPr sz="1800" b="1" spc="-5" dirty="0">
                <a:latin typeface="Arial" panose="020B0604020202020204" pitchFamily="34" charset="0"/>
                <a:cs typeface="Arial" panose="020B0604020202020204" pitchFamily="34" charset="0"/>
              </a:rPr>
              <a:t>SIMD lanes. </a:t>
            </a:r>
            <a:r>
              <a:rPr sz="1800" dirty="0">
                <a:latin typeface="Arial" panose="020B0604020202020204" pitchFamily="34" charset="0"/>
                <a:cs typeface="Arial" panose="020B0604020202020204" pitchFamily="34" charset="0"/>
              </a:rPr>
              <a:t>The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Thread Scheduler </a:t>
            </a:r>
            <a:r>
              <a:rPr sz="1800" spc="-5" dirty="0">
                <a:latin typeface="Arial" panose="020B0604020202020204" pitchFamily="34" charset="0"/>
                <a:cs typeface="Arial" panose="020B0604020202020204" pitchFamily="34" charset="0"/>
              </a:rPr>
              <a:t>has, </a:t>
            </a:r>
            <a:r>
              <a:rPr sz="1800" spc="-30" dirty="0">
                <a:latin typeface="Arial" panose="020B0604020202020204" pitchFamily="34" charset="0"/>
                <a:cs typeface="Arial" panose="020B0604020202020204" pitchFamily="34" charset="0"/>
              </a:rPr>
              <a:t>say, </a:t>
            </a:r>
            <a:r>
              <a:rPr sz="1800" dirty="0">
                <a:latin typeface="Arial" panose="020B0604020202020204" pitchFamily="34" charset="0"/>
                <a:cs typeface="Arial" panose="020B0604020202020204" pitchFamily="34" charset="0"/>
              </a:rPr>
              <a:t>48 independent threads of </a:t>
            </a:r>
            <a:r>
              <a:rPr sz="1800" spc="-5" dirty="0">
                <a:latin typeface="Arial" panose="020B0604020202020204" pitchFamily="34" charset="0"/>
                <a:cs typeface="Arial" panose="020B0604020202020204" pitchFamily="34" charset="0"/>
              </a:rPr>
              <a:t>SIMD  </a:t>
            </a:r>
            <a:r>
              <a:rPr sz="1800" dirty="0">
                <a:latin typeface="Arial" panose="020B0604020202020204" pitchFamily="34" charset="0"/>
                <a:cs typeface="Arial" panose="020B0604020202020204" pitchFamily="34" charset="0"/>
              </a:rPr>
              <a:t>instructions that it </a:t>
            </a:r>
            <a:r>
              <a:rPr sz="1800" spc="-5" dirty="0">
                <a:latin typeface="Arial" panose="020B0604020202020204" pitchFamily="34" charset="0"/>
                <a:cs typeface="Arial" panose="020B0604020202020204" pitchFamily="34" charset="0"/>
              </a:rPr>
              <a:t>schedules </a:t>
            </a:r>
            <a:r>
              <a:rPr sz="1800" dirty="0">
                <a:latin typeface="Arial" panose="020B0604020202020204" pitchFamily="34" charset="0"/>
                <a:cs typeface="Arial" panose="020B0604020202020204" pitchFamily="34" charset="0"/>
              </a:rPr>
              <a:t>with a table of 48</a:t>
            </a:r>
            <a:r>
              <a:rPr sz="1800" spc="-60" dirty="0">
                <a:latin typeface="Arial" panose="020B0604020202020204" pitchFamily="34" charset="0"/>
                <a:cs typeface="Arial" panose="020B0604020202020204" pitchFamily="34" charset="0"/>
              </a:rPr>
              <a:t> </a:t>
            </a:r>
            <a:r>
              <a:rPr sz="1800" spc="-10" dirty="0">
                <a:latin typeface="Arial" panose="020B0604020202020204" pitchFamily="34" charset="0"/>
                <a:cs typeface="Arial" panose="020B0604020202020204" pitchFamily="34" charset="0"/>
              </a:rPr>
              <a:t>PCs.</a:t>
            </a:r>
            <a:endParaRPr sz="1800" dirty="0">
              <a:latin typeface="Arial" panose="020B0604020202020204" pitchFamily="34" charset="0"/>
              <a:cs typeface="Arial" panose="020B0604020202020204" pitchFamily="34" charset="0"/>
            </a:endParaRPr>
          </a:p>
        </p:txBody>
      </p:sp>
      <p:sp>
        <p:nvSpPr>
          <p:cNvPr id="6" name="TextBox 5"/>
          <p:cNvSpPr txBox="1"/>
          <p:nvPr/>
        </p:nvSpPr>
        <p:spPr>
          <a:xfrm>
            <a:off x="3151377" y="130863"/>
            <a:ext cx="1612493" cy="276999"/>
          </a:xfrm>
          <a:prstGeom prst="rect">
            <a:avLst/>
          </a:prstGeom>
          <a:solidFill>
            <a:schemeClr val="accent1">
              <a:lumMod val="40000"/>
              <a:lumOff val="60000"/>
            </a:schemeClr>
          </a:solidFill>
        </p:spPr>
        <p:txBody>
          <a:bodyPr wrap="none" rtlCol="0">
            <a:spAutoFit/>
          </a:bodyPr>
          <a:lstStyle/>
          <a:p>
            <a:r>
              <a:rPr lang="en-US" altLang="zh-CN" sz="1200" dirty="0"/>
              <a:t>SIMD</a:t>
            </a:r>
            <a:r>
              <a:rPr lang="zh-CN" altLang="en-US" sz="1200" dirty="0"/>
              <a:t> </a:t>
            </a:r>
            <a:r>
              <a:rPr lang="en-US" altLang="zh-CN" sz="1200" dirty="0"/>
              <a:t>thread</a:t>
            </a:r>
            <a:r>
              <a:rPr lang="zh-CN" altLang="en-US" sz="1200" dirty="0"/>
              <a:t> </a:t>
            </a:r>
            <a:r>
              <a:rPr lang="en-US" altLang="zh-CN" sz="1200" dirty="0"/>
              <a:t>scheduler</a:t>
            </a:r>
            <a:endParaRPr lang="en-US" sz="12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pitchFamily="34" charset="0"/>
                <a:cs typeface="Arial" panose="020B0604020202020204" pitchFamily="34" charset="0"/>
              </a:rPr>
              <a:t>48</a:t>
            </a:r>
            <a:endParaRPr sz="1200">
              <a:latin typeface="Arial" panose="020B0604020202020204" pitchFamily="34" charset="0"/>
              <a:cs typeface="Arial" panose="020B0604020202020204" pitchFamily="34" charset="0"/>
            </a:endParaRPr>
          </a:p>
        </p:txBody>
      </p:sp>
      <p:sp>
        <p:nvSpPr>
          <p:cNvPr id="4" name="object 4"/>
          <p:cNvSpPr txBox="1"/>
          <p:nvPr/>
        </p:nvSpPr>
        <p:spPr>
          <a:xfrm>
            <a:off x="2841751" y="6496303"/>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pitchFamily="34" charset="0"/>
                <a:cs typeface="Arial" panose="020B0604020202020204" pitchFamily="34" charset="0"/>
              </a:rPr>
              <a:t> </a:t>
            </a:r>
            <a:endParaRPr sz="1200" dirty="0">
              <a:latin typeface="Arial" panose="020B0604020202020204" pitchFamily="34" charset="0"/>
              <a:cs typeface="Arial" panose="020B0604020202020204" pitchFamily="34" charset="0"/>
            </a:endParaRPr>
          </a:p>
        </p:txBody>
      </p:sp>
      <p:sp>
        <p:nvSpPr>
          <p:cNvPr id="5" name="object 5"/>
          <p:cNvSpPr txBox="1">
            <a:spLocks noGrp="1"/>
          </p:cNvSpPr>
          <p:nvPr>
            <p:ph type="title"/>
          </p:nvPr>
        </p:nvSpPr>
        <p:spPr>
          <a:xfrm>
            <a:off x="756310" y="13789"/>
            <a:ext cx="5029028" cy="628377"/>
          </a:xfrm>
          <a:prstGeom prst="rect">
            <a:avLst/>
          </a:prstGeom>
        </p:spPr>
        <p:txBody>
          <a:bodyPr vert="horz" wrap="square" lIns="0" tIns="12700" rIns="0" bIns="0" rtlCol="0">
            <a:spAutoFit/>
          </a:bodyPr>
          <a:lstStyle/>
          <a:p>
            <a:pPr marL="12700" defTabSz="0">
              <a:lnSpc>
                <a:spcPct val="100000"/>
              </a:lnSpc>
              <a:spcBef>
                <a:spcPts val="100"/>
              </a:spcBef>
              <a:tabLst>
                <a:tab pos="1616075" algn="l"/>
              </a:tabLst>
            </a:pPr>
            <a:r>
              <a:rPr dirty="0"/>
              <a:t>NVIDIA	ISA --</a:t>
            </a:r>
            <a:r>
              <a:rPr spc="-100" dirty="0"/>
              <a:t> </a:t>
            </a:r>
            <a:r>
              <a:rPr spc="-5" dirty="0"/>
              <a:t>PTX</a:t>
            </a:r>
            <a:endParaRPr spc="-5" dirty="0"/>
          </a:p>
        </p:txBody>
      </p:sp>
      <p:sp>
        <p:nvSpPr>
          <p:cNvPr id="6" name="object 6"/>
          <p:cNvSpPr txBox="1"/>
          <p:nvPr/>
        </p:nvSpPr>
        <p:spPr>
          <a:xfrm>
            <a:off x="258267" y="730097"/>
            <a:ext cx="8027034" cy="2843530"/>
          </a:xfrm>
          <a:prstGeom prst="rect">
            <a:avLst/>
          </a:prstGeom>
        </p:spPr>
        <p:txBody>
          <a:bodyPr vert="horz" wrap="square" lIns="0" tIns="73660" rIns="0" bIns="0" rtlCol="0">
            <a:spAutoFit/>
          </a:bodyPr>
          <a:lstStyle/>
          <a:p>
            <a:pPr marL="355600" indent="-342900" defTabSz="0">
              <a:lnSpc>
                <a:spcPct val="100000"/>
              </a:lnSpc>
              <a:spcBef>
                <a:spcPts val="580"/>
              </a:spcBef>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PTX </a:t>
            </a:r>
            <a:r>
              <a:rPr sz="2000" dirty="0">
                <a:solidFill>
                  <a:srgbClr val="003399"/>
                </a:solidFill>
                <a:latin typeface="Wingdings" panose="05000000000000000000" pitchFamily="2" charset="2"/>
                <a:cs typeface="Wingdings" panose="05000000000000000000" pitchFamily="2" charset="2"/>
              </a:rPr>
              <a:t></a:t>
            </a:r>
            <a:r>
              <a:rPr sz="2000" dirty="0">
                <a:solidFill>
                  <a:srgbClr val="003399"/>
                </a:solidFill>
                <a:latin typeface="Times New Roman" panose="02020603050405020304" pitchFamily="18" charset="0"/>
                <a:cs typeface="Times New Roman" panose="02020603050405020304" pitchFamily="18" charset="0"/>
              </a:rPr>
              <a:t> </a:t>
            </a:r>
            <a:r>
              <a:rPr sz="2000" dirty="0">
                <a:solidFill>
                  <a:srgbClr val="003399"/>
                </a:solidFill>
                <a:latin typeface="Arial" panose="020B0604020202020204" pitchFamily="34" charset="0"/>
                <a:cs typeface="Arial" panose="020B0604020202020204" pitchFamily="34" charset="0"/>
              </a:rPr>
              <a:t>Parallel Thread</a:t>
            </a:r>
            <a:r>
              <a:rPr sz="2000" spc="1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Execution</a:t>
            </a:r>
            <a:endParaRPr sz="2000">
              <a:latin typeface="Arial" panose="020B0604020202020204" pitchFamily="34" charset="0"/>
              <a:cs typeface="Arial" panose="020B0604020202020204" pitchFamily="34" charset="0"/>
            </a:endParaRPr>
          </a:p>
          <a:p>
            <a:pPr marL="355600"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A PTX instruction describes the operation of a single CUDA</a:t>
            </a:r>
            <a:r>
              <a:rPr sz="2000" spc="-16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thread!!</a:t>
            </a:r>
            <a:endParaRPr sz="2000">
              <a:latin typeface="Arial" panose="020B0604020202020204" pitchFamily="34" charset="0"/>
              <a:cs typeface="Arial" panose="020B0604020202020204" pitchFamily="34" charset="0"/>
            </a:endParaRPr>
          </a:p>
          <a:p>
            <a:pPr marL="355600"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 pos="2794635" algn="l"/>
              </a:tabLst>
            </a:pPr>
            <a:r>
              <a:rPr sz="2000" dirty="0">
                <a:solidFill>
                  <a:srgbClr val="003399"/>
                </a:solidFill>
                <a:latin typeface="Arial" panose="020B0604020202020204" pitchFamily="34" charset="0"/>
                <a:cs typeface="Arial" panose="020B0604020202020204" pitchFamily="34" charset="0"/>
              </a:rPr>
              <a:t>Like</a:t>
            </a:r>
            <a:r>
              <a:rPr sz="2000" spc="-1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x86 instructions	</a:t>
            </a:r>
            <a:r>
              <a:rPr sz="2000" spc="-5" dirty="0">
                <a:solidFill>
                  <a:srgbClr val="003399"/>
                </a:solidFill>
                <a:latin typeface="Arial" panose="020B0604020202020204" pitchFamily="34" charset="0"/>
                <a:cs typeface="Arial" panose="020B0604020202020204" pitchFamily="34" charset="0"/>
              </a:rPr>
              <a:t>PTX </a:t>
            </a:r>
            <a:r>
              <a:rPr sz="2000" dirty="0">
                <a:solidFill>
                  <a:srgbClr val="003399"/>
                </a:solidFill>
                <a:latin typeface="Arial" panose="020B0604020202020204" pitchFamily="34" charset="0"/>
                <a:cs typeface="Arial" panose="020B0604020202020204" pitchFamily="34" charset="0"/>
              </a:rPr>
              <a:t>instructions translate to an internal</a:t>
            </a:r>
            <a:r>
              <a:rPr sz="2000" spc="-13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format</a:t>
            </a:r>
            <a:endParaRPr sz="2000">
              <a:latin typeface="Arial" panose="020B0604020202020204" pitchFamily="34" charset="0"/>
              <a:cs typeface="Arial" panose="020B0604020202020204" pitchFamily="34" charset="0"/>
            </a:endParaRPr>
          </a:p>
          <a:p>
            <a:pPr marL="756285" lvl="1" indent="-287020" defTabSz="0">
              <a:lnSpc>
                <a:spcPct val="100000"/>
              </a:lnSpc>
              <a:spcBef>
                <a:spcPts val="440"/>
              </a:spcBef>
              <a:buClr>
                <a:srgbClr val="003399"/>
              </a:buClr>
              <a:buSzPct val="56000"/>
              <a:buFont typeface="Wingdings" panose="05000000000000000000" pitchFamily="2" charset="2"/>
              <a:buChar char=""/>
              <a:tabLst>
                <a:tab pos="756285" algn="l"/>
                <a:tab pos="756920" algn="l"/>
              </a:tabLst>
            </a:pPr>
            <a:r>
              <a:rPr sz="1800" spc="-10" dirty="0">
                <a:solidFill>
                  <a:srgbClr val="0033CC"/>
                </a:solidFill>
                <a:latin typeface="Arial" panose="020B0604020202020204" pitchFamily="34" charset="0"/>
                <a:cs typeface="Arial" panose="020B0604020202020204" pitchFamily="34" charset="0"/>
              </a:rPr>
              <a:t>X86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translation </a:t>
            </a:r>
            <a:r>
              <a:rPr sz="1800" spc="-10" dirty="0">
                <a:solidFill>
                  <a:srgbClr val="0033CC"/>
                </a:solidFill>
                <a:latin typeface="Arial" panose="020B0604020202020204" pitchFamily="34" charset="0"/>
                <a:cs typeface="Arial" panose="020B0604020202020204" pitchFamily="34" charset="0"/>
              </a:rPr>
              <a:t>done </a:t>
            </a:r>
            <a:r>
              <a:rPr sz="1800" spc="-5" dirty="0">
                <a:solidFill>
                  <a:srgbClr val="0033CC"/>
                </a:solidFill>
                <a:latin typeface="Arial" panose="020B0604020202020204" pitchFamily="34" charset="0"/>
                <a:cs typeface="Arial" panose="020B0604020202020204" pitchFamily="34" charset="0"/>
              </a:rPr>
              <a:t>by </a:t>
            </a:r>
            <a:r>
              <a:rPr sz="1800" spc="-10" dirty="0">
                <a:solidFill>
                  <a:srgbClr val="0033CC"/>
                </a:solidFill>
                <a:latin typeface="Arial" panose="020B0604020202020204" pitchFamily="34" charset="0"/>
                <a:cs typeface="Arial" panose="020B0604020202020204" pitchFamily="34" charset="0"/>
              </a:rPr>
              <a:t>hardware </a:t>
            </a:r>
            <a:r>
              <a:rPr sz="1800" spc="-5" dirty="0">
                <a:solidFill>
                  <a:srgbClr val="0033CC"/>
                </a:solidFill>
                <a:latin typeface="Arial" panose="020B0604020202020204" pitchFamily="34" charset="0"/>
                <a:cs typeface="Arial" panose="020B0604020202020204" pitchFamily="34" charset="0"/>
              </a:rPr>
              <a:t>at </a:t>
            </a:r>
            <a:r>
              <a:rPr sz="1800" spc="-10" dirty="0">
                <a:solidFill>
                  <a:srgbClr val="0033CC"/>
                </a:solidFill>
                <a:latin typeface="Arial" panose="020B0604020202020204" pitchFamily="34" charset="0"/>
                <a:cs typeface="Arial" panose="020B0604020202020204" pitchFamily="34" charset="0"/>
              </a:rPr>
              <a:t>execution</a:t>
            </a:r>
            <a:r>
              <a:rPr sz="1800" spc="185"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time</a:t>
            </a:r>
            <a:endParaRPr sz="1800">
              <a:latin typeface="Arial" panose="020B0604020202020204" pitchFamily="34" charset="0"/>
              <a:cs typeface="Arial" panose="020B0604020202020204" pitchFamily="34" charset="0"/>
            </a:endParaRPr>
          </a:p>
          <a:p>
            <a:pPr marL="756285" lvl="1" indent="-287020" defTabSz="0">
              <a:lnSpc>
                <a:spcPct val="100000"/>
              </a:lnSpc>
              <a:spcBef>
                <a:spcPts val="430"/>
              </a:spcBef>
              <a:buClr>
                <a:srgbClr val="003399"/>
              </a:buClr>
              <a:buSzPct val="56000"/>
              <a:buFont typeface="Wingdings" panose="05000000000000000000" pitchFamily="2" charset="2"/>
              <a:buChar char=""/>
              <a:tabLst>
                <a:tab pos="756285" algn="l"/>
                <a:tab pos="756920" algn="l"/>
              </a:tabLst>
            </a:pPr>
            <a:r>
              <a:rPr sz="1800" dirty="0">
                <a:solidFill>
                  <a:srgbClr val="0033CC"/>
                </a:solidFill>
                <a:latin typeface="Arial" panose="020B0604020202020204" pitchFamily="34" charset="0"/>
                <a:cs typeface="Arial" panose="020B0604020202020204" pitchFamily="34" charset="0"/>
              </a:rPr>
              <a:t>PTX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translation done by </a:t>
            </a:r>
            <a:r>
              <a:rPr sz="1800" spc="-10" dirty="0">
                <a:solidFill>
                  <a:srgbClr val="0033CC"/>
                </a:solidFill>
                <a:latin typeface="Arial" panose="020B0604020202020204" pitchFamily="34" charset="0"/>
                <a:cs typeface="Arial" panose="020B0604020202020204" pitchFamily="34" charset="0"/>
              </a:rPr>
              <a:t>software </a:t>
            </a:r>
            <a:r>
              <a:rPr sz="1800" dirty="0">
                <a:solidFill>
                  <a:srgbClr val="0033CC"/>
                </a:solidFill>
                <a:latin typeface="Arial" panose="020B0604020202020204" pitchFamily="34" charset="0"/>
                <a:cs typeface="Arial" panose="020B0604020202020204" pitchFamily="34" charset="0"/>
              </a:rPr>
              <a:t>at </a:t>
            </a:r>
            <a:r>
              <a:rPr sz="1800" spc="-5" dirty="0">
                <a:solidFill>
                  <a:srgbClr val="0033CC"/>
                </a:solidFill>
                <a:latin typeface="Arial" panose="020B0604020202020204" pitchFamily="34" charset="0"/>
                <a:cs typeface="Arial" panose="020B0604020202020204" pitchFamily="34" charset="0"/>
              </a:rPr>
              <a:t>compile</a:t>
            </a:r>
            <a:r>
              <a:rPr sz="1800" spc="110" dirty="0">
                <a:solidFill>
                  <a:srgbClr val="0033CC"/>
                </a:solidFill>
                <a:latin typeface="Arial" panose="020B0604020202020204" pitchFamily="34" charset="0"/>
                <a:cs typeface="Arial" panose="020B0604020202020204" pitchFamily="34" charset="0"/>
              </a:rPr>
              <a:t> </a:t>
            </a:r>
            <a:r>
              <a:rPr sz="1800" dirty="0">
                <a:solidFill>
                  <a:srgbClr val="0033CC"/>
                </a:solidFill>
                <a:latin typeface="Arial" panose="020B0604020202020204" pitchFamily="34" charset="0"/>
                <a:cs typeface="Arial" panose="020B0604020202020204" pitchFamily="34" charset="0"/>
              </a:rPr>
              <a:t>time.</a:t>
            </a:r>
            <a:endParaRPr sz="1800">
              <a:latin typeface="Arial" panose="020B0604020202020204" pitchFamily="34" charset="0"/>
              <a:cs typeface="Arial" panose="020B0604020202020204" pitchFamily="34" charset="0"/>
            </a:endParaRPr>
          </a:p>
          <a:p>
            <a:pPr marL="355600" indent="-342900" defTabSz="0">
              <a:lnSpc>
                <a:spcPct val="100000"/>
              </a:lnSpc>
              <a:spcBef>
                <a:spcPts val="515"/>
              </a:spcBef>
              <a:buClr>
                <a:srgbClr val="0033CC"/>
              </a:buClr>
              <a:buSzPct val="59000"/>
              <a:buFont typeface="Wingdings" panose="05000000000000000000" pitchFamily="2" charset="2"/>
              <a:buChar char=""/>
              <a:tabLst>
                <a:tab pos="354965" algn="l"/>
                <a:tab pos="355600" algn="l"/>
                <a:tab pos="4695190" algn="l"/>
                <a:tab pos="6501130" algn="l"/>
              </a:tabLst>
            </a:pPr>
            <a:r>
              <a:rPr sz="2200" spc="-5" dirty="0">
                <a:solidFill>
                  <a:srgbClr val="003399"/>
                </a:solidFill>
                <a:latin typeface="Arial" panose="020B0604020202020204" pitchFamily="34" charset="0"/>
                <a:cs typeface="Arial" panose="020B0604020202020204" pitchFamily="34" charset="0"/>
              </a:rPr>
              <a:t>The format of a</a:t>
            </a:r>
            <a:r>
              <a:rPr sz="2200" spc="105" dirty="0">
                <a:solidFill>
                  <a:srgbClr val="003399"/>
                </a:solidFill>
                <a:latin typeface="Arial" panose="020B0604020202020204" pitchFamily="34" charset="0"/>
                <a:cs typeface="Arial" panose="020B0604020202020204" pitchFamily="34" charset="0"/>
              </a:rPr>
              <a:t> </a:t>
            </a:r>
            <a:r>
              <a:rPr sz="2200" spc="-5" dirty="0">
                <a:solidFill>
                  <a:srgbClr val="003399"/>
                </a:solidFill>
                <a:latin typeface="Arial" panose="020B0604020202020204" pitchFamily="34" charset="0"/>
                <a:cs typeface="Arial" panose="020B0604020202020204" pitchFamily="34" charset="0"/>
              </a:rPr>
              <a:t>PTX</a:t>
            </a:r>
            <a:r>
              <a:rPr sz="2200" spc="15" dirty="0">
                <a:solidFill>
                  <a:srgbClr val="003399"/>
                </a:solidFill>
                <a:latin typeface="Arial" panose="020B0604020202020204" pitchFamily="34" charset="0"/>
                <a:cs typeface="Arial" panose="020B0604020202020204" pitchFamily="34" charset="0"/>
              </a:rPr>
              <a:t> </a:t>
            </a:r>
            <a:r>
              <a:rPr sz="2200" spc="-5" dirty="0">
                <a:solidFill>
                  <a:srgbClr val="003399"/>
                </a:solidFill>
                <a:latin typeface="Arial" panose="020B0604020202020204" pitchFamily="34" charset="0"/>
                <a:cs typeface="Arial" panose="020B0604020202020204" pitchFamily="34" charset="0"/>
              </a:rPr>
              <a:t>instruction:	</a:t>
            </a:r>
            <a:r>
              <a:rPr sz="2200" b="1" spc="-5" dirty="0">
                <a:solidFill>
                  <a:srgbClr val="003399"/>
                </a:solidFill>
                <a:latin typeface="Arial" panose="020B0604020202020204" pitchFamily="34" charset="0"/>
                <a:cs typeface="Arial" panose="020B0604020202020204" pitchFamily="34" charset="0"/>
              </a:rPr>
              <a:t>opcode.type	d,a,b,c</a:t>
            </a:r>
            <a:endParaRPr sz="2200">
              <a:latin typeface="Arial" panose="020B0604020202020204" pitchFamily="34" charset="0"/>
              <a:cs typeface="Arial" panose="020B0604020202020204" pitchFamily="34" charset="0"/>
            </a:endParaRPr>
          </a:p>
          <a:p>
            <a:pPr marL="756285" lvl="1" indent="-287020" defTabSz="0">
              <a:lnSpc>
                <a:spcPct val="100000"/>
              </a:lnSpc>
              <a:spcBef>
                <a:spcPts val="44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d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destination</a:t>
            </a:r>
            <a:r>
              <a:rPr sz="1800" spc="5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operand</a:t>
            </a:r>
            <a:endParaRPr sz="1800">
              <a:latin typeface="Arial" panose="020B0604020202020204" pitchFamily="34" charset="0"/>
              <a:cs typeface="Arial" panose="020B0604020202020204" pitchFamily="34" charset="0"/>
            </a:endParaRPr>
          </a:p>
          <a:p>
            <a:pPr marL="756285" lvl="1" indent="-287020" defTabSz="0">
              <a:lnSpc>
                <a:spcPct val="100000"/>
              </a:lnSpc>
              <a:spcBef>
                <a:spcPts val="435"/>
              </a:spcBef>
              <a:buClr>
                <a:srgbClr val="003399"/>
              </a:buClr>
              <a:buSzPct val="56000"/>
              <a:buFont typeface="Wingdings" panose="05000000000000000000" pitchFamily="2" charset="2"/>
              <a:buChar char=""/>
              <a:tabLst>
                <a:tab pos="756285" algn="l"/>
                <a:tab pos="756920" algn="l"/>
              </a:tabLst>
            </a:pPr>
            <a:r>
              <a:rPr sz="1800" spc="-5" dirty="0">
                <a:solidFill>
                  <a:srgbClr val="0033CC"/>
                </a:solidFill>
                <a:latin typeface="Arial" panose="020B0604020202020204" pitchFamily="34" charset="0"/>
                <a:cs typeface="Arial" panose="020B0604020202020204" pitchFamily="34" charset="0"/>
              </a:rPr>
              <a:t>a, </a:t>
            </a:r>
            <a:r>
              <a:rPr sz="1800" dirty="0">
                <a:solidFill>
                  <a:srgbClr val="0033CC"/>
                </a:solidFill>
                <a:latin typeface="Arial" panose="020B0604020202020204" pitchFamily="34" charset="0"/>
                <a:cs typeface="Arial" panose="020B0604020202020204" pitchFamily="34" charset="0"/>
              </a:rPr>
              <a:t>b, c </a:t>
            </a:r>
            <a:r>
              <a:rPr sz="1800" dirty="0">
                <a:solidFill>
                  <a:srgbClr val="0033CC"/>
                </a:solidFill>
                <a:latin typeface="Wingdings" panose="05000000000000000000" pitchFamily="2" charset="2"/>
                <a:cs typeface="Wingdings" panose="05000000000000000000" pitchFamily="2" charset="2"/>
              </a:rPr>
              <a:t></a:t>
            </a:r>
            <a:r>
              <a:rPr sz="1800" dirty="0">
                <a:solidFill>
                  <a:srgbClr val="0033CC"/>
                </a:solidFill>
                <a:latin typeface="Times New Roman" panose="02020603050405020304" pitchFamily="18" charset="0"/>
                <a:cs typeface="Times New Roman" panose="02020603050405020304" pitchFamily="18" charset="0"/>
              </a:rPr>
              <a:t> </a:t>
            </a:r>
            <a:r>
              <a:rPr sz="1800" spc="-5" dirty="0">
                <a:solidFill>
                  <a:srgbClr val="0033CC"/>
                </a:solidFill>
                <a:latin typeface="Arial" panose="020B0604020202020204" pitchFamily="34" charset="0"/>
                <a:cs typeface="Arial" panose="020B0604020202020204" pitchFamily="34" charset="0"/>
              </a:rPr>
              <a:t>source</a:t>
            </a:r>
            <a:r>
              <a:rPr sz="1800" spc="50" dirty="0">
                <a:solidFill>
                  <a:srgbClr val="0033CC"/>
                </a:solidFill>
                <a:latin typeface="Arial" panose="020B0604020202020204" pitchFamily="34" charset="0"/>
                <a:cs typeface="Arial" panose="020B0604020202020204" pitchFamily="34" charset="0"/>
              </a:rPr>
              <a:t> </a:t>
            </a:r>
            <a:r>
              <a:rPr sz="1800" spc="-5" dirty="0">
                <a:solidFill>
                  <a:srgbClr val="0033CC"/>
                </a:solidFill>
                <a:latin typeface="Arial" panose="020B0604020202020204" pitchFamily="34" charset="0"/>
                <a:cs typeface="Arial" panose="020B0604020202020204" pitchFamily="34" charset="0"/>
              </a:rPr>
              <a:t>operands</a:t>
            </a:r>
            <a:endParaRPr sz="1800">
              <a:latin typeface="Arial" panose="020B0604020202020204" pitchFamily="34" charset="0"/>
              <a:cs typeface="Arial" panose="020B0604020202020204" pitchFamily="34" charset="0"/>
            </a:endParaRPr>
          </a:p>
        </p:txBody>
      </p:sp>
      <p:sp>
        <p:nvSpPr>
          <p:cNvPr id="7" name="object 7"/>
          <p:cNvSpPr txBox="1"/>
          <p:nvPr/>
        </p:nvSpPr>
        <p:spPr>
          <a:xfrm>
            <a:off x="258267" y="5303084"/>
            <a:ext cx="5908040" cy="757555"/>
          </a:xfrm>
          <a:prstGeom prst="rect">
            <a:avLst/>
          </a:prstGeom>
        </p:spPr>
        <p:txBody>
          <a:bodyPr vert="horz" wrap="square" lIns="0" tIns="73025" rIns="0" bIns="0" rtlCol="0">
            <a:spAutoFit/>
          </a:bodyPr>
          <a:lstStyle/>
          <a:p>
            <a:pPr marL="355600" indent="-342900" defTabSz="0">
              <a:lnSpc>
                <a:spcPct val="100000"/>
              </a:lnSpc>
              <a:spcBef>
                <a:spcPts val="575"/>
              </a:spcBef>
              <a:buClr>
                <a:srgbClr val="0033CC"/>
              </a:buClr>
              <a:buSzPct val="60000"/>
              <a:buFont typeface="Wingdings" panose="05000000000000000000" pitchFamily="2" charset="2"/>
              <a:buChar char=""/>
              <a:tabLst>
                <a:tab pos="354965" algn="l"/>
                <a:tab pos="355600" algn="l"/>
              </a:tabLst>
            </a:pPr>
            <a:r>
              <a:rPr sz="2000" spc="5" dirty="0">
                <a:solidFill>
                  <a:srgbClr val="003399"/>
                </a:solidFill>
                <a:latin typeface="Arial" panose="020B0604020202020204" pitchFamily="34" charset="0"/>
                <a:cs typeface="Arial" panose="020B0604020202020204" pitchFamily="34" charset="0"/>
              </a:rPr>
              <a:t>Use </a:t>
            </a:r>
            <a:r>
              <a:rPr sz="2000" spc="-5" dirty="0">
                <a:solidFill>
                  <a:srgbClr val="003399"/>
                </a:solidFill>
                <a:latin typeface="Arial" panose="020B0604020202020204" pitchFamily="34" charset="0"/>
                <a:cs typeface="Arial" panose="020B0604020202020204" pitchFamily="34" charset="0"/>
              </a:rPr>
              <a:t>virtual</a:t>
            </a:r>
            <a:r>
              <a:rPr sz="2000" spc="-4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registers</a:t>
            </a:r>
            <a:endParaRPr sz="2000">
              <a:latin typeface="Arial" panose="020B0604020202020204" pitchFamily="34" charset="0"/>
              <a:cs typeface="Arial" panose="020B0604020202020204" pitchFamily="34" charset="0"/>
            </a:endParaRPr>
          </a:p>
          <a:p>
            <a:pPr marL="355600" indent="-342900" defTabSz="0">
              <a:lnSpc>
                <a:spcPct val="100000"/>
              </a:lnSpc>
              <a:spcBef>
                <a:spcPts val="485"/>
              </a:spcBef>
              <a:buClr>
                <a:srgbClr val="0033CC"/>
              </a:buClr>
              <a:buSzPct val="60000"/>
              <a:buFont typeface="Wingdings" panose="05000000000000000000" pitchFamily="2" charset="2"/>
              <a:buChar char=""/>
              <a:tabLst>
                <a:tab pos="354965" algn="l"/>
                <a:tab pos="355600" algn="l"/>
                <a:tab pos="3823335" algn="l"/>
              </a:tabLst>
            </a:pPr>
            <a:r>
              <a:rPr sz="2000" dirty="0">
                <a:solidFill>
                  <a:srgbClr val="003399"/>
                </a:solidFill>
                <a:latin typeface="Arial" panose="020B0604020202020204" pitchFamily="34" charset="0"/>
                <a:cs typeface="Arial" panose="020B0604020202020204" pitchFamily="34" charset="0"/>
              </a:rPr>
              <a:t>NVIDIA act</a:t>
            </a:r>
            <a:r>
              <a:rPr sz="2000" spc="-2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as co-processors.	</a:t>
            </a:r>
            <a:r>
              <a:rPr sz="2000" spc="-5" dirty="0">
                <a:solidFill>
                  <a:srgbClr val="003399"/>
                </a:solidFill>
                <a:latin typeface="Arial" panose="020B0604020202020204" pitchFamily="34" charset="0"/>
                <a:cs typeface="Arial" panose="020B0604020202020204" pitchFamily="34" charset="0"/>
              </a:rPr>
              <a:t>Similar to I/O</a:t>
            </a:r>
            <a:r>
              <a:rPr sz="2000" spc="-7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units</a:t>
            </a:r>
            <a:endParaRPr sz="2000">
              <a:latin typeface="Arial" panose="020B0604020202020204" pitchFamily="34" charset="0"/>
              <a:cs typeface="Arial" panose="020B0604020202020204" pitchFamily="34" charset="0"/>
            </a:endParaRPr>
          </a:p>
        </p:txBody>
      </p:sp>
      <p:sp>
        <p:nvSpPr>
          <p:cNvPr id="8" name="object 8"/>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9" name="object 9"/>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10" name="object 10"/>
          <p:cNvSpPr/>
          <p:nvPr/>
        </p:nvSpPr>
        <p:spPr>
          <a:xfrm>
            <a:off x="1043609" y="3637407"/>
            <a:ext cx="6223635" cy="1801368"/>
          </a:xfrm>
          <a:prstGeom prst="rect">
            <a:avLst/>
          </a:prstGeom>
          <a:blipFill>
            <a:blip r:embed="rId1" cstate="print"/>
            <a:stretch>
              <a:fillRect/>
            </a:stretch>
          </a:blipFill>
        </p:spPr>
        <p:txBody>
          <a:bodyPr wrap="square" lIns="0" tIns="0" rIns="0" bIns="0" rtlCol="0"/>
          <a:lstStyle/>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pitchFamily="34" charset="0"/>
                <a:cs typeface="Arial" panose="020B0604020202020204" pitchFamily="34" charset="0"/>
              </a:rPr>
              <a:t>49</a:t>
            </a:r>
            <a:endParaRPr sz="1200">
              <a:latin typeface="Arial" panose="020B0604020202020204" pitchFamily="34" charset="0"/>
              <a:cs typeface="Arial" panose="020B0604020202020204" pitchFamily="34" charset="0"/>
            </a:endParaRPr>
          </a:p>
        </p:txBody>
      </p:sp>
      <p:sp>
        <p:nvSpPr>
          <p:cNvPr id="4" name="object 4"/>
          <p:cNvSpPr txBox="1">
            <a:spLocks noGrp="1"/>
          </p:cNvSpPr>
          <p:nvPr>
            <p:ph type="title"/>
          </p:nvPr>
        </p:nvSpPr>
        <p:spPr>
          <a:xfrm>
            <a:off x="834339" y="16201"/>
            <a:ext cx="7474392" cy="628377"/>
          </a:xfrm>
          <a:prstGeom prst="rect">
            <a:avLst/>
          </a:prstGeom>
        </p:spPr>
        <p:txBody>
          <a:bodyPr vert="horz" wrap="square" lIns="0" tIns="12700" rIns="0" bIns="0" rtlCol="0">
            <a:spAutoFit/>
          </a:bodyPr>
          <a:lstStyle/>
          <a:p>
            <a:pPr marL="12700">
              <a:lnSpc>
                <a:spcPct val="100000"/>
              </a:lnSpc>
              <a:spcBef>
                <a:spcPts val="100"/>
              </a:spcBef>
            </a:pPr>
            <a:r>
              <a:rPr dirty="0"/>
              <a:t>PTX arithmetic</a:t>
            </a:r>
            <a:r>
              <a:rPr spc="-105" dirty="0"/>
              <a:t> </a:t>
            </a:r>
            <a:r>
              <a:rPr dirty="0"/>
              <a:t>instructions</a:t>
            </a:r>
            <a:endParaRPr dirty="0"/>
          </a:p>
        </p:txBody>
      </p:sp>
      <p:sp>
        <p:nvSpPr>
          <p:cNvPr id="5" name="object 5"/>
          <p:cNvSpPr txBox="1"/>
          <p:nvPr/>
        </p:nvSpPr>
        <p:spPr>
          <a:xfrm>
            <a:off x="3166110" y="6613652"/>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pitchFamily="34" charset="0"/>
                <a:cs typeface="Arial" panose="020B0604020202020204" pitchFamily="34" charset="0"/>
              </a:rPr>
              <a:t> </a:t>
            </a:r>
            <a:endParaRPr sz="1200" dirty="0">
              <a:latin typeface="Arial" panose="020B0604020202020204" pitchFamily="34" charset="0"/>
              <a:cs typeface="Arial" panose="020B0604020202020204" pitchFamily="34" charset="0"/>
            </a:endParaRPr>
          </a:p>
        </p:txBody>
      </p:sp>
      <p:pic>
        <p:nvPicPr>
          <p:cNvPr id="3" name="图片 2"/>
          <p:cNvPicPr>
            <a:picLocks noChangeAspect="1"/>
          </p:cNvPicPr>
          <p:nvPr/>
        </p:nvPicPr>
        <p:blipFill>
          <a:blip r:embed="rId1"/>
          <a:stretch>
            <a:fillRect/>
          </a:stretch>
        </p:blipFill>
        <p:spPr>
          <a:xfrm>
            <a:off x="104596" y="1378605"/>
            <a:ext cx="9039404" cy="4329112"/>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231139" y="184368"/>
            <a:ext cx="9293861" cy="1244571"/>
          </a:xfrm>
          <a:prstGeom prst="rect">
            <a:avLst/>
          </a:prstGeom>
        </p:spPr>
        <p:txBody>
          <a:bodyPr vert="horz" wrap="square" lIns="0" tIns="13335" rIns="0" bIns="0" rtlCol="0">
            <a:spAutoFit/>
          </a:bodyPr>
          <a:lstStyle/>
          <a:p>
            <a:pPr marL="12700">
              <a:lnSpc>
                <a:spcPct val="100000"/>
              </a:lnSpc>
              <a:spcBef>
                <a:spcPts val="105"/>
              </a:spcBef>
            </a:pPr>
            <a:r>
              <a:rPr sz="4000" dirty="0">
                <a:solidFill>
                  <a:schemeClr val="tx1"/>
                </a:solidFill>
                <a:latin typeface="+mj-ea"/>
                <a:cs typeface="Times New Roman" panose="02020603050405020304" pitchFamily="18" charset="0"/>
              </a:rPr>
              <a:t>PTX logical, memory access, and control flow</a:t>
            </a:r>
            <a:endParaRPr sz="4000" dirty="0">
              <a:solidFill>
                <a:schemeClr val="tx1"/>
              </a:solidFill>
              <a:latin typeface="+mj-ea"/>
              <a:cs typeface="Times New Roman" panose="02020603050405020304" pitchFamily="18" charset="0"/>
            </a:endParaRPr>
          </a:p>
        </p:txBody>
      </p:sp>
      <p:sp>
        <p:nvSpPr>
          <p:cNvPr id="5" name="object 5"/>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pic>
        <p:nvPicPr>
          <p:cNvPr id="2" name="图片 1"/>
          <p:cNvPicPr>
            <a:picLocks noChangeAspect="1"/>
          </p:cNvPicPr>
          <p:nvPr/>
        </p:nvPicPr>
        <p:blipFill rotWithShape="1">
          <a:blip r:embed="rId1"/>
          <a:srcRect t="1197"/>
          <a:stretch>
            <a:fillRect/>
          </a:stretch>
        </p:blipFill>
        <p:spPr>
          <a:xfrm>
            <a:off x="78739" y="1638300"/>
            <a:ext cx="8919713" cy="4718051"/>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07032" y="324669"/>
            <a:ext cx="7899400" cy="513715"/>
          </a:xfrm>
          <a:prstGeom prst="rect">
            <a:avLst/>
          </a:prstGeom>
        </p:spPr>
        <p:txBody>
          <a:bodyPr vert="horz" wrap="square" lIns="0" tIns="12700" rIns="0" bIns="0" rtlCol="0">
            <a:spAutoFit/>
          </a:bodyPr>
          <a:lstStyle/>
          <a:p>
            <a:pPr marL="12700">
              <a:lnSpc>
                <a:spcPct val="100000"/>
              </a:lnSpc>
              <a:spcBef>
                <a:spcPts val="100"/>
              </a:spcBef>
            </a:pPr>
            <a:r>
              <a:rPr spc="-5" dirty="0"/>
              <a:t>Parallel Thread Execution </a:t>
            </a:r>
            <a:r>
              <a:rPr dirty="0"/>
              <a:t>(PTX)</a:t>
            </a:r>
            <a:r>
              <a:rPr spc="-30" dirty="0"/>
              <a:t> </a:t>
            </a:r>
            <a:r>
              <a:rPr spc="-5" dirty="0"/>
              <a:t>example</a:t>
            </a:r>
            <a:endParaRPr spc="-5" dirty="0"/>
          </a:p>
        </p:txBody>
      </p:sp>
      <p:sp>
        <p:nvSpPr>
          <p:cNvPr id="10" name="object 10"/>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11" name="object 11"/>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12" name="object 12"/>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3" name="object 13"/>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15" name="object 4"/>
          <p:cNvSpPr txBox="1"/>
          <p:nvPr/>
        </p:nvSpPr>
        <p:spPr>
          <a:xfrm>
            <a:off x="258267" y="1229359"/>
            <a:ext cx="6045200" cy="751488"/>
          </a:xfrm>
          <a:prstGeom prst="rect">
            <a:avLst/>
          </a:prstGeom>
        </p:spPr>
        <p:txBody>
          <a:bodyPr vert="horz" wrap="square" lIns="0" tIns="12700" rIns="0" bIns="0" rtlCol="0">
            <a:spAutoFit/>
          </a:bodyPr>
          <a:lstStyle/>
          <a:p>
            <a:pPr marL="355600" indent="-342900" defTabSz="0">
              <a:lnSpc>
                <a:spcPct val="100000"/>
              </a:lnSpc>
              <a:spcBef>
                <a:spcPts val="100"/>
              </a:spcBef>
              <a:buClr>
                <a:srgbClr val="0033CC"/>
              </a:buClr>
              <a:buSzPct val="60000"/>
              <a:buFont typeface="Wingdings" panose="05000000000000000000" pitchFamily="2" charset="2"/>
              <a:buChar char=""/>
              <a:tabLst>
                <a:tab pos="354965" algn="l"/>
                <a:tab pos="355600" algn="l"/>
              </a:tabLst>
            </a:pPr>
            <a:r>
              <a:rPr lang="en-US" sz="2400" dirty="0">
                <a:solidFill>
                  <a:srgbClr val="003399"/>
                </a:solidFill>
                <a:latin typeface="Arial" panose="020B0604020202020204" pitchFamily="34" charset="0"/>
                <a:cs typeface="Arial" panose="020B0604020202020204" pitchFamily="34" charset="0"/>
              </a:rPr>
              <a:t>The</a:t>
            </a:r>
            <a:r>
              <a:rPr lang="zh-CN" altLang="en-US" sz="2400" dirty="0">
                <a:solidFill>
                  <a:srgbClr val="003399"/>
                </a:solidFill>
                <a:latin typeface="Arial" panose="020B0604020202020204" pitchFamily="34" charset="0"/>
                <a:cs typeface="Arial" panose="020B0604020202020204" pitchFamily="34" charset="0"/>
              </a:rPr>
              <a:t> </a:t>
            </a:r>
            <a:r>
              <a:rPr lang="en-US" altLang="zh-CN" sz="2400" dirty="0">
                <a:solidFill>
                  <a:srgbClr val="003399"/>
                </a:solidFill>
                <a:latin typeface="Arial" panose="020B0604020202020204" pitchFamily="34" charset="0"/>
                <a:cs typeface="Arial" panose="020B0604020202020204" pitchFamily="34" charset="0"/>
              </a:rPr>
              <a:t>following</a:t>
            </a:r>
            <a:r>
              <a:rPr lang="zh-CN" altLang="en-US" sz="2400" dirty="0">
                <a:solidFill>
                  <a:srgbClr val="003399"/>
                </a:solidFill>
                <a:latin typeface="Arial" panose="020B0604020202020204" pitchFamily="34" charset="0"/>
                <a:cs typeface="Arial" panose="020B0604020202020204" pitchFamily="34" charset="0"/>
              </a:rPr>
              <a:t> </a:t>
            </a:r>
            <a:r>
              <a:rPr lang="en-US" altLang="zh-CN" sz="2400" dirty="0">
                <a:solidFill>
                  <a:srgbClr val="003399"/>
                </a:solidFill>
                <a:latin typeface="Arial" panose="020B0604020202020204" pitchFamily="34" charset="0"/>
                <a:cs typeface="Arial" panose="020B0604020202020204" pitchFamily="34" charset="0"/>
              </a:rPr>
              <a:t>code</a:t>
            </a:r>
            <a:r>
              <a:rPr lang="zh-CN" altLang="en-US" sz="2400" dirty="0">
                <a:solidFill>
                  <a:srgbClr val="003399"/>
                </a:solidFill>
                <a:latin typeface="Arial" panose="020B0604020202020204" pitchFamily="34" charset="0"/>
                <a:cs typeface="Arial" panose="020B0604020202020204" pitchFamily="34" charset="0"/>
              </a:rPr>
              <a:t> </a:t>
            </a:r>
            <a:r>
              <a:rPr lang="en-US" altLang="zh-CN" sz="2400" dirty="0">
                <a:solidFill>
                  <a:srgbClr val="003399"/>
                </a:solidFill>
                <a:latin typeface="Arial" panose="020B0604020202020204" pitchFamily="34" charset="0"/>
                <a:cs typeface="Arial" panose="020B0604020202020204" pitchFamily="34" charset="0"/>
              </a:rPr>
              <a:t>is</a:t>
            </a:r>
            <a:r>
              <a:rPr lang="zh-CN" altLang="en-US" sz="2400" dirty="0">
                <a:solidFill>
                  <a:srgbClr val="003399"/>
                </a:solidFill>
                <a:latin typeface="Arial" panose="020B0604020202020204" pitchFamily="34" charset="0"/>
                <a:cs typeface="Arial" panose="020B0604020202020204" pitchFamily="34" charset="0"/>
              </a:rPr>
              <a:t> </a:t>
            </a:r>
            <a:r>
              <a:rPr lang="en-US" altLang="zh-CN" sz="2400" dirty="0">
                <a:solidFill>
                  <a:srgbClr val="003399"/>
                </a:solidFill>
                <a:latin typeface="Arial" panose="020B0604020202020204" pitchFamily="34" charset="0"/>
                <a:cs typeface="Arial" panose="020B0604020202020204" pitchFamily="34" charset="0"/>
              </a:rPr>
              <a:t>o</a:t>
            </a:r>
            <a:r>
              <a:rPr sz="2400" dirty="0">
                <a:solidFill>
                  <a:srgbClr val="003399"/>
                </a:solidFill>
                <a:latin typeface="Arial" panose="020B0604020202020204" pitchFamily="34" charset="0"/>
                <a:cs typeface="Arial" panose="020B0604020202020204" pitchFamily="34" charset="0"/>
              </a:rPr>
              <a:t>ne </a:t>
            </a:r>
            <a:r>
              <a:rPr sz="2400" spc="-5" dirty="0">
                <a:solidFill>
                  <a:srgbClr val="003399"/>
                </a:solidFill>
                <a:latin typeface="Arial" panose="020B0604020202020204" pitchFamily="34" charset="0"/>
                <a:cs typeface="Arial" panose="020B0604020202020204" pitchFamily="34" charset="0"/>
              </a:rPr>
              <a:t>CUDA </a:t>
            </a:r>
            <a:r>
              <a:rPr sz="2400" dirty="0">
                <a:solidFill>
                  <a:srgbClr val="003399"/>
                </a:solidFill>
                <a:latin typeface="Arial" panose="020B0604020202020204" pitchFamily="34" charset="0"/>
                <a:cs typeface="Arial" panose="020B0604020202020204" pitchFamily="34" charset="0"/>
              </a:rPr>
              <a:t>thread, </a:t>
            </a:r>
            <a:r>
              <a:rPr lang="en-US" altLang="zh-CN" sz="2400" dirty="0">
                <a:solidFill>
                  <a:srgbClr val="003399"/>
                </a:solidFill>
                <a:latin typeface="Arial" panose="020B0604020202020204" pitchFamily="34" charset="0"/>
                <a:cs typeface="Arial" panose="020B0604020202020204" pitchFamily="34" charset="0"/>
              </a:rPr>
              <a:t>and</a:t>
            </a:r>
            <a:r>
              <a:rPr lang="zh-CN" altLang="en-US" sz="240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8192 </a:t>
            </a:r>
            <a:r>
              <a:rPr sz="2400" dirty="0">
                <a:solidFill>
                  <a:srgbClr val="003399"/>
                </a:solidFill>
                <a:latin typeface="Arial" panose="020B0604020202020204" pitchFamily="34" charset="0"/>
                <a:cs typeface="Arial" panose="020B0604020202020204" pitchFamily="34" charset="0"/>
              </a:rPr>
              <a:t>of </a:t>
            </a:r>
            <a:r>
              <a:rPr sz="2400" spc="-5" dirty="0">
                <a:solidFill>
                  <a:srgbClr val="003399"/>
                </a:solidFill>
                <a:latin typeface="Arial" panose="020B0604020202020204" pitchFamily="34" charset="0"/>
                <a:cs typeface="Arial" panose="020B0604020202020204" pitchFamily="34" charset="0"/>
              </a:rPr>
              <a:t>these</a:t>
            </a:r>
            <a:r>
              <a:rPr sz="2400" spc="-3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created</a:t>
            </a:r>
            <a:r>
              <a:rPr lang="en-US" altLang="zh-CN" sz="2400" dirty="0">
                <a:solidFill>
                  <a:srgbClr val="003399"/>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p:txBody>
      </p:sp>
      <p:sp>
        <p:nvSpPr>
          <p:cNvPr id="16" name="object 5"/>
          <p:cNvSpPr txBox="1"/>
          <p:nvPr/>
        </p:nvSpPr>
        <p:spPr>
          <a:xfrm>
            <a:off x="2061972" y="2095245"/>
            <a:ext cx="6514465" cy="330835"/>
          </a:xfrm>
          <a:prstGeom prst="rect">
            <a:avLst/>
          </a:prstGeom>
        </p:spPr>
        <p:txBody>
          <a:bodyPr vert="horz" wrap="square" lIns="0" tIns="13335" rIns="0" bIns="0" rtlCol="0">
            <a:spAutoFit/>
          </a:bodyPr>
          <a:lstStyle/>
          <a:p>
            <a:pPr marL="38100" defTabSz="0">
              <a:lnSpc>
                <a:spcPct val="100000"/>
              </a:lnSpc>
              <a:spcBef>
                <a:spcPts val="105"/>
              </a:spcBef>
              <a:tabLst>
                <a:tab pos="1866900" algn="l"/>
              </a:tabLst>
            </a:pPr>
            <a:r>
              <a:rPr sz="2000" dirty="0">
                <a:latin typeface="Arial" panose="020B0604020202020204" pitchFamily="34" charset="0"/>
                <a:cs typeface="Arial" panose="020B0604020202020204" pitchFamily="34" charset="0"/>
              </a:rPr>
              <a:t>R8,</a:t>
            </a:r>
            <a:r>
              <a:rPr sz="2000" spc="-1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blockIdx,</a:t>
            </a:r>
            <a:r>
              <a:rPr sz="2000" spc="-3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9	; Thread Block ID * </a:t>
            </a:r>
            <a:r>
              <a:rPr sz="2000" spc="-5" dirty="0">
                <a:latin typeface="Arial" panose="020B0604020202020204" pitchFamily="34" charset="0"/>
                <a:cs typeface="Arial" panose="020B0604020202020204" pitchFamily="34" charset="0"/>
              </a:rPr>
              <a:t>Block </a:t>
            </a:r>
            <a:r>
              <a:rPr sz="2000" dirty="0">
                <a:latin typeface="Arial" panose="020B0604020202020204" pitchFamily="34" charset="0"/>
                <a:cs typeface="Arial" panose="020B0604020202020204" pitchFamily="34" charset="0"/>
              </a:rPr>
              <a:t>size (512 or</a:t>
            </a:r>
            <a:r>
              <a:rPr sz="2000" spc="-150" dirty="0">
                <a:latin typeface="Arial" panose="020B0604020202020204" pitchFamily="34" charset="0"/>
                <a:cs typeface="Arial" panose="020B0604020202020204" pitchFamily="34" charset="0"/>
              </a:rPr>
              <a:t> </a:t>
            </a:r>
            <a:r>
              <a:rPr sz="2000" spc="15" dirty="0">
                <a:latin typeface="Arial" panose="020B0604020202020204" pitchFamily="34" charset="0"/>
                <a:cs typeface="Arial" panose="020B0604020202020204" pitchFamily="34" charset="0"/>
              </a:rPr>
              <a:t>2</a:t>
            </a:r>
            <a:r>
              <a:rPr sz="1950" spc="22" baseline="26000" dirty="0">
                <a:latin typeface="Arial" panose="020B0604020202020204" pitchFamily="34" charset="0"/>
                <a:cs typeface="Arial" panose="020B0604020202020204" pitchFamily="34" charset="0"/>
              </a:rPr>
              <a:t>9</a:t>
            </a:r>
            <a:r>
              <a:rPr sz="2000" spc="15"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p:txBody>
      </p:sp>
      <p:sp>
        <p:nvSpPr>
          <p:cNvPr id="17" name="object 6"/>
          <p:cNvSpPr txBox="1"/>
          <p:nvPr/>
        </p:nvSpPr>
        <p:spPr>
          <a:xfrm>
            <a:off x="715467" y="2034895"/>
            <a:ext cx="931544" cy="717569"/>
          </a:xfrm>
          <a:prstGeom prst="rect">
            <a:avLst/>
          </a:prstGeom>
        </p:spPr>
        <p:txBody>
          <a:bodyPr vert="horz" wrap="square" lIns="0" tIns="12700" rIns="0" bIns="0" rtlCol="0">
            <a:spAutoFit/>
          </a:bodyPr>
          <a:lstStyle/>
          <a:p>
            <a:pPr marL="12700" marR="5080">
              <a:lnSpc>
                <a:spcPct val="120000"/>
              </a:lnSpc>
              <a:spcBef>
                <a:spcPts val="100"/>
              </a:spcBef>
            </a:pPr>
            <a:r>
              <a:rPr sz="2000" dirty="0">
                <a:latin typeface="Arial" panose="020B0604020202020204" pitchFamily="34" charset="0"/>
                <a:cs typeface="Arial" panose="020B0604020202020204" pitchFamily="34" charset="0"/>
              </a:rPr>
              <a:t>shl.s32  add.s32</a:t>
            </a:r>
            <a:endParaRPr sz="2000" dirty="0">
              <a:latin typeface="Arial" panose="020B0604020202020204" pitchFamily="34" charset="0"/>
              <a:cs typeface="Arial" panose="020B0604020202020204" pitchFamily="34" charset="0"/>
            </a:endParaRPr>
          </a:p>
        </p:txBody>
      </p:sp>
      <p:sp>
        <p:nvSpPr>
          <p:cNvPr id="18" name="object 7"/>
          <p:cNvSpPr txBox="1"/>
          <p:nvPr/>
        </p:nvSpPr>
        <p:spPr>
          <a:xfrm>
            <a:off x="2087372" y="2461006"/>
            <a:ext cx="6109335" cy="330835"/>
          </a:xfrm>
          <a:prstGeom prst="rect">
            <a:avLst/>
          </a:prstGeom>
        </p:spPr>
        <p:txBody>
          <a:bodyPr vert="horz" wrap="square" lIns="0" tIns="13335" rIns="0" bIns="0" rtlCol="0">
            <a:spAutoFit/>
          </a:bodyPr>
          <a:lstStyle/>
          <a:p>
            <a:pPr marL="12700" defTabSz="0">
              <a:lnSpc>
                <a:spcPct val="100000"/>
              </a:lnSpc>
              <a:spcBef>
                <a:spcPts val="105"/>
              </a:spcBef>
              <a:tabLst>
                <a:tab pos="2755900" algn="l"/>
              </a:tabLst>
            </a:pPr>
            <a:r>
              <a:rPr sz="2000" dirty="0">
                <a:latin typeface="Arial" panose="020B0604020202020204" pitchFamily="34" charset="0"/>
                <a:cs typeface="Arial" panose="020B0604020202020204" pitchFamily="34" charset="0"/>
              </a:rPr>
              <a:t>R8,</a:t>
            </a:r>
            <a:r>
              <a:rPr sz="2000" spc="-2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R8,</a:t>
            </a:r>
            <a:r>
              <a:rPr sz="2000" spc="-10" dirty="0">
                <a:latin typeface="Arial" panose="020B0604020202020204" pitchFamily="34" charset="0"/>
                <a:cs typeface="Arial" panose="020B0604020202020204" pitchFamily="34" charset="0"/>
              </a:rPr>
              <a:t> </a:t>
            </a:r>
            <a:r>
              <a:rPr sz="2000" dirty="0" err="1">
                <a:latin typeface="Arial" panose="020B0604020202020204" pitchFamily="34" charset="0"/>
                <a:cs typeface="Arial" panose="020B0604020202020204" pitchFamily="34" charset="0"/>
              </a:rPr>
              <a:t>threadIdx</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 R8 = i = my CUDA thread</a:t>
            </a:r>
            <a:r>
              <a:rPr sz="2000" spc="-16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ID</a:t>
            </a:r>
            <a:endParaRPr sz="2000" dirty="0">
              <a:latin typeface="Arial" panose="020B0604020202020204" pitchFamily="34" charset="0"/>
              <a:cs typeface="Arial" panose="020B0604020202020204" pitchFamily="34" charset="0"/>
            </a:endParaRPr>
          </a:p>
        </p:txBody>
      </p:sp>
      <p:sp>
        <p:nvSpPr>
          <p:cNvPr id="19" name="object 8"/>
          <p:cNvSpPr txBox="1"/>
          <p:nvPr/>
        </p:nvSpPr>
        <p:spPr>
          <a:xfrm>
            <a:off x="715467" y="2766411"/>
            <a:ext cx="3870121" cy="1874872"/>
          </a:xfrm>
          <a:prstGeom prst="rect">
            <a:avLst/>
          </a:prstGeom>
        </p:spPr>
        <p:txBody>
          <a:bodyPr vert="horz" wrap="square" lIns="0" tIns="12700" rIns="0" bIns="0" rtlCol="0">
            <a:spAutoFit/>
          </a:bodyPr>
          <a:lstStyle/>
          <a:p>
            <a:pPr marL="12700" marR="69215">
              <a:lnSpc>
                <a:spcPct val="120000"/>
              </a:lnSpc>
              <a:spcBef>
                <a:spcPts val="100"/>
              </a:spcBef>
            </a:pPr>
            <a:r>
              <a:rPr sz="2000" dirty="0">
                <a:latin typeface="Arial" panose="020B0604020202020204" pitchFamily="34" charset="0"/>
                <a:cs typeface="Arial" panose="020B0604020202020204" pitchFamily="34" charset="0"/>
              </a:rPr>
              <a:t>ld.global.f64</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RD0,</a:t>
            </a:r>
            <a:r>
              <a:rPr sz="2000" spc="-8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[X+R8]  ld.global.f64</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RD2,</a:t>
            </a:r>
            <a:r>
              <a:rPr sz="2000" spc="-9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[Y+R8]  </a:t>
            </a:r>
            <a:endParaRPr lang="en-US" sz="2000" dirty="0">
              <a:latin typeface="Arial" panose="020B0604020202020204" pitchFamily="34" charset="0"/>
              <a:cs typeface="Arial" panose="020B0604020202020204" pitchFamily="34" charset="0"/>
            </a:endParaRPr>
          </a:p>
          <a:p>
            <a:pPr marL="12700" marR="69215">
              <a:lnSpc>
                <a:spcPct val="120000"/>
              </a:lnSpc>
              <a:spcBef>
                <a:spcPts val="100"/>
              </a:spcBef>
            </a:pPr>
            <a:r>
              <a:rPr sz="2000" dirty="0">
                <a:latin typeface="Arial" panose="020B0604020202020204" pitchFamily="34" charset="0"/>
                <a:cs typeface="Arial" panose="020B0604020202020204" pitchFamily="34" charset="0"/>
              </a:rPr>
              <a:t>mul.f64 </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a:t>
            </a:r>
            <a:r>
              <a:rPr lang="en-US" sz="2000" dirty="0">
                <a:latin typeface="Arial" panose="020B0604020202020204" pitchFamily="34" charset="0"/>
                <a:cs typeface="Arial" panose="020B0604020202020204" pitchFamily="34" charset="0"/>
              </a:rPr>
              <a:t>0</a:t>
            </a:r>
            <a:r>
              <a:rPr sz="2000" dirty="0">
                <a:latin typeface="Arial" panose="020B0604020202020204" pitchFamily="34" charset="0"/>
                <a:cs typeface="Arial" panose="020B0604020202020204" pitchFamily="34" charset="0"/>
              </a:rPr>
              <a:t>, RD0, RD4  </a:t>
            </a:r>
            <a:endParaRPr lang="en-US" sz="2000" dirty="0">
              <a:latin typeface="Arial" panose="020B0604020202020204" pitchFamily="34" charset="0"/>
              <a:cs typeface="Arial" panose="020B0604020202020204" pitchFamily="34" charset="0"/>
            </a:endParaRPr>
          </a:p>
          <a:p>
            <a:pPr marL="12700" marR="69215">
              <a:lnSpc>
                <a:spcPct val="120000"/>
              </a:lnSpc>
              <a:spcBef>
                <a:spcPts val="100"/>
              </a:spcBef>
            </a:pPr>
            <a:r>
              <a:rPr sz="2000" dirty="0">
                <a:latin typeface="Arial" panose="020B0604020202020204" pitchFamily="34" charset="0"/>
                <a:cs typeface="Arial" panose="020B0604020202020204" pitchFamily="34" charset="0"/>
              </a:rPr>
              <a:t>add.f64 </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a:t>
            </a:r>
            <a:r>
              <a:rPr lang="en-US" sz="2000" dirty="0">
                <a:latin typeface="Arial" panose="020B0604020202020204" pitchFamily="34" charset="0"/>
                <a:cs typeface="Arial" panose="020B0604020202020204" pitchFamily="34" charset="0"/>
              </a:rPr>
              <a:t>0</a:t>
            </a:r>
            <a:r>
              <a:rPr sz="2000" dirty="0">
                <a:latin typeface="Arial" panose="020B0604020202020204" pitchFamily="34" charset="0"/>
                <a:cs typeface="Arial" panose="020B0604020202020204" pitchFamily="34" charset="0"/>
              </a:rPr>
              <a:t>, RD0,</a:t>
            </a:r>
            <a:r>
              <a:rPr sz="2000" spc="-1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RD2</a:t>
            </a:r>
            <a:endParaRPr sz="2000" dirty="0">
              <a:latin typeface="Arial" panose="020B0604020202020204" pitchFamily="34" charset="0"/>
              <a:cs typeface="Arial" panose="020B0604020202020204" pitchFamily="34" charset="0"/>
            </a:endParaRPr>
          </a:p>
          <a:p>
            <a:pPr marL="12700">
              <a:lnSpc>
                <a:spcPct val="100000"/>
              </a:lnSpc>
              <a:spcBef>
                <a:spcPts val="480"/>
              </a:spcBef>
            </a:pPr>
            <a:r>
              <a:rPr sz="2000" dirty="0">
                <a:latin typeface="Arial" panose="020B0604020202020204" pitchFamily="34" charset="0"/>
                <a:cs typeface="Arial" panose="020B0604020202020204" pitchFamily="34" charset="0"/>
              </a:rPr>
              <a:t>st.global.f64 </a:t>
            </a:r>
            <a:r>
              <a:rPr lang="en-US" sz="20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[Y+R8],</a:t>
            </a:r>
            <a:r>
              <a:rPr sz="2000" spc="-13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RD0</a:t>
            </a:r>
            <a:endParaRPr sz="2000" dirty="0">
              <a:latin typeface="Arial" panose="020B0604020202020204" pitchFamily="34" charset="0"/>
              <a:cs typeface="Arial" panose="020B0604020202020204" pitchFamily="34" charset="0"/>
            </a:endParaRPr>
          </a:p>
        </p:txBody>
      </p:sp>
      <p:sp>
        <p:nvSpPr>
          <p:cNvPr id="20" name="object 9"/>
          <p:cNvSpPr txBox="1"/>
          <p:nvPr/>
        </p:nvSpPr>
        <p:spPr>
          <a:xfrm>
            <a:off x="4585588" y="2748069"/>
            <a:ext cx="4558665" cy="1869743"/>
          </a:xfrm>
          <a:prstGeom prst="rect">
            <a:avLst/>
          </a:prstGeom>
        </p:spPr>
        <p:txBody>
          <a:bodyPr vert="horz" wrap="square" lIns="0" tIns="73660" rIns="0" bIns="0" rtlCol="0">
            <a:sp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580"/>
              </a:spcBef>
              <a:buNone/>
            </a:pPr>
            <a:r>
              <a:rPr lang="en-US" sz="2000" dirty="0">
                <a:latin typeface="Arial" panose="020B0604020202020204" pitchFamily="34" charset="0"/>
                <a:cs typeface="Arial" panose="020B0604020202020204" pitchFamily="34" charset="0"/>
              </a:rPr>
              <a:t>; RD0 = X[</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nSpc>
                <a:spcPct val="100000"/>
              </a:lnSpc>
              <a:spcBef>
                <a:spcPts val="480"/>
              </a:spcBef>
              <a:buNone/>
            </a:pPr>
            <a:r>
              <a:rPr lang="en-US" sz="2000" dirty="0">
                <a:latin typeface="Arial" panose="020B0604020202020204" pitchFamily="34" charset="0"/>
                <a:cs typeface="Arial" panose="020B0604020202020204" pitchFamily="34" charset="0"/>
              </a:rPr>
              <a:t>; RD2 = Y[</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nSpc>
                <a:spcPct val="100000"/>
              </a:lnSpc>
              <a:spcBef>
                <a:spcPts val="480"/>
              </a:spcBef>
              <a:buNone/>
            </a:pPr>
            <a:r>
              <a:rPr lang="en-US" sz="2000" dirty="0">
                <a:latin typeface="Arial" panose="020B0604020202020204" pitchFamily="34" charset="0"/>
                <a:cs typeface="Arial" panose="020B0604020202020204" pitchFamily="34" charset="0"/>
              </a:rPr>
              <a:t>; Product in RD0 = RD0 * RD4 (scalar a)</a:t>
            </a:r>
            <a:endParaRPr lang="en-US" sz="2000" dirty="0">
              <a:latin typeface="Arial" panose="020B0604020202020204" pitchFamily="34" charset="0"/>
              <a:cs typeface="Arial" panose="020B0604020202020204" pitchFamily="34" charset="0"/>
            </a:endParaRPr>
          </a:p>
          <a:p>
            <a:pPr marL="0" indent="0">
              <a:lnSpc>
                <a:spcPct val="100000"/>
              </a:lnSpc>
              <a:spcBef>
                <a:spcPts val="480"/>
              </a:spcBef>
              <a:buNone/>
            </a:pPr>
            <a:r>
              <a:rPr lang="en-US" sz="2000" dirty="0">
                <a:latin typeface="Arial" panose="020B0604020202020204" pitchFamily="34" charset="0"/>
                <a:cs typeface="Arial" panose="020B0604020202020204" pitchFamily="34" charset="0"/>
              </a:rPr>
              <a:t>; Sum in RD0 = RD0 + RD2 (Y[</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a:p>
            <a:pPr marL="0" indent="0">
              <a:lnSpc>
                <a:spcPct val="100000"/>
              </a:lnSpc>
              <a:spcBef>
                <a:spcPts val="485"/>
              </a:spcBef>
              <a:buNone/>
            </a:pPr>
            <a:r>
              <a:rPr lang="en-US" sz="2000" dirty="0">
                <a:latin typeface="Arial" panose="020B0604020202020204" pitchFamily="34" charset="0"/>
                <a:cs typeface="Arial" panose="020B0604020202020204" pitchFamily="34" charset="0"/>
              </a:rPr>
              <a:t>; Y[</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 = sum (X[</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 + Y[</a:t>
            </a:r>
            <a:r>
              <a:rPr lang="en-US" sz="2000" dirty="0" err="1">
                <a:latin typeface="Arial" panose="020B0604020202020204" pitchFamily="34" charset="0"/>
                <a:cs typeface="Arial" panose="020B0604020202020204" pitchFamily="34" charset="0"/>
              </a:rPr>
              <a:t>i</a:t>
            </a:r>
            <a:r>
              <a:rPr lang="en-US" sz="2000" dirty="0">
                <a:latin typeface="Arial" panose="020B0604020202020204" pitchFamily="34" charset="0"/>
                <a:cs typeface="Arial" panose="020B0604020202020204" pitchFamily="34" charset="0"/>
              </a:rPr>
              <a:t>])</a:t>
            </a:r>
            <a:endParaRPr lang="en-US" sz="2000" dirty="0">
              <a:latin typeface="Arial" panose="020B0604020202020204" pitchFamily="34" charset="0"/>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016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6</a:t>
            </a:r>
            <a:endParaRPr sz="1200">
              <a:latin typeface="Times New Roman" panose="02020603050405020304" pitchFamily="18" charset="0"/>
              <a:cs typeface="Times New Roman" panose="02020603050405020304" pitchFamily="18" charset="0"/>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2282825" y="322199"/>
            <a:ext cx="4235450" cy="4464050"/>
          </a:xfrm>
          <a:prstGeom prst="rect">
            <a:avLst/>
          </a:prstGeom>
          <a:blipFill>
            <a:blip r:embed="rId1" cstate="print"/>
            <a:stretch>
              <a:fillRect/>
            </a:stretch>
          </a:blipFill>
        </p:spPr>
        <p:txBody>
          <a:bodyPr wrap="square" lIns="0" tIns="0" rIns="0" bIns="0" rtlCol="0"/>
          <a:lstStyle/>
          <a:p>
            <a:endParaRPr dirty="0"/>
          </a:p>
        </p:txBody>
      </p:sp>
      <p:sp>
        <p:nvSpPr>
          <p:cNvPr id="5" name="object 5"/>
          <p:cNvSpPr txBox="1"/>
          <p:nvPr/>
        </p:nvSpPr>
        <p:spPr>
          <a:xfrm>
            <a:off x="489914" y="5038090"/>
            <a:ext cx="8111921" cy="997709"/>
          </a:xfrm>
          <a:prstGeom prst="rect">
            <a:avLst/>
          </a:prstGeom>
        </p:spPr>
        <p:txBody>
          <a:bodyPr vert="horz" wrap="square" lIns="0" tIns="12700" rIns="0" bIns="0" rtlCol="0">
            <a:spAutoFit/>
          </a:bodyPr>
          <a:lstStyle/>
          <a:p>
            <a:pPr marL="12700" marR="5080">
              <a:lnSpc>
                <a:spcPct val="100000"/>
              </a:lnSpc>
              <a:spcBef>
                <a:spcPts val="100"/>
              </a:spcBef>
            </a:pPr>
            <a:r>
              <a:rPr sz="1600" b="1" spc="-10" dirty="0">
                <a:latin typeface="Arial" panose="020B0604020202020204" pitchFamily="34" charset="0"/>
                <a:cs typeface="Arial" panose="020B0604020202020204" pitchFamily="34" charset="0"/>
              </a:rPr>
              <a:t>Figure </a:t>
            </a:r>
            <a:r>
              <a:rPr sz="1600" b="1" dirty="0">
                <a:latin typeface="Arial" panose="020B0604020202020204" pitchFamily="34" charset="0"/>
                <a:cs typeface="Arial" panose="020B0604020202020204" pitchFamily="34" charset="0"/>
              </a:rPr>
              <a:t>4.1 </a:t>
            </a:r>
            <a:r>
              <a:rPr sz="1600" b="1" spc="-5" dirty="0">
                <a:latin typeface="Arial" panose="020B0604020202020204" pitchFamily="34" charset="0"/>
                <a:cs typeface="Arial" panose="020B0604020202020204" pitchFamily="34" charset="0"/>
              </a:rPr>
              <a:t>Potential speedup </a:t>
            </a:r>
            <a:r>
              <a:rPr sz="1600" b="1" dirty="0">
                <a:latin typeface="Arial" panose="020B0604020202020204" pitchFamily="34" charset="0"/>
                <a:cs typeface="Arial" panose="020B0604020202020204" pitchFamily="34" charset="0"/>
              </a:rPr>
              <a:t>via </a:t>
            </a:r>
            <a:r>
              <a:rPr sz="1600" b="1" spc="-5" dirty="0">
                <a:latin typeface="Arial" panose="020B0604020202020204" pitchFamily="34" charset="0"/>
                <a:cs typeface="Arial" panose="020B0604020202020204" pitchFamily="34" charset="0"/>
              </a:rPr>
              <a:t>parallelism </a:t>
            </a:r>
            <a:r>
              <a:rPr sz="1600" b="1" spc="-10" dirty="0">
                <a:latin typeface="Arial" panose="020B0604020202020204" pitchFamily="34" charset="0"/>
                <a:cs typeface="Arial" panose="020B0604020202020204" pitchFamily="34" charset="0"/>
              </a:rPr>
              <a:t>from </a:t>
            </a:r>
            <a:r>
              <a:rPr sz="1600" b="1" spc="-5" dirty="0">
                <a:latin typeface="Arial" panose="020B0604020202020204" pitchFamily="34" charset="0"/>
                <a:cs typeface="Arial" panose="020B0604020202020204" pitchFamily="34" charset="0"/>
              </a:rPr>
              <a:t>MIMD, SIMD, and both MIMD and SIMD over time </a:t>
            </a:r>
            <a:r>
              <a:rPr sz="1600" b="1" dirty="0">
                <a:latin typeface="Arial" panose="020B0604020202020204" pitchFamily="34" charset="0"/>
                <a:cs typeface="Arial" panose="020B0604020202020204" pitchFamily="34" charset="0"/>
              </a:rPr>
              <a:t>for  x86 </a:t>
            </a:r>
            <a:r>
              <a:rPr sz="1600" b="1" spc="-5" dirty="0">
                <a:latin typeface="Arial" panose="020B0604020202020204" pitchFamily="34" charset="0"/>
                <a:cs typeface="Arial" panose="020B0604020202020204" pitchFamily="34" charset="0"/>
              </a:rPr>
              <a:t>computers. </a:t>
            </a:r>
            <a:r>
              <a:rPr sz="1600" dirty="0">
                <a:latin typeface="Arial" panose="020B0604020202020204" pitchFamily="34" charset="0"/>
                <a:cs typeface="Arial" panose="020B0604020202020204" pitchFamily="34" charset="0"/>
              </a:rPr>
              <a:t>This </a:t>
            </a:r>
            <a:r>
              <a:rPr sz="1600" spc="-5" dirty="0">
                <a:latin typeface="Arial" panose="020B0604020202020204" pitchFamily="34" charset="0"/>
                <a:cs typeface="Arial" panose="020B0604020202020204" pitchFamily="34" charset="0"/>
              </a:rPr>
              <a:t>figure assumes </a:t>
            </a:r>
            <a:r>
              <a:rPr sz="1600" dirty="0">
                <a:latin typeface="Arial" panose="020B0604020202020204" pitchFamily="34" charset="0"/>
                <a:cs typeface="Arial" panose="020B0604020202020204" pitchFamily="34" charset="0"/>
              </a:rPr>
              <a:t>that </a:t>
            </a:r>
            <a:r>
              <a:rPr sz="1600" spc="-5" dirty="0">
                <a:latin typeface="Arial" panose="020B0604020202020204" pitchFamily="34" charset="0"/>
                <a:cs typeface="Arial" panose="020B0604020202020204" pitchFamily="34" charset="0"/>
              </a:rPr>
              <a:t>two cores per chip </a:t>
            </a:r>
            <a:r>
              <a:rPr sz="1600" dirty="0">
                <a:latin typeface="Arial" panose="020B0604020202020204" pitchFamily="34" charset="0"/>
                <a:cs typeface="Arial" panose="020B0604020202020204" pitchFamily="34" charset="0"/>
              </a:rPr>
              <a:t>for </a:t>
            </a:r>
            <a:r>
              <a:rPr sz="1600" spc="-10" dirty="0">
                <a:latin typeface="Arial" panose="020B0604020202020204" pitchFamily="34" charset="0"/>
                <a:cs typeface="Arial" panose="020B0604020202020204" pitchFamily="34" charset="0"/>
              </a:rPr>
              <a:t>MIMD </a:t>
            </a:r>
            <a:r>
              <a:rPr sz="1600" spc="-5" dirty="0">
                <a:latin typeface="Arial" panose="020B0604020202020204" pitchFamily="34" charset="0"/>
                <a:cs typeface="Arial" panose="020B0604020202020204" pitchFamily="34" charset="0"/>
              </a:rPr>
              <a:t>will </a:t>
            </a:r>
            <a:r>
              <a:rPr sz="1600" dirty="0">
                <a:latin typeface="Arial" panose="020B0604020202020204" pitchFamily="34" charset="0"/>
                <a:cs typeface="Arial" panose="020B0604020202020204" pitchFamily="34" charset="0"/>
              </a:rPr>
              <a:t>be </a:t>
            </a:r>
            <a:r>
              <a:rPr sz="1600" spc="-5" dirty="0">
                <a:latin typeface="Arial" panose="020B0604020202020204" pitchFamily="34" charset="0"/>
                <a:cs typeface="Arial" panose="020B0604020202020204" pitchFamily="34" charset="0"/>
              </a:rPr>
              <a:t>added every two </a:t>
            </a:r>
            <a:r>
              <a:rPr sz="1600" spc="-10" dirty="0">
                <a:latin typeface="Arial" panose="020B0604020202020204" pitchFamily="34" charset="0"/>
                <a:cs typeface="Arial" panose="020B0604020202020204" pitchFamily="34" charset="0"/>
              </a:rPr>
              <a:t>years </a:t>
            </a:r>
            <a:r>
              <a:rPr sz="1600" spc="-5" dirty="0">
                <a:latin typeface="Arial" panose="020B0604020202020204" pitchFamily="34" charset="0"/>
                <a:cs typeface="Arial" panose="020B0604020202020204" pitchFamily="34" charset="0"/>
              </a:rPr>
              <a:t>and </a:t>
            </a:r>
            <a:r>
              <a:rPr sz="1600" dirty="0">
                <a:latin typeface="Arial" panose="020B0604020202020204" pitchFamily="34" charset="0"/>
                <a:cs typeface="Arial" panose="020B0604020202020204" pitchFamily="34" charset="0"/>
              </a:rPr>
              <a:t>the  number of </a:t>
            </a:r>
            <a:r>
              <a:rPr sz="1600" spc="-5" dirty="0">
                <a:latin typeface="Arial" panose="020B0604020202020204" pitchFamily="34" charset="0"/>
                <a:cs typeface="Arial" panose="020B0604020202020204" pitchFamily="34" charset="0"/>
              </a:rPr>
              <a:t>operations </a:t>
            </a:r>
            <a:r>
              <a:rPr sz="1600" dirty="0">
                <a:latin typeface="Arial" panose="020B0604020202020204" pitchFamily="34" charset="0"/>
                <a:cs typeface="Arial" panose="020B0604020202020204" pitchFamily="34" charset="0"/>
              </a:rPr>
              <a:t>for </a:t>
            </a:r>
            <a:r>
              <a:rPr sz="1600" spc="-10" dirty="0">
                <a:latin typeface="Arial" panose="020B0604020202020204" pitchFamily="34" charset="0"/>
                <a:cs typeface="Arial" panose="020B0604020202020204" pitchFamily="34" charset="0"/>
              </a:rPr>
              <a:t>SIMD </a:t>
            </a:r>
            <a:r>
              <a:rPr sz="1600" spc="-5" dirty="0">
                <a:latin typeface="Arial" panose="020B0604020202020204" pitchFamily="34" charset="0"/>
                <a:cs typeface="Arial" panose="020B0604020202020204" pitchFamily="34" charset="0"/>
              </a:rPr>
              <a:t>will </a:t>
            </a:r>
            <a:r>
              <a:rPr sz="1600" dirty="0">
                <a:latin typeface="Arial" panose="020B0604020202020204" pitchFamily="34" charset="0"/>
                <a:cs typeface="Arial" panose="020B0604020202020204" pitchFamily="34" charset="0"/>
              </a:rPr>
              <a:t>double </a:t>
            </a:r>
            <a:r>
              <a:rPr sz="1600" spc="-5" dirty="0">
                <a:latin typeface="Arial" panose="020B0604020202020204" pitchFamily="34" charset="0"/>
                <a:cs typeface="Arial" panose="020B0604020202020204" pitchFamily="34" charset="0"/>
              </a:rPr>
              <a:t>every </a:t>
            </a:r>
            <a:r>
              <a:rPr sz="1600" dirty="0">
                <a:latin typeface="Arial" panose="020B0604020202020204" pitchFamily="34" charset="0"/>
                <a:cs typeface="Arial" panose="020B0604020202020204" pitchFamily="34" charset="0"/>
              </a:rPr>
              <a:t>four</a:t>
            </a:r>
            <a:r>
              <a:rPr sz="1600" spc="60" dirty="0">
                <a:latin typeface="Arial" panose="020B0604020202020204" pitchFamily="34" charset="0"/>
                <a:cs typeface="Arial" panose="020B0604020202020204" pitchFamily="34" charset="0"/>
              </a:rPr>
              <a:t> </a:t>
            </a:r>
            <a:r>
              <a:rPr sz="1600" spc="-10" dirty="0">
                <a:latin typeface="Arial" panose="020B0604020202020204" pitchFamily="34" charset="0"/>
                <a:cs typeface="Arial" panose="020B0604020202020204" pitchFamily="34" charset="0"/>
              </a:rPr>
              <a:t>years.</a:t>
            </a:r>
            <a:endParaRPr sz="1600" dirty="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2" p14:bwMode="auto">
            <p14:nvContentPartPr>
              <p14:cNvPr id="6" name="Ink 5"/>
              <p14:cNvContentPartPr/>
              <p14:nvPr/>
            </p14:nvContentPartPr>
            <p14:xfrm>
              <a:off x="7941733" y="3321843"/>
              <a:ext cx="116593" cy="150336"/>
            </p14:xfrm>
          </p:contentPart>
        </mc:Choice>
        <mc:Fallback xmlns="">
          <p:pic>
            <p:nvPicPr>
              <p:cNvPr id="6" name="Ink 5"/>
            </p:nvPicPr>
            <p:blipFill>
              <a:blip r:embed="rId3"/>
            </p:blipFill>
            <p:spPr>
              <a:xfrm>
                <a:off x="7941733" y="3321843"/>
                <a:ext cx="116593" cy="150336"/>
              </a:xfrm>
              <a:prstGeom prst="rect"/>
            </p:spPr>
          </p:pic>
        </mc:Fallback>
      </mc:AlternateContent>
      <mc:AlternateContent xmlns:mc="http://schemas.openxmlformats.org/markup-compatibility/2006" xmlns:p14="http://schemas.microsoft.com/office/powerpoint/2010/main">
        <mc:Choice Requires="p14">
          <p:contentPart r:id="rId4" p14:bwMode="auto">
            <p14:nvContentPartPr>
              <p14:cNvPr id="7" name="Ink 6"/>
              <p14:cNvContentPartPr/>
              <p14:nvPr/>
            </p14:nvContentPartPr>
            <p14:xfrm>
              <a:off x="8026400" y="3254166"/>
              <a:ext cx="124177" cy="205852"/>
            </p14:xfrm>
          </p:contentPart>
        </mc:Choice>
        <mc:Fallback xmlns="">
          <p:pic>
            <p:nvPicPr>
              <p:cNvPr id="7" name="Ink 6"/>
            </p:nvPicPr>
            <p:blipFill>
              <a:blip r:embed="rId5"/>
            </p:blipFill>
            <p:spPr>
              <a:xfrm>
                <a:off x="8026400" y="3254166"/>
                <a:ext cx="124177" cy="205852"/>
              </a:xfrm>
              <a:prstGeom prst="rect"/>
            </p:spPr>
          </p:pic>
        </mc:Fallback>
      </mc:AlternateContent>
      <mc:AlternateContent xmlns:mc="http://schemas.openxmlformats.org/markup-compatibility/2006" xmlns:p14="http://schemas.microsoft.com/office/powerpoint/2010/main">
        <mc:Choice Requires="p14">
          <p:contentPart r:id="rId6" p14:bwMode="auto">
            <p14:nvContentPartPr>
              <p14:cNvPr id="8" name="Ink 7"/>
              <p14:cNvContentPartPr/>
              <p14:nvPr/>
            </p14:nvContentPartPr>
            <p14:xfrm>
              <a:off x="7947377" y="3241300"/>
              <a:ext cx="191912" cy="204619"/>
            </p14:xfrm>
          </p:contentPart>
        </mc:Choice>
        <mc:Fallback xmlns="">
          <p:pic>
            <p:nvPicPr>
              <p:cNvPr id="8" name="Ink 7"/>
            </p:nvPicPr>
            <p:blipFill>
              <a:blip r:embed="rId7"/>
            </p:blipFill>
            <p:spPr>
              <a:xfrm>
                <a:off x="7947377" y="3241300"/>
                <a:ext cx="191912" cy="204619"/>
              </a:xfrm>
              <a:prstGeom prst="rect"/>
            </p:spPr>
          </p:pic>
        </mc:Fallback>
      </mc:AlternateContent>
      <mc:AlternateContent xmlns:mc="http://schemas.openxmlformats.org/markup-compatibility/2006" xmlns:p14="http://schemas.microsoft.com/office/powerpoint/2010/main">
        <mc:Choice Requires="p14">
          <p:contentPart r:id="rId8" p14:bwMode="auto">
            <p14:nvContentPartPr>
              <p14:cNvPr id="9" name="Ink 8"/>
              <p14:cNvContentPartPr/>
              <p14:nvPr/>
            </p14:nvContentPartPr>
            <p14:xfrm>
              <a:off x="7919155" y="3242886"/>
              <a:ext cx="242712" cy="241101"/>
            </p14:xfrm>
          </p:contentPart>
        </mc:Choice>
        <mc:Fallback xmlns="">
          <p:pic>
            <p:nvPicPr>
              <p:cNvPr id="9" name="Ink 8"/>
            </p:nvPicPr>
            <p:blipFill>
              <a:blip r:embed="rId9"/>
            </p:blipFill>
            <p:spPr>
              <a:xfrm>
                <a:off x="7919155" y="3242886"/>
                <a:ext cx="242712" cy="241101"/>
              </a:xfrm>
              <a:prstGeom prst="rect"/>
            </p:spPr>
          </p:pic>
        </mc:Fallback>
      </mc:AlternateContent>
      <mc:AlternateContent xmlns:mc="http://schemas.openxmlformats.org/markup-compatibility/2006" xmlns:p14="http://schemas.microsoft.com/office/powerpoint/2010/main">
        <mc:Choice Requires="p14">
          <p:contentPart r:id="rId10" p14:bwMode="auto">
            <p14:nvContentPartPr>
              <p14:cNvPr id="11" name="Ink 10"/>
              <p14:cNvContentPartPr/>
              <p14:nvPr/>
            </p14:nvContentPartPr>
            <p14:xfrm>
              <a:off x="4402666" y="592179"/>
              <a:ext cx="338667" cy="281990"/>
            </p14:xfrm>
          </p:contentPart>
        </mc:Choice>
        <mc:Fallback xmlns="">
          <p:pic>
            <p:nvPicPr>
              <p:cNvPr id="11" name="Ink 10"/>
            </p:nvPicPr>
            <p:blipFill>
              <a:blip r:embed="rId11"/>
            </p:blipFill>
            <p:spPr>
              <a:xfrm>
                <a:off x="4402666" y="592179"/>
                <a:ext cx="338667" cy="281990"/>
              </a:xfrm>
              <a:prstGeom prst="rect"/>
            </p:spPr>
          </p:pic>
        </mc:Fallback>
      </mc:AlternateContent>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38936" y="13789"/>
            <a:ext cx="5846502" cy="628377"/>
          </a:xfrm>
          <a:prstGeom prst="rect">
            <a:avLst/>
          </a:prstGeom>
        </p:spPr>
        <p:txBody>
          <a:bodyPr vert="horz" wrap="square" lIns="0" tIns="12700" rIns="0" bIns="0" rtlCol="0">
            <a:spAutoFit/>
          </a:bodyPr>
          <a:lstStyle/>
          <a:p>
            <a:pPr marL="12700">
              <a:lnSpc>
                <a:spcPct val="100000"/>
              </a:lnSpc>
              <a:spcBef>
                <a:spcPts val="100"/>
              </a:spcBef>
            </a:pPr>
            <a:r>
              <a:rPr dirty="0"/>
              <a:t>Conditional</a:t>
            </a:r>
            <a:r>
              <a:rPr spc="-95" dirty="0"/>
              <a:t> </a:t>
            </a:r>
            <a:r>
              <a:rPr dirty="0"/>
              <a:t>branching</a:t>
            </a:r>
            <a:endParaRPr dirty="0"/>
          </a:p>
        </p:txBody>
      </p:sp>
      <p:sp>
        <p:nvSpPr>
          <p:cNvPr id="4" name="object 4"/>
          <p:cNvSpPr txBox="1"/>
          <p:nvPr/>
        </p:nvSpPr>
        <p:spPr>
          <a:xfrm>
            <a:off x="330200" y="717441"/>
            <a:ext cx="8382634" cy="5170005"/>
          </a:xfrm>
          <a:prstGeom prst="rect">
            <a:avLst/>
          </a:prstGeom>
        </p:spPr>
        <p:txBody>
          <a:bodyPr vert="horz" wrap="square" lIns="0" tIns="85725" rIns="0" bIns="0" rtlCol="0">
            <a:spAutoFit/>
          </a:bodyPr>
          <a:lstStyle/>
          <a:p>
            <a:pPr marL="355600" indent="-343535" defTabSz="0">
              <a:lnSpc>
                <a:spcPct val="100000"/>
              </a:lnSpc>
              <a:spcBef>
                <a:spcPts val="675"/>
              </a:spcBef>
              <a:buClr>
                <a:srgbClr val="0033CC"/>
              </a:buClr>
              <a:buSzPct val="60000"/>
              <a:buFont typeface="Wingdings" panose="05000000000000000000" pitchFamily="2" charset="2"/>
              <a:buChar char=""/>
              <a:tabLst>
                <a:tab pos="355600" algn="l"/>
                <a:tab pos="356235" algn="l"/>
              </a:tabLst>
            </a:pPr>
            <a:r>
              <a:rPr sz="2400" dirty="0">
                <a:solidFill>
                  <a:srgbClr val="003399"/>
                </a:solidFill>
                <a:latin typeface="Arial" panose="020B0604020202020204" pitchFamily="34" charset="0"/>
                <a:cs typeface="Arial" panose="020B0604020202020204" pitchFamily="34" charset="0"/>
              </a:rPr>
              <a:t>GPU </a:t>
            </a:r>
            <a:r>
              <a:rPr sz="2400" spc="-5" dirty="0">
                <a:solidFill>
                  <a:srgbClr val="003399"/>
                </a:solidFill>
                <a:latin typeface="Arial" panose="020B0604020202020204" pitchFamily="34" charset="0"/>
                <a:cs typeface="Arial" panose="020B0604020202020204" pitchFamily="34" charset="0"/>
              </a:rPr>
              <a:t>branch hardware</a:t>
            </a:r>
            <a:r>
              <a:rPr sz="2400" spc="2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uses: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Internal</a:t>
            </a:r>
            <a:r>
              <a:rPr sz="2400" spc="-3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masks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Branch synchronization</a:t>
            </a:r>
            <a:r>
              <a:rPr sz="2400" spc="-7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stack</a:t>
            </a:r>
            <a:endParaRPr sz="2400" dirty="0">
              <a:latin typeface="Arial" panose="020B0604020202020204" pitchFamily="34" charset="0"/>
              <a:cs typeface="Arial" panose="020B0604020202020204" pitchFamily="34" charset="0"/>
            </a:endParaRPr>
          </a:p>
          <a:p>
            <a:pPr marL="1155700" lvl="2" indent="-229235" defTabSz="0">
              <a:lnSpc>
                <a:spcPct val="100000"/>
              </a:lnSpc>
              <a:spcBef>
                <a:spcPts val="445"/>
              </a:spcBef>
              <a:buClr>
                <a:srgbClr val="0033CC"/>
              </a:buClr>
              <a:buSzPct val="50000"/>
              <a:buFont typeface="Wingdings" panose="05000000000000000000" pitchFamily="2" charset="2"/>
              <a:buChar char=""/>
              <a:tabLst>
                <a:tab pos="1155700" algn="l"/>
                <a:tab pos="1156335" algn="l"/>
              </a:tabLst>
            </a:pPr>
            <a:r>
              <a:rPr sz="2000" spc="-5" dirty="0">
                <a:solidFill>
                  <a:srgbClr val="000066"/>
                </a:solidFill>
                <a:latin typeface="Arial" panose="020B0604020202020204" pitchFamily="34" charset="0"/>
                <a:cs typeface="Arial" panose="020B0604020202020204" pitchFamily="34" charset="0"/>
              </a:rPr>
              <a:t>Entries consist of masks </a:t>
            </a:r>
            <a:r>
              <a:rPr sz="2000" dirty="0">
                <a:solidFill>
                  <a:srgbClr val="000066"/>
                </a:solidFill>
                <a:latin typeface="Arial" panose="020B0604020202020204" pitchFamily="34" charset="0"/>
                <a:cs typeface="Arial" panose="020B0604020202020204" pitchFamily="34" charset="0"/>
              </a:rPr>
              <a:t>for </a:t>
            </a:r>
            <a:r>
              <a:rPr sz="2000" spc="-5" dirty="0">
                <a:solidFill>
                  <a:srgbClr val="000066"/>
                </a:solidFill>
                <a:latin typeface="Arial" panose="020B0604020202020204" pitchFamily="34" charset="0"/>
                <a:cs typeface="Arial" panose="020B0604020202020204" pitchFamily="34" charset="0"/>
              </a:rPr>
              <a:t>each </a:t>
            </a:r>
            <a:r>
              <a:rPr sz="2000" dirty="0">
                <a:solidFill>
                  <a:srgbClr val="000066"/>
                </a:solidFill>
                <a:latin typeface="Arial" panose="020B0604020202020204" pitchFamily="34" charset="0"/>
                <a:cs typeface="Arial" panose="020B0604020202020204" pitchFamily="34" charset="0"/>
              </a:rPr>
              <a:t>SIMD</a:t>
            </a:r>
            <a:r>
              <a:rPr sz="2000" spc="20" dirty="0">
                <a:solidFill>
                  <a:srgbClr val="000066"/>
                </a:solidFill>
                <a:latin typeface="Arial" panose="020B0604020202020204" pitchFamily="34" charset="0"/>
                <a:cs typeface="Arial" panose="020B0604020202020204" pitchFamily="34" charset="0"/>
              </a:rPr>
              <a:t> </a:t>
            </a:r>
            <a:r>
              <a:rPr sz="2000" spc="-10" dirty="0">
                <a:solidFill>
                  <a:srgbClr val="000066"/>
                </a:solidFill>
                <a:latin typeface="Arial" panose="020B0604020202020204" pitchFamily="34" charset="0"/>
                <a:cs typeface="Arial" panose="020B0604020202020204" pitchFamily="34" charset="0"/>
              </a:rPr>
              <a:t>lane</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30"/>
              </a:spcBef>
              <a:buClr>
                <a:srgbClr val="0033CC"/>
              </a:buClr>
              <a:buSzPct val="50000"/>
              <a:buFont typeface="Wingdings" panose="05000000000000000000" pitchFamily="2" charset="2"/>
              <a:buChar char=""/>
              <a:tabLst>
                <a:tab pos="1155700" algn="l"/>
                <a:tab pos="1156335" algn="l"/>
              </a:tabLst>
            </a:pPr>
            <a:r>
              <a:rPr sz="2000" spc="-5" dirty="0">
                <a:solidFill>
                  <a:srgbClr val="000066"/>
                </a:solidFill>
                <a:latin typeface="Arial" panose="020B0604020202020204" pitchFamily="34" charset="0"/>
                <a:cs typeface="Arial" panose="020B0604020202020204" pitchFamily="34" charset="0"/>
              </a:rPr>
              <a:t>i.e. </a:t>
            </a:r>
            <a:r>
              <a:rPr sz="2000" spc="-15" dirty="0">
                <a:solidFill>
                  <a:srgbClr val="000066"/>
                </a:solidFill>
                <a:latin typeface="Arial" panose="020B0604020202020204" pitchFamily="34" charset="0"/>
                <a:cs typeface="Arial" panose="020B0604020202020204" pitchFamily="34" charset="0"/>
              </a:rPr>
              <a:t>which </a:t>
            </a:r>
            <a:r>
              <a:rPr sz="2000" spc="-5" dirty="0">
                <a:solidFill>
                  <a:srgbClr val="000066"/>
                </a:solidFill>
                <a:latin typeface="Arial" panose="020B0604020202020204" pitchFamily="34" charset="0"/>
                <a:cs typeface="Arial" panose="020B0604020202020204" pitchFamily="34" charset="0"/>
              </a:rPr>
              <a:t>threads </a:t>
            </a:r>
            <a:r>
              <a:rPr sz="2000" dirty="0">
                <a:solidFill>
                  <a:srgbClr val="000066"/>
                </a:solidFill>
                <a:latin typeface="Arial" panose="020B0604020202020204" pitchFamily="34" charset="0"/>
                <a:cs typeface="Arial" panose="020B0604020202020204" pitchFamily="34" charset="0"/>
              </a:rPr>
              <a:t>commit </a:t>
            </a:r>
            <a:r>
              <a:rPr sz="2000" spc="-5" dirty="0">
                <a:solidFill>
                  <a:srgbClr val="000066"/>
                </a:solidFill>
                <a:latin typeface="Arial" panose="020B0604020202020204" pitchFamily="34" charset="0"/>
                <a:cs typeface="Arial" panose="020B0604020202020204" pitchFamily="34" charset="0"/>
              </a:rPr>
              <a:t>their results (all threads</a:t>
            </a:r>
            <a:r>
              <a:rPr sz="2000" spc="110" dirty="0">
                <a:solidFill>
                  <a:srgbClr val="000066"/>
                </a:solidFill>
                <a:latin typeface="Arial" panose="020B0604020202020204" pitchFamily="34" charset="0"/>
                <a:cs typeface="Arial" panose="020B0604020202020204" pitchFamily="34" charset="0"/>
              </a:rPr>
              <a:t> </a:t>
            </a:r>
            <a:r>
              <a:rPr sz="2000" spc="-5" dirty="0">
                <a:solidFill>
                  <a:srgbClr val="000066"/>
                </a:solidFill>
                <a:latin typeface="Arial" panose="020B0604020202020204" pitchFamily="34" charset="0"/>
                <a:cs typeface="Arial" panose="020B0604020202020204" pitchFamily="34" charset="0"/>
              </a:rPr>
              <a:t>execute)</a:t>
            </a:r>
            <a:endParaRPr sz="2000" dirty="0">
              <a:latin typeface="Arial" panose="020B0604020202020204" pitchFamily="34" charset="0"/>
              <a:cs typeface="Arial" panose="020B0604020202020204" pitchFamily="34" charset="0"/>
            </a:endParaRPr>
          </a:p>
          <a:p>
            <a:pPr marL="756285" marR="5080" lvl="1" indent="-287020" defTabSz="0">
              <a:lnSpc>
                <a:spcPct val="100000"/>
              </a:lnSpc>
              <a:spcBef>
                <a:spcPts val="47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Instruction markers to manage when a branch diverges into</a:t>
            </a:r>
            <a:r>
              <a:rPr sz="2400" spc="-229"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multiple execution</a:t>
            </a:r>
            <a:r>
              <a:rPr sz="2400" spc="-30"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paths</a:t>
            </a:r>
            <a:endParaRPr sz="2400" dirty="0">
              <a:latin typeface="Arial" panose="020B0604020202020204" pitchFamily="34" charset="0"/>
              <a:cs typeface="Arial" panose="020B0604020202020204" pitchFamily="34" charset="0"/>
            </a:endParaRPr>
          </a:p>
          <a:p>
            <a:pPr marL="1155700" lvl="2" indent="-229235" defTabSz="0">
              <a:lnSpc>
                <a:spcPct val="100000"/>
              </a:lnSpc>
              <a:spcBef>
                <a:spcPts val="440"/>
              </a:spcBef>
              <a:buClr>
                <a:srgbClr val="0033CC"/>
              </a:buClr>
              <a:buSzPct val="50000"/>
              <a:buFont typeface="Wingdings" panose="05000000000000000000" pitchFamily="2" charset="2"/>
              <a:buChar char=""/>
              <a:tabLst>
                <a:tab pos="1155700" algn="l"/>
                <a:tab pos="1156335" algn="l"/>
              </a:tabLst>
            </a:pPr>
            <a:r>
              <a:rPr sz="2000" spc="-5" dirty="0">
                <a:solidFill>
                  <a:srgbClr val="000066"/>
                </a:solidFill>
                <a:latin typeface="Arial" panose="020B0604020202020204" pitchFamily="34" charset="0"/>
                <a:cs typeface="Arial" panose="020B0604020202020204" pitchFamily="34" charset="0"/>
              </a:rPr>
              <a:t>Push </a:t>
            </a:r>
            <a:r>
              <a:rPr sz="2000" spc="-10" dirty="0">
                <a:solidFill>
                  <a:srgbClr val="000066"/>
                </a:solidFill>
                <a:latin typeface="Arial" panose="020B0604020202020204" pitchFamily="34" charset="0"/>
                <a:cs typeface="Arial" panose="020B0604020202020204" pitchFamily="34" charset="0"/>
              </a:rPr>
              <a:t>on </a:t>
            </a:r>
            <a:r>
              <a:rPr sz="2000" spc="-5" dirty="0">
                <a:solidFill>
                  <a:srgbClr val="000066"/>
                </a:solidFill>
                <a:latin typeface="Arial" panose="020B0604020202020204" pitchFamily="34" charset="0"/>
                <a:cs typeface="Arial" panose="020B0604020202020204" pitchFamily="34" charset="0"/>
              </a:rPr>
              <a:t>divergent</a:t>
            </a:r>
            <a:r>
              <a:rPr sz="2000" spc="30" dirty="0">
                <a:solidFill>
                  <a:srgbClr val="000066"/>
                </a:solidFill>
                <a:latin typeface="Arial" panose="020B0604020202020204" pitchFamily="34" charset="0"/>
                <a:cs typeface="Arial" panose="020B0604020202020204" pitchFamily="34" charset="0"/>
              </a:rPr>
              <a:t> </a:t>
            </a:r>
            <a:r>
              <a:rPr sz="2000" spc="-5" dirty="0">
                <a:solidFill>
                  <a:srgbClr val="000066"/>
                </a:solidFill>
                <a:latin typeface="Arial" panose="020B0604020202020204" pitchFamily="34" charset="0"/>
                <a:cs typeface="Arial" panose="020B0604020202020204" pitchFamily="34" charset="0"/>
              </a:rPr>
              <a:t>branch</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75"/>
              </a:spcBef>
              <a:buClr>
                <a:srgbClr val="003399"/>
              </a:buClr>
              <a:buSzPct val="55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…and </a:t>
            </a:r>
            <a:r>
              <a:rPr sz="2400" spc="-5" dirty="0">
                <a:solidFill>
                  <a:srgbClr val="0033CC"/>
                </a:solidFill>
                <a:latin typeface="Arial" panose="020B0604020202020204" pitchFamily="34" charset="0"/>
                <a:cs typeface="Arial" panose="020B0604020202020204" pitchFamily="34" charset="0"/>
              </a:rPr>
              <a:t>when paths</a:t>
            </a:r>
            <a:r>
              <a:rPr sz="2400" spc="-60"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converge</a:t>
            </a:r>
            <a:endParaRPr sz="2400" dirty="0">
              <a:latin typeface="Arial" panose="020B0604020202020204" pitchFamily="34" charset="0"/>
              <a:cs typeface="Arial" panose="020B0604020202020204" pitchFamily="34" charset="0"/>
            </a:endParaRPr>
          </a:p>
          <a:p>
            <a:pPr marL="1155700" lvl="2" indent="-229235" defTabSz="0">
              <a:lnSpc>
                <a:spcPct val="100000"/>
              </a:lnSpc>
              <a:spcBef>
                <a:spcPts val="440"/>
              </a:spcBef>
              <a:buClr>
                <a:srgbClr val="0033CC"/>
              </a:buClr>
              <a:buSzPct val="50000"/>
              <a:buFont typeface="Wingdings" panose="05000000000000000000" pitchFamily="2" charset="2"/>
              <a:buChar char=""/>
              <a:tabLst>
                <a:tab pos="1155700" algn="l"/>
                <a:tab pos="1156335" algn="l"/>
              </a:tabLst>
            </a:pPr>
            <a:r>
              <a:rPr sz="2000" dirty="0">
                <a:solidFill>
                  <a:srgbClr val="000066"/>
                </a:solidFill>
                <a:latin typeface="Arial" panose="020B0604020202020204" pitchFamily="34" charset="0"/>
                <a:cs typeface="Arial" panose="020B0604020202020204" pitchFamily="34" charset="0"/>
              </a:rPr>
              <a:t>Act </a:t>
            </a:r>
            <a:r>
              <a:rPr sz="2000" spc="-5" dirty="0">
                <a:solidFill>
                  <a:srgbClr val="000066"/>
                </a:solidFill>
                <a:latin typeface="Arial" panose="020B0604020202020204" pitchFamily="34" charset="0"/>
                <a:cs typeface="Arial" panose="020B0604020202020204" pitchFamily="34" charset="0"/>
              </a:rPr>
              <a:t>as</a:t>
            </a:r>
            <a:r>
              <a:rPr sz="2000" spc="-15" dirty="0">
                <a:solidFill>
                  <a:srgbClr val="000066"/>
                </a:solidFill>
                <a:latin typeface="Arial" panose="020B0604020202020204" pitchFamily="34" charset="0"/>
                <a:cs typeface="Arial" panose="020B0604020202020204" pitchFamily="34" charset="0"/>
              </a:rPr>
              <a:t> </a:t>
            </a:r>
            <a:r>
              <a:rPr sz="2000" spc="-5" dirty="0">
                <a:solidFill>
                  <a:srgbClr val="000066"/>
                </a:solidFill>
                <a:latin typeface="Arial" panose="020B0604020202020204" pitchFamily="34" charset="0"/>
                <a:cs typeface="Arial" panose="020B0604020202020204" pitchFamily="34" charset="0"/>
              </a:rPr>
              <a:t>barriers</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30"/>
              </a:spcBef>
              <a:buClr>
                <a:srgbClr val="0033CC"/>
              </a:buClr>
              <a:buSzPct val="50000"/>
              <a:buFont typeface="Wingdings" panose="05000000000000000000" pitchFamily="2" charset="2"/>
              <a:buChar char=""/>
              <a:tabLst>
                <a:tab pos="1155700" algn="l"/>
                <a:tab pos="1156335" algn="l"/>
              </a:tabLst>
            </a:pPr>
            <a:r>
              <a:rPr sz="2000" spc="-5" dirty="0">
                <a:solidFill>
                  <a:srgbClr val="000066"/>
                </a:solidFill>
                <a:latin typeface="Arial" panose="020B0604020202020204" pitchFamily="34" charset="0"/>
                <a:cs typeface="Arial" panose="020B0604020202020204" pitchFamily="34" charset="0"/>
              </a:rPr>
              <a:t>Pops </a:t>
            </a:r>
            <a:r>
              <a:rPr sz="2000" dirty="0">
                <a:solidFill>
                  <a:srgbClr val="000066"/>
                </a:solidFill>
                <a:latin typeface="Arial" panose="020B0604020202020204" pitchFamily="34" charset="0"/>
                <a:cs typeface="Arial" panose="020B0604020202020204" pitchFamily="34" charset="0"/>
              </a:rPr>
              <a:t>stack</a:t>
            </a:r>
            <a:endParaRPr sz="2000" dirty="0">
              <a:latin typeface="Arial" panose="020B0604020202020204" pitchFamily="34" charset="0"/>
              <a:cs typeface="Arial" panose="020B0604020202020204" pitchFamily="34" charset="0"/>
            </a:endParaRPr>
          </a:p>
          <a:p>
            <a:pPr marL="355600" marR="998855" indent="-343535" defTabSz="0">
              <a:lnSpc>
                <a:spcPct val="100000"/>
              </a:lnSpc>
              <a:spcBef>
                <a:spcPts val="565"/>
              </a:spcBef>
              <a:buClr>
                <a:srgbClr val="0033CC"/>
              </a:buClr>
              <a:buSzPct val="60000"/>
              <a:buFont typeface="Wingdings" panose="05000000000000000000" pitchFamily="2" charset="2"/>
              <a:buChar char=""/>
              <a:tabLst>
                <a:tab pos="355600" algn="l"/>
                <a:tab pos="356235" algn="l"/>
              </a:tabLst>
            </a:pPr>
            <a:r>
              <a:rPr sz="2400" spc="-5" dirty="0">
                <a:solidFill>
                  <a:srgbClr val="003399"/>
                </a:solidFill>
                <a:latin typeface="Arial" panose="020B0604020202020204" pitchFamily="34" charset="0"/>
                <a:cs typeface="Arial" panose="020B0604020202020204" pitchFamily="34" charset="0"/>
              </a:rPr>
              <a:t>Per-thread-lane 1-bit predicate </a:t>
            </a:r>
            <a:r>
              <a:rPr sz="2400" dirty="0">
                <a:solidFill>
                  <a:srgbClr val="003399"/>
                </a:solidFill>
                <a:latin typeface="Arial" panose="020B0604020202020204" pitchFamily="34" charset="0"/>
                <a:cs typeface="Arial" panose="020B0604020202020204" pitchFamily="34" charset="0"/>
              </a:rPr>
              <a:t>register, </a:t>
            </a:r>
            <a:r>
              <a:rPr sz="2400" spc="-5" dirty="0">
                <a:solidFill>
                  <a:srgbClr val="003399"/>
                </a:solidFill>
                <a:latin typeface="Arial" panose="020B0604020202020204" pitchFamily="34" charset="0"/>
                <a:cs typeface="Arial" panose="020B0604020202020204" pitchFamily="34" charset="0"/>
              </a:rPr>
              <a:t>specified by  programmer</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5395" y="13789"/>
            <a:ext cx="2928582" cy="628377"/>
          </a:xfrm>
          <a:prstGeom prst="rect">
            <a:avLst/>
          </a:prstGeom>
        </p:spPr>
        <p:txBody>
          <a:bodyPr vert="horz" wrap="square" lIns="0" tIns="12700" rIns="0" bIns="0" rtlCol="0">
            <a:spAutoFit/>
          </a:bodyPr>
          <a:lstStyle/>
          <a:p>
            <a:pPr marL="12700">
              <a:lnSpc>
                <a:spcPct val="100000"/>
              </a:lnSpc>
              <a:spcBef>
                <a:spcPts val="100"/>
              </a:spcBef>
            </a:pPr>
            <a:r>
              <a:rPr spc="-5" dirty="0"/>
              <a:t>Example</a:t>
            </a:r>
            <a:endParaRPr spc="-5" dirty="0"/>
          </a:p>
        </p:txBody>
      </p:sp>
      <p:sp>
        <p:nvSpPr>
          <p:cNvPr id="4" name="object 4"/>
          <p:cNvSpPr txBox="1"/>
          <p:nvPr/>
        </p:nvSpPr>
        <p:spPr>
          <a:xfrm>
            <a:off x="841020" y="760835"/>
            <a:ext cx="3164795" cy="1324079"/>
          </a:xfrm>
          <a:prstGeom prst="rect">
            <a:avLst/>
          </a:prstGeom>
        </p:spPr>
        <p:txBody>
          <a:bodyPr vert="horz" wrap="square" lIns="0" tIns="61594" rIns="0" bIns="0" rtlCol="0">
            <a:spAutoFit/>
          </a:bodyPr>
          <a:lstStyle/>
          <a:p>
            <a:pPr marL="12700">
              <a:lnSpc>
                <a:spcPct val="100000"/>
              </a:lnSpc>
              <a:spcBef>
                <a:spcPts val="485"/>
              </a:spcBef>
            </a:pPr>
            <a:r>
              <a:rPr spc="-5" dirty="0">
                <a:latin typeface="Arial" panose="020B0604020202020204" pitchFamily="34" charset="0"/>
                <a:cs typeface="Arial" panose="020B0604020202020204" pitchFamily="34" charset="0"/>
              </a:rPr>
              <a:t>if (X[i] </a:t>
            </a:r>
            <a:r>
              <a:rPr spc="-25" dirty="0">
                <a:latin typeface="Arial" panose="020B0604020202020204" pitchFamily="34" charset="0"/>
                <a:cs typeface="Arial" panose="020B0604020202020204" pitchFamily="34" charset="0"/>
              </a:rPr>
              <a:t>!=</a:t>
            </a:r>
            <a:r>
              <a:rPr spc="5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0)</a:t>
            </a:r>
            <a:endParaRPr dirty="0">
              <a:latin typeface="Arial" panose="020B0604020202020204" pitchFamily="34" charset="0"/>
              <a:cs typeface="Arial" panose="020B0604020202020204" pitchFamily="34" charset="0"/>
            </a:endParaRPr>
          </a:p>
          <a:p>
            <a:pPr marL="583565">
              <a:lnSpc>
                <a:spcPct val="100000"/>
              </a:lnSpc>
              <a:spcBef>
                <a:spcPts val="385"/>
              </a:spcBef>
            </a:pPr>
            <a:r>
              <a:rPr spc="-5" dirty="0">
                <a:latin typeface="Arial" panose="020B0604020202020204" pitchFamily="34" charset="0"/>
                <a:cs typeface="Arial" panose="020B0604020202020204" pitchFamily="34" charset="0"/>
              </a:rPr>
              <a:t>X[i] = X[i] –</a:t>
            </a:r>
            <a:r>
              <a:rPr spc="-15" dirty="0">
                <a:latin typeface="Arial" panose="020B0604020202020204" pitchFamily="34" charset="0"/>
                <a:cs typeface="Arial" panose="020B0604020202020204" pitchFamily="34" charset="0"/>
              </a:rPr>
              <a:t> </a:t>
            </a:r>
            <a:r>
              <a:rPr spc="-10" dirty="0">
                <a:latin typeface="Arial" panose="020B0604020202020204" pitchFamily="34" charset="0"/>
                <a:cs typeface="Arial" panose="020B0604020202020204" pitchFamily="34" charset="0"/>
              </a:rPr>
              <a:t>Y[i];</a:t>
            </a:r>
            <a:endParaRPr dirty="0">
              <a:latin typeface="Arial" panose="020B0604020202020204" pitchFamily="34" charset="0"/>
              <a:cs typeface="Arial" panose="020B0604020202020204" pitchFamily="34" charset="0"/>
            </a:endParaRPr>
          </a:p>
          <a:p>
            <a:pPr marL="12700">
              <a:lnSpc>
                <a:spcPct val="100000"/>
              </a:lnSpc>
              <a:spcBef>
                <a:spcPts val="385"/>
              </a:spcBef>
            </a:pPr>
            <a:r>
              <a:rPr spc="-5" dirty="0">
                <a:latin typeface="Arial" panose="020B0604020202020204" pitchFamily="34" charset="0"/>
                <a:cs typeface="Arial" panose="020B0604020202020204" pitchFamily="34" charset="0"/>
              </a:rPr>
              <a:t>else </a:t>
            </a:r>
            <a:endParaRPr lang="en-US" spc="-5" dirty="0">
              <a:latin typeface="Arial" panose="020B0604020202020204" pitchFamily="34" charset="0"/>
              <a:cs typeface="Arial" panose="020B0604020202020204" pitchFamily="34" charset="0"/>
            </a:endParaRPr>
          </a:p>
          <a:p>
            <a:pPr marL="12700">
              <a:lnSpc>
                <a:spcPct val="100000"/>
              </a:lnSpc>
              <a:spcBef>
                <a:spcPts val="385"/>
              </a:spcBef>
            </a:pPr>
            <a:r>
              <a:rPr lang="zh-CN" altLang="en-US" spc="-5"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rPr>
              <a:t>X[i] </a:t>
            </a:r>
            <a:r>
              <a:rPr spc="-5" dirty="0">
                <a:latin typeface="Arial" panose="020B0604020202020204" pitchFamily="34" charset="0"/>
                <a:cs typeface="Arial" panose="020B0604020202020204" pitchFamily="34" charset="0"/>
              </a:rPr>
              <a:t>=</a:t>
            </a:r>
            <a:r>
              <a:rPr spc="-15" dirty="0">
                <a:latin typeface="Arial" panose="020B0604020202020204" pitchFamily="34" charset="0"/>
                <a:cs typeface="Arial" panose="020B0604020202020204" pitchFamily="34" charset="0"/>
              </a:rPr>
              <a:t> </a:t>
            </a:r>
            <a:r>
              <a:rPr spc="-5" dirty="0">
                <a:latin typeface="Arial" panose="020B0604020202020204" pitchFamily="34" charset="0"/>
                <a:cs typeface="Arial" panose="020B0604020202020204" pitchFamily="34" charset="0"/>
              </a:rPr>
              <a:t>Z[i];</a:t>
            </a:r>
            <a:endParaRPr dirty="0">
              <a:latin typeface="Arial" panose="020B0604020202020204" pitchFamily="34" charset="0"/>
              <a:cs typeface="Arial" panose="020B0604020202020204" pitchFamily="34" charset="0"/>
            </a:endParaRPr>
          </a:p>
        </p:txBody>
      </p:sp>
      <p:graphicFrame>
        <p:nvGraphicFramePr>
          <p:cNvPr id="5" name="object 5"/>
          <p:cNvGraphicFramePr>
            <a:graphicFrameLocks noGrp="1"/>
          </p:cNvGraphicFramePr>
          <p:nvPr/>
        </p:nvGraphicFramePr>
        <p:xfrm>
          <a:off x="482410" y="2203583"/>
          <a:ext cx="7809865" cy="3216976"/>
        </p:xfrm>
        <a:graphic>
          <a:graphicData uri="http://schemas.openxmlformats.org/drawingml/2006/table">
            <a:tbl>
              <a:tblPr firstRow="1" bandRow="1">
                <a:tableStyleId>{2D5ABB26-0587-4C30-8999-92F81FD0307C}</a:tableStyleId>
              </a:tblPr>
              <a:tblGrid>
                <a:gridCol w="1698625"/>
                <a:gridCol w="2683510"/>
                <a:gridCol w="3427730"/>
              </a:tblGrid>
              <a:tr h="876873">
                <a:tc>
                  <a:txBody>
                    <a:bodyPr/>
                    <a:lstStyle/>
                    <a:p>
                      <a:pPr marL="374650">
                        <a:lnSpc>
                          <a:spcPct val="100000"/>
                        </a:lnSpc>
                        <a:spcBef>
                          <a:spcPts val="95"/>
                        </a:spcBef>
                      </a:pPr>
                      <a:r>
                        <a:rPr sz="1600" spc="-5" dirty="0">
                          <a:solidFill>
                            <a:schemeClr val="tx1"/>
                          </a:solidFill>
                          <a:latin typeface="Arial" panose="020B0604020202020204" pitchFamily="34" charset="0"/>
                          <a:cs typeface="Arial" panose="020B0604020202020204" pitchFamily="34" charset="0"/>
                        </a:rPr>
                        <a:t>ld.global.f64</a:t>
                      </a:r>
                      <a:endParaRPr sz="1600" dirty="0">
                        <a:solidFill>
                          <a:schemeClr val="tx1"/>
                        </a:solidFill>
                        <a:latin typeface="Arial" panose="020B0604020202020204" pitchFamily="34" charset="0"/>
                        <a:cs typeface="Arial" panose="020B0604020202020204" pitchFamily="34" charset="0"/>
                      </a:endParaRPr>
                    </a:p>
                    <a:p>
                      <a:pPr marL="374650" marR="154305">
                        <a:lnSpc>
                          <a:spcPts val="2310"/>
                        </a:lnSpc>
                        <a:spcBef>
                          <a:spcPts val="135"/>
                        </a:spcBef>
                      </a:pPr>
                      <a:r>
                        <a:rPr sz="1600" dirty="0">
                          <a:solidFill>
                            <a:schemeClr val="tx1"/>
                          </a:solidFill>
                          <a:latin typeface="Arial" panose="020B0604020202020204" pitchFamily="34" charset="0"/>
                          <a:cs typeface="Arial" panose="020B0604020202020204" pitchFamily="34" charset="0"/>
                        </a:rPr>
                        <a:t>setp.neq.</a:t>
                      </a:r>
                      <a:r>
                        <a:rPr sz="1600" spc="5" dirty="0">
                          <a:solidFill>
                            <a:schemeClr val="tx1"/>
                          </a:solidFill>
                          <a:latin typeface="Arial" panose="020B0604020202020204" pitchFamily="34" charset="0"/>
                          <a:cs typeface="Arial" panose="020B0604020202020204" pitchFamily="34" charset="0"/>
                        </a:rPr>
                        <a:t>s</a:t>
                      </a:r>
                      <a:r>
                        <a:rPr sz="1600" dirty="0">
                          <a:solidFill>
                            <a:schemeClr val="tx1"/>
                          </a:solidFill>
                          <a:latin typeface="Arial" panose="020B0604020202020204" pitchFamily="34" charset="0"/>
                          <a:cs typeface="Arial" panose="020B0604020202020204" pitchFamily="34" charset="0"/>
                        </a:rPr>
                        <a:t>32  </a:t>
                      </a:r>
                      <a:r>
                        <a:rPr sz="1600" spc="-15" dirty="0">
                          <a:solidFill>
                            <a:schemeClr val="tx1"/>
                          </a:solidFill>
                          <a:latin typeface="Arial" panose="020B0604020202020204" pitchFamily="34" charset="0"/>
                          <a:cs typeface="Arial" panose="020B0604020202020204" pitchFamily="34" charset="0"/>
                        </a:rPr>
                        <a:t>@!P1,</a:t>
                      </a:r>
                      <a:r>
                        <a:rPr sz="1600" spc="3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bra</a:t>
                      </a:r>
                      <a:endParaRPr sz="1600" dirty="0">
                        <a:solidFill>
                          <a:schemeClr val="tx1"/>
                        </a:solidFill>
                        <a:latin typeface="Arial" panose="020B0604020202020204" pitchFamily="34" charset="0"/>
                        <a:cs typeface="Arial" panose="020B0604020202020204" pitchFamily="34" charset="0"/>
                      </a:endParaRPr>
                    </a:p>
                  </a:txBody>
                  <a:tcPr marL="0" marR="0" marT="12065" marB="0"/>
                </a:tc>
                <a:tc>
                  <a:txBody>
                    <a:bodyPr/>
                    <a:lstStyle/>
                    <a:p>
                      <a:pPr marL="161925">
                        <a:lnSpc>
                          <a:spcPct val="100000"/>
                        </a:lnSpc>
                        <a:spcBef>
                          <a:spcPts val="95"/>
                        </a:spcBef>
                      </a:pPr>
                      <a:r>
                        <a:rPr sz="1600" spc="-5" dirty="0">
                          <a:solidFill>
                            <a:schemeClr val="tx1"/>
                          </a:solidFill>
                          <a:latin typeface="Arial" panose="020B0604020202020204" pitchFamily="34" charset="0"/>
                          <a:cs typeface="Arial" panose="020B0604020202020204" pitchFamily="34" charset="0"/>
                        </a:rPr>
                        <a:t>RD0,</a:t>
                      </a:r>
                      <a:r>
                        <a:rPr sz="1600" spc="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[X+R8]</a:t>
                      </a:r>
                      <a:endParaRPr sz="1600" dirty="0">
                        <a:solidFill>
                          <a:schemeClr val="tx1"/>
                        </a:solidFill>
                        <a:latin typeface="Arial" panose="020B0604020202020204" pitchFamily="34" charset="0"/>
                        <a:cs typeface="Arial" panose="020B0604020202020204" pitchFamily="34" charset="0"/>
                      </a:endParaRPr>
                    </a:p>
                    <a:p>
                      <a:pPr marL="161925">
                        <a:lnSpc>
                          <a:spcPct val="100000"/>
                        </a:lnSpc>
                        <a:spcBef>
                          <a:spcPts val="380"/>
                        </a:spcBef>
                      </a:pPr>
                      <a:r>
                        <a:rPr sz="1600" spc="-5" dirty="0">
                          <a:solidFill>
                            <a:schemeClr val="tx1"/>
                          </a:solidFill>
                          <a:latin typeface="Arial" panose="020B0604020202020204" pitchFamily="34" charset="0"/>
                          <a:cs typeface="Arial" panose="020B0604020202020204" pitchFamily="34" charset="0"/>
                        </a:rPr>
                        <a:t>P1, RD0,</a:t>
                      </a:r>
                      <a:r>
                        <a:rPr sz="1600"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#0</a:t>
                      </a:r>
                      <a:endParaRPr sz="1600" dirty="0">
                        <a:solidFill>
                          <a:schemeClr val="tx1"/>
                        </a:solidFill>
                        <a:latin typeface="Arial" panose="020B0604020202020204" pitchFamily="34" charset="0"/>
                        <a:cs typeface="Arial" panose="020B0604020202020204" pitchFamily="34" charset="0"/>
                      </a:endParaRPr>
                    </a:p>
                    <a:p>
                      <a:pPr marL="161925">
                        <a:lnSpc>
                          <a:spcPct val="100000"/>
                        </a:lnSpc>
                        <a:spcBef>
                          <a:spcPts val="390"/>
                        </a:spcBef>
                      </a:pPr>
                      <a:r>
                        <a:rPr sz="1600" spc="-5" dirty="0">
                          <a:solidFill>
                            <a:schemeClr val="tx1"/>
                          </a:solidFill>
                          <a:latin typeface="Arial" panose="020B0604020202020204" pitchFamily="34" charset="0"/>
                          <a:cs typeface="Arial" panose="020B0604020202020204" pitchFamily="34" charset="0"/>
                        </a:rPr>
                        <a:t>ELSE1,</a:t>
                      </a:r>
                      <a:r>
                        <a:rPr sz="1600" dirty="0">
                          <a:solidFill>
                            <a:schemeClr val="tx1"/>
                          </a:solidFill>
                          <a:latin typeface="Arial" panose="020B0604020202020204" pitchFamily="34" charset="0"/>
                          <a:cs typeface="Arial" panose="020B0604020202020204" pitchFamily="34" charset="0"/>
                        </a:rPr>
                        <a:t> </a:t>
                      </a:r>
                      <a:r>
                        <a:rPr sz="1600" i="1" spc="-5" dirty="0">
                          <a:solidFill>
                            <a:schemeClr val="tx1"/>
                          </a:solidFill>
                          <a:latin typeface="Arial" panose="020B0604020202020204" pitchFamily="34" charset="0"/>
                          <a:cs typeface="Arial" panose="020B0604020202020204" pitchFamily="34" charset="0"/>
                        </a:rPr>
                        <a:t>*Push</a:t>
                      </a:r>
                      <a:endParaRPr sz="1600" dirty="0">
                        <a:solidFill>
                          <a:schemeClr val="tx1"/>
                        </a:solidFill>
                        <a:latin typeface="Arial" panose="020B0604020202020204" pitchFamily="34" charset="0"/>
                        <a:cs typeface="Arial" panose="020B0604020202020204" pitchFamily="34" charset="0"/>
                      </a:endParaRPr>
                    </a:p>
                  </a:txBody>
                  <a:tcPr marL="0" marR="0" marT="12065" marB="0"/>
                </a:tc>
                <a:tc>
                  <a:txBody>
                    <a:bodyPr/>
                    <a:lstStyle/>
                    <a:p>
                      <a:pPr marL="221615">
                        <a:lnSpc>
                          <a:spcPct val="100000"/>
                        </a:lnSpc>
                        <a:spcBef>
                          <a:spcPts val="95"/>
                        </a:spcBef>
                      </a:pPr>
                      <a:r>
                        <a:rPr sz="1600" spc="-5" dirty="0">
                          <a:solidFill>
                            <a:schemeClr val="tx1"/>
                          </a:solidFill>
                          <a:latin typeface="Arial" panose="020B0604020202020204" pitchFamily="34" charset="0"/>
                          <a:cs typeface="Arial" panose="020B0604020202020204" pitchFamily="34" charset="0"/>
                        </a:rPr>
                        <a:t>; RD0 =</a:t>
                      </a:r>
                      <a:r>
                        <a:rPr sz="1600" spc="15" dirty="0">
                          <a:solidFill>
                            <a:schemeClr val="tx1"/>
                          </a:solidFill>
                          <a:latin typeface="Arial" panose="020B0604020202020204" pitchFamily="34" charset="0"/>
                          <a:cs typeface="Arial" panose="020B0604020202020204" pitchFamily="34" charset="0"/>
                        </a:rPr>
                        <a:t> </a:t>
                      </a:r>
                      <a:r>
                        <a:rPr sz="1600" dirty="0">
                          <a:solidFill>
                            <a:schemeClr val="tx1"/>
                          </a:solidFill>
                          <a:latin typeface="Arial" panose="020B0604020202020204" pitchFamily="34" charset="0"/>
                          <a:cs typeface="Arial" panose="020B0604020202020204" pitchFamily="34" charset="0"/>
                        </a:rPr>
                        <a:t>X[i]</a:t>
                      </a:r>
                      <a:endParaRPr sz="1600">
                        <a:solidFill>
                          <a:schemeClr val="tx1"/>
                        </a:solidFill>
                        <a:latin typeface="Arial" panose="020B0604020202020204" pitchFamily="34" charset="0"/>
                        <a:cs typeface="Arial" panose="020B0604020202020204" pitchFamily="34" charset="0"/>
                      </a:endParaRPr>
                    </a:p>
                    <a:p>
                      <a:pPr marL="221615">
                        <a:lnSpc>
                          <a:spcPct val="100000"/>
                        </a:lnSpc>
                        <a:spcBef>
                          <a:spcPts val="380"/>
                        </a:spcBef>
                      </a:pPr>
                      <a:r>
                        <a:rPr sz="1600" spc="-5" dirty="0">
                          <a:solidFill>
                            <a:schemeClr val="tx1"/>
                          </a:solidFill>
                          <a:latin typeface="Arial" panose="020B0604020202020204" pitchFamily="34" charset="0"/>
                          <a:cs typeface="Arial" panose="020B0604020202020204" pitchFamily="34" charset="0"/>
                        </a:rPr>
                        <a:t>; P1 </a:t>
                      </a:r>
                      <a:r>
                        <a:rPr sz="1600" dirty="0">
                          <a:solidFill>
                            <a:schemeClr val="tx1"/>
                          </a:solidFill>
                          <a:latin typeface="Arial" panose="020B0604020202020204" pitchFamily="34" charset="0"/>
                          <a:cs typeface="Arial" panose="020B0604020202020204" pitchFamily="34" charset="0"/>
                        </a:rPr>
                        <a:t>is </a:t>
                      </a:r>
                      <a:r>
                        <a:rPr sz="1600" spc="-5" dirty="0">
                          <a:solidFill>
                            <a:schemeClr val="tx1"/>
                          </a:solidFill>
                          <a:latin typeface="Arial" panose="020B0604020202020204" pitchFamily="34" charset="0"/>
                          <a:cs typeface="Arial" panose="020B0604020202020204" pitchFamily="34" charset="0"/>
                        </a:rPr>
                        <a:t>predicate register</a:t>
                      </a:r>
                      <a:r>
                        <a:rPr sz="1600" spc="1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1</a:t>
                      </a:r>
                      <a:endParaRPr sz="1600">
                        <a:solidFill>
                          <a:schemeClr val="tx1"/>
                        </a:solidFill>
                        <a:latin typeface="Arial" panose="020B0604020202020204" pitchFamily="34" charset="0"/>
                        <a:cs typeface="Arial" panose="020B0604020202020204" pitchFamily="34" charset="0"/>
                      </a:endParaRPr>
                    </a:p>
                    <a:p>
                      <a:pPr marL="221615">
                        <a:lnSpc>
                          <a:spcPct val="100000"/>
                        </a:lnSpc>
                        <a:spcBef>
                          <a:spcPts val="390"/>
                        </a:spcBef>
                      </a:pPr>
                      <a:r>
                        <a:rPr sz="1600" i="1" spc="-5" dirty="0">
                          <a:solidFill>
                            <a:schemeClr val="tx1"/>
                          </a:solidFill>
                          <a:latin typeface="Arial" panose="020B0604020202020204" pitchFamily="34" charset="0"/>
                          <a:cs typeface="Arial" panose="020B0604020202020204" pitchFamily="34" charset="0"/>
                        </a:rPr>
                        <a:t>; Push old mask, set new mask</a:t>
                      </a:r>
                      <a:r>
                        <a:rPr sz="1600" i="1" spc="25" dirty="0">
                          <a:solidFill>
                            <a:schemeClr val="tx1"/>
                          </a:solidFill>
                          <a:latin typeface="Arial" panose="020B0604020202020204" pitchFamily="34" charset="0"/>
                          <a:cs typeface="Arial" panose="020B0604020202020204" pitchFamily="34" charset="0"/>
                        </a:rPr>
                        <a:t> </a:t>
                      </a:r>
                      <a:r>
                        <a:rPr sz="1600" i="1" spc="-5" dirty="0">
                          <a:solidFill>
                            <a:schemeClr val="tx1"/>
                          </a:solidFill>
                          <a:latin typeface="Arial" panose="020B0604020202020204" pitchFamily="34" charset="0"/>
                          <a:cs typeface="Arial" panose="020B0604020202020204" pitchFamily="34" charset="0"/>
                        </a:rPr>
                        <a:t>bits</a:t>
                      </a:r>
                      <a:endParaRPr sz="1600">
                        <a:solidFill>
                          <a:schemeClr val="tx1"/>
                        </a:solidFill>
                        <a:latin typeface="Arial" panose="020B0604020202020204" pitchFamily="34" charset="0"/>
                        <a:cs typeface="Arial" panose="020B0604020202020204" pitchFamily="34" charset="0"/>
                      </a:endParaRPr>
                    </a:p>
                  </a:txBody>
                  <a:tcPr marL="0" marR="0" marT="12065" marB="0"/>
                </a:tc>
              </a:tr>
              <a:tr h="292608">
                <a:tc>
                  <a:txBody>
                    <a:bodyPr/>
                    <a:lstStyle/>
                    <a:p>
                      <a:pPr>
                        <a:lnSpc>
                          <a:spcPct val="100000"/>
                        </a:lnSpc>
                      </a:pPr>
                      <a:endParaRPr sz="1500">
                        <a:solidFill>
                          <a:schemeClr val="tx1"/>
                        </a:solidFill>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1500" dirty="0">
                        <a:solidFill>
                          <a:schemeClr val="tx1"/>
                        </a:solidFill>
                        <a:latin typeface="Times New Roman" panose="02020603050405020304" pitchFamily="18" charset="0"/>
                        <a:cs typeface="Times New Roman" panose="02020603050405020304" pitchFamily="18" charset="0"/>
                      </a:endParaRPr>
                    </a:p>
                  </a:txBody>
                  <a:tcPr marL="0" marR="0" marT="0"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if P1 false, go to</a:t>
                      </a:r>
                      <a:r>
                        <a:rPr sz="1600" spc="3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ELSE1</a:t>
                      </a:r>
                      <a:endParaRPr sz="1600">
                        <a:solidFill>
                          <a:schemeClr val="tx1"/>
                        </a:solidFill>
                        <a:latin typeface="Arial" panose="020B0604020202020204" pitchFamily="34" charset="0"/>
                        <a:cs typeface="Arial" panose="020B0604020202020204" pitchFamily="34" charset="0"/>
                      </a:endParaRPr>
                    </a:p>
                  </a:txBody>
                  <a:tcPr marL="0" marR="0" marT="13335" marB="0"/>
                </a:tc>
              </a:tr>
              <a:tr h="292608">
                <a:tc>
                  <a:txBody>
                    <a:bodyPr/>
                    <a:lstStyle/>
                    <a:p>
                      <a:pPr marR="220980" algn="r">
                        <a:lnSpc>
                          <a:spcPct val="100000"/>
                        </a:lnSpc>
                        <a:spcBef>
                          <a:spcPts val="105"/>
                        </a:spcBef>
                      </a:pPr>
                      <a:r>
                        <a:rPr sz="1600" dirty="0">
                          <a:solidFill>
                            <a:schemeClr val="tx1"/>
                          </a:solidFill>
                          <a:latin typeface="Arial" panose="020B0604020202020204" pitchFamily="34" charset="0"/>
                          <a:cs typeface="Arial" panose="020B0604020202020204" pitchFamily="34" charset="0"/>
                        </a:rPr>
                        <a:t>ld.g</a:t>
                      </a:r>
                      <a:r>
                        <a:rPr sz="1600" spc="5" dirty="0">
                          <a:solidFill>
                            <a:schemeClr val="tx1"/>
                          </a:solidFill>
                          <a:latin typeface="Arial" panose="020B0604020202020204" pitchFamily="34" charset="0"/>
                          <a:cs typeface="Arial" panose="020B0604020202020204" pitchFamily="34" charset="0"/>
                        </a:rPr>
                        <a:t>l</a:t>
                      </a:r>
                      <a:r>
                        <a:rPr sz="1600" dirty="0">
                          <a:solidFill>
                            <a:schemeClr val="tx1"/>
                          </a:solidFill>
                          <a:latin typeface="Arial" panose="020B0604020202020204" pitchFamily="34" charset="0"/>
                          <a:cs typeface="Arial" panose="020B0604020202020204" pitchFamily="34" charset="0"/>
                        </a:rPr>
                        <a:t>oba</a:t>
                      </a:r>
                      <a:r>
                        <a:rPr sz="1600" spc="5" dirty="0">
                          <a:solidFill>
                            <a:schemeClr val="tx1"/>
                          </a:solidFill>
                          <a:latin typeface="Arial" panose="020B0604020202020204" pitchFamily="34" charset="0"/>
                          <a:cs typeface="Arial" panose="020B0604020202020204" pitchFamily="34" charset="0"/>
                        </a:rPr>
                        <a:t>l</a:t>
                      </a:r>
                      <a:r>
                        <a:rPr sz="1600" dirty="0">
                          <a:solidFill>
                            <a:schemeClr val="tx1"/>
                          </a:solidFill>
                          <a:latin typeface="Arial" panose="020B0604020202020204" pitchFamily="34" charset="0"/>
                          <a:cs typeface="Arial" panose="020B0604020202020204" pitchFamily="34" charset="0"/>
                        </a:rPr>
                        <a:t>.f64</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RD2,</a:t>
                      </a:r>
                      <a:r>
                        <a:rPr sz="1600" spc="5" dirty="0">
                          <a:solidFill>
                            <a:schemeClr val="tx1"/>
                          </a:solidFill>
                          <a:latin typeface="Arial" panose="020B0604020202020204" pitchFamily="34" charset="0"/>
                          <a:cs typeface="Arial" panose="020B0604020202020204" pitchFamily="34" charset="0"/>
                        </a:rPr>
                        <a:t> </a:t>
                      </a:r>
                      <a:r>
                        <a:rPr sz="1600" spc="-10" dirty="0">
                          <a:solidFill>
                            <a:schemeClr val="tx1"/>
                          </a:solidFill>
                          <a:latin typeface="Arial" panose="020B0604020202020204" pitchFamily="34" charset="0"/>
                          <a:cs typeface="Arial" panose="020B0604020202020204" pitchFamily="34" charset="0"/>
                        </a:rPr>
                        <a:t>[Y+R8]</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RD2 =</a:t>
                      </a:r>
                      <a:r>
                        <a:rPr sz="1600" spc="15" dirty="0">
                          <a:solidFill>
                            <a:schemeClr val="tx1"/>
                          </a:solidFill>
                          <a:latin typeface="Arial" panose="020B0604020202020204" pitchFamily="34" charset="0"/>
                          <a:cs typeface="Arial" panose="020B0604020202020204" pitchFamily="34" charset="0"/>
                        </a:rPr>
                        <a:t> </a:t>
                      </a:r>
                      <a:r>
                        <a:rPr sz="1600" spc="-10" dirty="0">
                          <a:solidFill>
                            <a:schemeClr val="tx1"/>
                          </a:solidFill>
                          <a:latin typeface="Arial" panose="020B0604020202020204" pitchFamily="34" charset="0"/>
                          <a:cs typeface="Arial" panose="020B0604020202020204" pitchFamily="34" charset="0"/>
                        </a:rPr>
                        <a:t>Y[i]</a:t>
                      </a:r>
                      <a:endParaRPr sz="1600">
                        <a:solidFill>
                          <a:schemeClr val="tx1"/>
                        </a:solidFill>
                        <a:latin typeface="Arial" panose="020B0604020202020204" pitchFamily="34" charset="0"/>
                        <a:cs typeface="Arial" panose="020B0604020202020204" pitchFamily="34" charset="0"/>
                      </a:endParaRPr>
                    </a:p>
                  </a:txBody>
                  <a:tcPr marL="0" marR="0" marT="13335" marB="0"/>
                </a:tc>
              </a:tr>
              <a:tr h="292597">
                <a:tc>
                  <a:txBody>
                    <a:bodyPr/>
                    <a:lstStyle/>
                    <a:p>
                      <a:pPr marL="374650">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sub.f64</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RD0, RD0,</a:t>
                      </a:r>
                      <a:r>
                        <a:rPr sz="1600"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RD2</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Difference in</a:t>
                      </a:r>
                      <a:r>
                        <a:rPr sz="1600" spc="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RD0</a:t>
                      </a:r>
                      <a:endParaRPr sz="1600">
                        <a:solidFill>
                          <a:schemeClr val="tx1"/>
                        </a:solidFill>
                        <a:latin typeface="Arial" panose="020B0604020202020204" pitchFamily="34" charset="0"/>
                        <a:cs typeface="Arial" panose="020B0604020202020204" pitchFamily="34" charset="0"/>
                      </a:endParaRPr>
                    </a:p>
                  </a:txBody>
                  <a:tcPr marL="0" marR="0" marT="13335" marB="0"/>
                </a:tc>
              </a:tr>
              <a:tr h="292905">
                <a:tc>
                  <a:txBody>
                    <a:bodyPr/>
                    <a:lstStyle/>
                    <a:p>
                      <a:pPr marR="220980" algn="r">
                        <a:lnSpc>
                          <a:spcPct val="100000"/>
                        </a:lnSpc>
                        <a:spcBef>
                          <a:spcPts val="105"/>
                        </a:spcBef>
                      </a:pPr>
                      <a:r>
                        <a:rPr sz="1600" dirty="0">
                          <a:solidFill>
                            <a:schemeClr val="tx1"/>
                          </a:solidFill>
                          <a:latin typeface="Arial" panose="020B0604020202020204" pitchFamily="34" charset="0"/>
                          <a:cs typeface="Arial" panose="020B0604020202020204" pitchFamily="34" charset="0"/>
                        </a:rPr>
                        <a:t>st.global.f64</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[X+R8],</a:t>
                      </a:r>
                      <a:r>
                        <a:rPr sz="1600" spc="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RD0</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X[i] =</a:t>
                      </a:r>
                      <a:r>
                        <a:rPr sz="1600" spc="1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RD0</a:t>
                      </a:r>
                      <a:endParaRPr sz="1600">
                        <a:solidFill>
                          <a:schemeClr val="tx1"/>
                        </a:solidFill>
                        <a:latin typeface="Arial" panose="020B0604020202020204" pitchFamily="34" charset="0"/>
                        <a:cs typeface="Arial" panose="020B0604020202020204" pitchFamily="34" charset="0"/>
                      </a:endParaRPr>
                    </a:p>
                  </a:txBody>
                  <a:tcPr marL="0" marR="0" marT="13335" marB="0"/>
                </a:tc>
              </a:tr>
              <a:tr h="292575">
                <a:tc>
                  <a:txBody>
                    <a:bodyPr/>
                    <a:lstStyle/>
                    <a:p>
                      <a:pPr marL="374650">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@P1,</a:t>
                      </a:r>
                      <a:r>
                        <a:rPr sz="1600" spc="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bra</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ENDIF1,</a:t>
                      </a:r>
                      <a:r>
                        <a:rPr sz="1600" spc="5" dirty="0">
                          <a:solidFill>
                            <a:schemeClr val="tx1"/>
                          </a:solidFill>
                          <a:latin typeface="Arial" panose="020B0604020202020204" pitchFamily="34" charset="0"/>
                          <a:cs typeface="Arial" panose="020B0604020202020204" pitchFamily="34" charset="0"/>
                        </a:rPr>
                        <a:t> </a:t>
                      </a:r>
                      <a:r>
                        <a:rPr sz="1600" i="1" spc="-5" dirty="0">
                          <a:solidFill>
                            <a:schemeClr val="tx1"/>
                          </a:solidFill>
                          <a:latin typeface="Arial" panose="020B0604020202020204" pitchFamily="34" charset="0"/>
                          <a:cs typeface="Arial" panose="020B0604020202020204" pitchFamily="34" charset="0"/>
                        </a:rPr>
                        <a:t>*Comp</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i="1" spc="-5" dirty="0">
                          <a:solidFill>
                            <a:schemeClr val="tx1"/>
                          </a:solidFill>
                          <a:latin typeface="Arial" panose="020B0604020202020204" pitchFamily="34" charset="0"/>
                          <a:cs typeface="Arial" panose="020B0604020202020204" pitchFamily="34" charset="0"/>
                        </a:rPr>
                        <a:t>; complement mask</a:t>
                      </a:r>
                      <a:r>
                        <a:rPr sz="1600" i="1" spc="55" dirty="0">
                          <a:solidFill>
                            <a:schemeClr val="tx1"/>
                          </a:solidFill>
                          <a:latin typeface="Arial" panose="020B0604020202020204" pitchFamily="34" charset="0"/>
                          <a:cs typeface="Arial" panose="020B0604020202020204" pitchFamily="34" charset="0"/>
                        </a:rPr>
                        <a:t> </a:t>
                      </a:r>
                      <a:r>
                        <a:rPr sz="1600" i="1" spc="-5" dirty="0">
                          <a:solidFill>
                            <a:schemeClr val="tx1"/>
                          </a:solidFill>
                          <a:latin typeface="Arial" panose="020B0604020202020204" pitchFamily="34" charset="0"/>
                          <a:cs typeface="Arial" panose="020B0604020202020204" pitchFamily="34" charset="0"/>
                        </a:rPr>
                        <a:t>bits</a:t>
                      </a:r>
                      <a:endParaRPr sz="1600">
                        <a:solidFill>
                          <a:schemeClr val="tx1"/>
                        </a:solidFill>
                        <a:latin typeface="Arial" panose="020B0604020202020204" pitchFamily="34" charset="0"/>
                        <a:cs typeface="Arial" panose="020B0604020202020204" pitchFamily="34" charset="0"/>
                      </a:endParaRPr>
                    </a:p>
                  </a:txBody>
                  <a:tcPr marL="0" marR="0" marT="13335" marB="0"/>
                </a:tc>
              </a:tr>
              <a:tr h="292607">
                <a:tc>
                  <a:txBody>
                    <a:bodyPr/>
                    <a:lstStyle/>
                    <a:p>
                      <a:pPr>
                        <a:lnSpc>
                          <a:spcPct val="100000"/>
                        </a:lnSpc>
                      </a:pPr>
                      <a:endParaRPr sz="1500">
                        <a:solidFill>
                          <a:schemeClr val="tx1"/>
                        </a:solidFill>
                        <a:latin typeface="Times New Roman" panose="02020603050405020304" pitchFamily="18" charset="0"/>
                        <a:cs typeface="Times New Roman" panose="02020603050405020304" pitchFamily="18" charset="0"/>
                      </a:endParaRPr>
                    </a:p>
                  </a:txBody>
                  <a:tcPr marL="0" marR="0" marT="0" marB="0"/>
                </a:tc>
                <a:tc>
                  <a:txBody>
                    <a:bodyPr/>
                    <a:lstStyle/>
                    <a:p>
                      <a:pPr>
                        <a:lnSpc>
                          <a:spcPct val="100000"/>
                        </a:lnSpc>
                      </a:pPr>
                      <a:endParaRPr sz="1500">
                        <a:solidFill>
                          <a:schemeClr val="tx1"/>
                        </a:solidFill>
                        <a:latin typeface="Times New Roman" panose="02020603050405020304" pitchFamily="18" charset="0"/>
                        <a:cs typeface="Times New Roman" panose="02020603050405020304" pitchFamily="18" charset="0"/>
                      </a:endParaRPr>
                    </a:p>
                  </a:txBody>
                  <a:tcPr marL="0" marR="0" marT="0"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if P1 true, go to</a:t>
                      </a:r>
                      <a:r>
                        <a:rPr sz="1600" spc="50"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ENDIF1</a:t>
                      </a:r>
                      <a:endParaRPr sz="1600">
                        <a:solidFill>
                          <a:schemeClr val="tx1"/>
                        </a:solidFill>
                        <a:latin typeface="Arial" panose="020B0604020202020204" pitchFamily="34" charset="0"/>
                        <a:cs typeface="Arial" panose="020B0604020202020204" pitchFamily="34" charset="0"/>
                      </a:endParaRPr>
                    </a:p>
                  </a:txBody>
                  <a:tcPr marL="0" marR="0" marT="13335" marB="0"/>
                </a:tc>
              </a:tr>
              <a:tr h="292597">
                <a:tc>
                  <a:txBody>
                    <a:bodyPr/>
                    <a:lstStyle/>
                    <a:p>
                      <a:pPr marL="31750">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ELSE1:</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ld.global.f64 RD0,</a:t>
                      </a:r>
                      <a:r>
                        <a:rPr sz="1600" spc="-10"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[Z+R8]</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RD0 =</a:t>
                      </a:r>
                      <a:r>
                        <a:rPr sz="1600" spc="1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Z[i]</a:t>
                      </a:r>
                      <a:endParaRPr sz="1600">
                        <a:solidFill>
                          <a:schemeClr val="tx1"/>
                        </a:solidFill>
                        <a:latin typeface="Arial" panose="020B0604020202020204" pitchFamily="34" charset="0"/>
                        <a:cs typeface="Arial" panose="020B0604020202020204" pitchFamily="34" charset="0"/>
                      </a:endParaRPr>
                    </a:p>
                  </a:txBody>
                  <a:tcPr marL="0" marR="0" marT="13335" marB="0"/>
                </a:tc>
              </a:tr>
              <a:tr h="291606">
                <a:tc>
                  <a:txBody>
                    <a:bodyPr/>
                    <a:lstStyle/>
                    <a:p>
                      <a:pPr>
                        <a:lnSpc>
                          <a:spcPct val="100000"/>
                        </a:lnSpc>
                      </a:pPr>
                      <a:endParaRPr sz="1500" dirty="0">
                        <a:solidFill>
                          <a:schemeClr val="tx1"/>
                        </a:solidFill>
                        <a:latin typeface="Times New Roman" panose="02020603050405020304" pitchFamily="18" charset="0"/>
                        <a:cs typeface="Times New Roman" panose="02020603050405020304" pitchFamily="18" charset="0"/>
                      </a:endParaRPr>
                    </a:p>
                  </a:txBody>
                  <a:tcPr marL="0" marR="0" marT="0" marB="0"/>
                </a:tc>
                <a:tc>
                  <a:txBody>
                    <a:bodyPr/>
                    <a:lstStyle/>
                    <a:p>
                      <a:pPr marL="16192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st.global.f64 [X+R8],</a:t>
                      </a:r>
                      <a:r>
                        <a:rPr sz="1600" spc="1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RD0</a:t>
                      </a:r>
                      <a:endParaRPr sz="1600">
                        <a:solidFill>
                          <a:schemeClr val="tx1"/>
                        </a:solidFill>
                        <a:latin typeface="Arial" panose="020B0604020202020204" pitchFamily="34" charset="0"/>
                        <a:cs typeface="Arial" panose="020B0604020202020204" pitchFamily="34" charset="0"/>
                      </a:endParaRPr>
                    </a:p>
                  </a:txBody>
                  <a:tcPr marL="0" marR="0" marT="13335" marB="0"/>
                </a:tc>
                <a:tc>
                  <a:txBody>
                    <a:bodyPr/>
                    <a:lstStyle/>
                    <a:p>
                      <a:pPr marL="221615">
                        <a:lnSpc>
                          <a:spcPct val="100000"/>
                        </a:lnSpc>
                        <a:spcBef>
                          <a:spcPts val="105"/>
                        </a:spcBef>
                      </a:pPr>
                      <a:r>
                        <a:rPr sz="1600" spc="-5" dirty="0">
                          <a:solidFill>
                            <a:schemeClr val="tx1"/>
                          </a:solidFill>
                          <a:latin typeface="Arial" panose="020B0604020202020204" pitchFamily="34" charset="0"/>
                          <a:cs typeface="Arial" panose="020B0604020202020204" pitchFamily="34" charset="0"/>
                        </a:rPr>
                        <a:t>; X[i] =</a:t>
                      </a:r>
                      <a:r>
                        <a:rPr sz="1600" spc="15" dirty="0">
                          <a:solidFill>
                            <a:schemeClr val="tx1"/>
                          </a:solidFill>
                          <a:latin typeface="Arial" panose="020B0604020202020204" pitchFamily="34" charset="0"/>
                          <a:cs typeface="Arial" panose="020B0604020202020204" pitchFamily="34" charset="0"/>
                        </a:rPr>
                        <a:t> </a:t>
                      </a:r>
                      <a:r>
                        <a:rPr sz="1600" spc="-5" dirty="0">
                          <a:solidFill>
                            <a:schemeClr val="tx1"/>
                          </a:solidFill>
                          <a:latin typeface="Arial" panose="020B0604020202020204" pitchFamily="34" charset="0"/>
                          <a:cs typeface="Arial" panose="020B0604020202020204" pitchFamily="34" charset="0"/>
                        </a:rPr>
                        <a:t>RD0</a:t>
                      </a:r>
                      <a:endParaRPr sz="1600" dirty="0">
                        <a:solidFill>
                          <a:schemeClr val="tx1"/>
                        </a:solidFill>
                        <a:latin typeface="Arial" panose="020B0604020202020204" pitchFamily="34" charset="0"/>
                        <a:cs typeface="Arial" panose="020B0604020202020204" pitchFamily="34" charset="0"/>
                      </a:endParaRPr>
                    </a:p>
                  </a:txBody>
                  <a:tcPr marL="0" marR="0" marT="13335" marB="0"/>
                </a:tc>
              </a:tr>
            </a:tbl>
          </a:graphicData>
        </a:graphic>
      </p:graphicFrame>
      <p:sp>
        <p:nvSpPr>
          <p:cNvPr id="6" name="object 6"/>
          <p:cNvSpPr txBox="1"/>
          <p:nvPr/>
        </p:nvSpPr>
        <p:spPr>
          <a:xfrm>
            <a:off x="482410" y="5530984"/>
            <a:ext cx="7729538" cy="948337"/>
          </a:xfrm>
          <a:prstGeom prst="rect">
            <a:avLst/>
          </a:prstGeom>
        </p:spPr>
        <p:txBody>
          <a:bodyPr vert="horz" wrap="square" lIns="0" tIns="12065" rIns="0" bIns="0" rtlCol="0">
            <a:spAutoFit/>
          </a:bodyPr>
          <a:lstStyle/>
          <a:p>
            <a:pPr marL="12700" defTabSz="0">
              <a:lnSpc>
                <a:spcPct val="100000"/>
              </a:lnSpc>
              <a:spcBef>
                <a:spcPts val="95"/>
              </a:spcBef>
              <a:tabLst>
                <a:tab pos="926465" algn="l"/>
                <a:tab pos="3670300" algn="l"/>
              </a:tabLst>
            </a:pPr>
            <a:r>
              <a:rPr sz="1600" spc="-5" dirty="0">
                <a:latin typeface="Arial" panose="020B0604020202020204" pitchFamily="34" charset="0"/>
                <a:cs typeface="Arial" panose="020B0604020202020204" pitchFamily="34" charset="0"/>
              </a:rPr>
              <a:t>ENDIF1:	</a:t>
            </a:r>
            <a:r>
              <a:rPr lang="zh-CN" altLang="en-US" sz="1600" spc="-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&lt;next</a:t>
            </a:r>
            <a:r>
              <a:rPr sz="1600" i="1" spc="2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instruction&gt;,</a:t>
            </a:r>
            <a:r>
              <a:rPr sz="1600" i="1" spc="15"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*Pop	; pop to restore old</a:t>
            </a:r>
            <a:r>
              <a:rPr sz="1600" i="1" spc="30" dirty="0">
                <a:latin typeface="Arial" panose="020B0604020202020204" pitchFamily="34" charset="0"/>
                <a:cs typeface="Arial" panose="020B0604020202020204" pitchFamily="34" charset="0"/>
              </a:rPr>
              <a:t> </a:t>
            </a:r>
            <a:r>
              <a:rPr sz="1600" i="1" spc="-5" dirty="0">
                <a:latin typeface="Arial" panose="020B0604020202020204" pitchFamily="34" charset="0"/>
                <a:cs typeface="Arial" panose="020B0604020202020204" pitchFamily="34" charset="0"/>
              </a:rPr>
              <a:t>mask</a:t>
            </a:r>
            <a:endParaRPr lang="en-US" sz="1600" i="1" spc="-5" dirty="0">
              <a:latin typeface="Arial" panose="020B0604020202020204" pitchFamily="34" charset="0"/>
              <a:cs typeface="Arial" panose="020B0604020202020204" pitchFamily="34" charset="0"/>
            </a:endParaRPr>
          </a:p>
          <a:p>
            <a:pPr marL="12700" defTabSz="0">
              <a:lnSpc>
                <a:spcPct val="100000"/>
              </a:lnSpc>
              <a:spcBef>
                <a:spcPts val="95"/>
              </a:spcBef>
              <a:tabLst>
                <a:tab pos="926465" algn="l"/>
                <a:tab pos="3670300" algn="l"/>
              </a:tabLst>
            </a:pPr>
            <a:endParaRPr sz="2400" dirty="0">
              <a:latin typeface="Arial" panose="020B0604020202020204" pitchFamily="34" charset="0"/>
              <a:cs typeface="Arial" panose="020B0604020202020204" pitchFamily="34" charset="0"/>
            </a:endParaRPr>
          </a:p>
          <a:p>
            <a:pPr marL="12700">
              <a:lnSpc>
                <a:spcPct val="100000"/>
              </a:lnSpc>
              <a:spcBef>
                <a:spcPts val="5"/>
              </a:spcBef>
            </a:pPr>
            <a:r>
              <a:rPr i="1" spc="-5" dirty="0">
                <a:latin typeface="Arial" panose="020B0604020202020204" pitchFamily="34" charset="0"/>
                <a:cs typeface="Arial" panose="020B0604020202020204" pitchFamily="34" charset="0"/>
              </a:rPr>
              <a:t>Note: a thread has 64 vector components, each a 32 bit floating</a:t>
            </a:r>
            <a:r>
              <a:rPr i="1" spc="185" dirty="0">
                <a:latin typeface="Arial" panose="020B0604020202020204" pitchFamily="34" charset="0"/>
                <a:cs typeface="Arial" panose="020B0604020202020204" pitchFamily="34" charset="0"/>
              </a:rPr>
              <a:t> </a:t>
            </a:r>
            <a:r>
              <a:rPr i="1" spc="-5" dirty="0">
                <a:latin typeface="Arial" panose="020B0604020202020204" pitchFamily="34" charset="0"/>
                <a:cs typeface="Arial" panose="020B0604020202020204" pitchFamily="34" charset="0"/>
              </a:rPr>
              <a:t>point</a:t>
            </a:r>
            <a:endParaRPr dirty="0">
              <a:latin typeface="Arial" panose="020B0604020202020204" pitchFamily="34" charset="0"/>
              <a:cs typeface="Arial" panose="020B0604020202020204" pitchFamily="34" charset="0"/>
            </a:endParaRPr>
          </a:p>
        </p:txBody>
      </p:sp>
      <p:sp>
        <p:nvSpPr>
          <p:cNvPr id="7" name="object 7"/>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8" name="object 8"/>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9" name="object 9"/>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10" name="object 10"/>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4424566" y="195566"/>
            <a:ext cx="3964039" cy="1477328"/>
          </a:xfrm>
          <a:prstGeom prst="rect">
            <a:avLst/>
          </a:prstGeom>
          <a:noFill/>
        </p:spPr>
        <p:txBody>
          <a:bodyPr wrap="square" rtlCol="0">
            <a:spAutoFit/>
          </a:bodyPr>
          <a:lstStyle/>
          <a:p>
            <a:r>
              <a:rPr lang="en-US" dirty="0"/>
              <a:t>with *Push, *Comp, *Pop indicating</a:t>
            </a:r>
            <a:endParaRPr lang="en-US" dirty="0"/>
          </a:p>
          <a:p>
            <a:r>
              <a:rPr lang="en-US" dirty="0"/>
              <a:t>the branch synchronization markers inserted by the PTX assembler that push the old mask, complement the current mask, and pop to restore the old mask</a:t>
            </a:r>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91118" y="6527698"/>
            <a:ext cx="196215" cy="208279"/>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Arial" panose="020B0604020202020204" pitchFamily="34" charset="0"/>
                <a:cs typeface="Arial" panose="020B0604020202020204" pitchFamily="34" charset="0"/>
              </a:rPr>
              <a:t>56</a:t>
            </a:r>
            <a:endParaRPr sz="1200">
              <a:latin typeface="Arial" panose="020B0604020202020204" pitchFamily="34" charset="0"/>
              <a:cs typeface="Arial" panose="020B0604020202020204" pitchFamily="34" charset="0"/>
            </a:endParaRPr>
          </a:p>
        </p:txBody>
      </p:sp>
      <p:sp>
        <p:nvSpPr>
          <p:cNvPr id="4" name="object 4"/>
          <p:cNvSpPr txBox="1"/>
          <p:nvPr/>
        </p:nvSpPr>
        <p:spPr>
          <a:xfrm>
            <a:off x="2841751" y="6496303"/>
            <a:ext cx="3672204" cy="197490"/>
          </a:xfrm>
          <a:prstGeom prst="rect">
            <a:avLst/>
          </a:prstGeom>
        </p:spPr>
        <p:txBody>
          <a:bodyPr vert="horz" wrap="square" lIns="0" tIns="12700" rIns="0" bIns="0" rtlCol="0">
            <a:spAutoFit/>
          </a:bodyPr>
          <a:lstStyle/>
          <a:p>
            <a:pPr marL="12700">
              <a:lnSpc>
                <a:spcPct val="100000"/>
              </a:lnSpc>
              <a:spcBef>
                <a:spcPts val="100"/>
              </a:spcBef>
            </a:pPr>
            <a:r>
              <a:rPr lang="en-US" sz="1200" b="1" spc="-5" dirty="0">
                <a:latin typeface="Arial" panose="020B0604020202020204" pitchFamily="34" charset="0"/>
                <a:cs typeface="Arial" panose="020B0604020202020204" pitchFamily="34" charset="0"/>
              </a:rPr>
              <a:t> </a:t>
            </a:r>
            <a:endParaRPr sz="1200" dirty="0">
              <a:latin typeface="Arial" panose="020B0604020202020204" pitchFamily="34" charset="0"/>
              <a:cs typeface="Arial" panose="020B0604020202020204" pitchFamily="34" charset="0"/>
            </a:endParaRPr>
          </a:p>
        </p:txBody>
      </p:sp>
      <p:sp>
        <p:nvSpPr>
          <p:cNvPr id="5" name="object 5"/>
          <p:cNvSpPr txBox="1">
            <a:spLocks noGrp="1"/>
          </p:cNvSpPr>
          <p:nvPr>
            <p:ph type="title"/>
          </p:nvPr>
        </p:nvSpPr>
        <p:spPr>
          <a:xfrm>
            <a:off x="737716" y="85744"/>
            <a:ext cx="7658937" cy="629018"/>
          </a:xfrm>
          <a:prstGeom prst="rect">
            <a:avLst/>
          </a:prstGeom>
        </p:spPr>
        <p:txBody>
          <a:bodyPr vert="horz" wrap="square" lIns="0" tIns="13335" rIns="0" bIns="0" rtlCol="0">
            <a:spAutoFit/>
          </a:bodyPr>
          <a:lstStyle/>
          <a:p>
            <a:pPr marL="12700">
              <a:lnSpc>
                <a:spcPct val="100000"/>
              </a:lnSpc>
              <a:spcBef>
                <a:spcPts val="105"/>
              </a:spcBef>
            </a:pPr>
            <a:r>
              <a:rPr lang="en-US" dirty="0"/>
              <a:t>Pascal</a:t>
            </a:r>
            <a:r>
              <a:rPr dirty="0"/>
              <a:t> architecture</a:t>
            </a:r>
            <a:r>
              <a:rPr spc="-135" dirty="0"/>
              <a:t> </a:t>
            </a:r>
            <a:r>
              <a:rPr dirty="0"/>
              <a:t>innovations</a:t>
            </a:r>
            <a:endParaRPr dirty="0"/>
          </a:p>
        </p:txBody>
      </p:sp>
      <p:sp>
        <p:nvSpPr>
          <p:cNvPr id="6" name="object 6"/>
          <p:cNvSpPr txBox="1"/>
          <p:nvPr/>
        </p:nvSpPr>
        <p:spPr>
          <a:xfrm>
            <a:off x="546303" y="801979"/>
            <a:ext cx="8073390" cy="5691302"/>
          </a:xfrm>
          <a:prstGeom prst="rect">
            <a:avLst/>
          </a:prstGeom>
        </p:spPr>
        <p:txBody>
          <a:bodyPr vert="horz" wrap="square" lIns="0" tIns="73660" rIns="0" bIns="0" rtlCol="0">
            <a:spAutoFit/>
          </a:bodyPr>
          <a:lstStyle/>
          <a:p>
            <a:pPr marL="355600" indent="-342900" defTabSz="0">
              <a:lnSpc>
                <a:spcPct val="100000"/>
              </a:lnSpc>
              <a:spcBef>
                <a:spcPts val="580"/>
              </a:spcBef>
              <a:buClr>
                <a:srgbClr val="0033CC"/>
              </a:buClr>
              <a:buSzPct val="60000"/>
              <a:buFont typeface="Wingdings" panose="05000000000000000000" pitchFamily="2" charset="2"/>
              <a:buChar char=""/>
              <a:tabLst>
                <a:tab pos="354965" algn="l"/>
                <a:tab pos="355600" algn="l"/>
              </a:tabLst>
            </a:pPr>
            <a:r>
              <a:rPr sz="2000" dirty="0">
                <a:solidFill>
                  <a:srgbClr val="0070C0"/>
                </a:solidFill>
                <a:latin typeface="Arial" panose="020B0604020202020204" pitchFamily="34" charset="0"/>
                <a:cs typeface="Arial" panose="020B0604020202020204" pitchFamily="34" charset="0"/>
              </a:rPr>
              <a:t>Each SIMD processor</a:t>
            </a:r>
            <a:r>
              <a:rPr sz="2000" spc="-65"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has</a:t>
            </a:r>
            <a:endParaRPr sz="2000" dirty="0">
              <a:solidFill>
                <a:srgbClr val="0070C0"/>
              </a:solidFill>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70C0"/>
                </a:solidFill>
                <a:latin typeface="Arial" panose="020B0604020202020204" pitchFamily="34" charset="0"/>
                <a:cs typeface="Arial" panose="020B0604020202020204" pitchFamily="34" charset="0"/>
              </a:rPr>
              <a:t>Two SIMD thread schedulers, two instruction dispatch</a:t>
            </a:r>
            <a:r>
              <a:rPr sz="2000" spc="-175"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units</a:t>
            </a:r>
            <a:endParaRPr sz="2000" dirty="0">
              <a:solidFill>
                <a:srgbClr val="0070C0"/>
              </a:solidFill>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70C0"/>
                </a:solidFill>
                <a:latin typeface="Arial" panose="020B0604020202020204" pitchFamily="34" charset="0"/>
                <a:cs typeface="Arial" panose="020B0604020202020204" pitchFamily="34" charset="0"/>
              </a:rPr>
              <a:t>Two sets of 16 </a:t>
            </a:r>
            <a:r>
              <a:rPr sz="2000" spc="-5" dirty="0">
                <a:solidFill>
                  <a:srgbClr val="0070C0"/>
                </a:solidFill>
                <a:latin typeface="Arial" panose="020B0604020202020204" pitchFamily="34" charset="0"/>
                <a:cs typeface="Arial" panose="020B0604020202020204" pitchFamily="34" charset="0"/>
              </a:rPr>
              <a:t>SIMD </a:t>
            </a:r>
            <a:r>
              <a:rPr sz="2000" dirty="0">
                <a:solidFill>
                  <a:srgbClr val="0070C0"/>
                </a:solidFill>
                <a:latin typeface="Arial" panose="020B0604020202020204" pitchFamily="34" charset="0"/>
                <a:cs typeface="Arial" panose="020B0604020202020204" pitchFamily="34" charset="0"/>
              </a:rPr>
              <a:t>lanes (SIMD </a:t>
            </a:r>
            <a:r>
              <a:rPr lang="en-US" altLang="zh-CN" sz="2000" dirty="0">
                <a:solidFill>
                  <a:srgbClr val="0070C0"/>
                </a:solidFill>
                <a:latin typeface="Arial" panose="020B0604020202020204" pitchFamily="34" charset="0"/>
                <a:cs typeface="Arial" panose="020B0604020202020204" pitchFamily="34" charset="0"/>
              </a:rPr>
              <a:t>instruction</a:t>
            </a:r>
            <a:r>
              <a:rPr lang="zh-CN" altLang="en-US" sz="2000"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width=32, chime=2 cycles),</a:t>
            </a:r>
            <a:r>
              <a:rPr sz="2000" spc="-180"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16</a:t>
            </a:r>
            <a:r>
              <a:rPr lang="zh-CN" altLang="en-US" sz="2000"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load-store units, 4 special function</a:t>
            </a:r>
            <a:r>
              <a:rPr sz="2000" spc="-125"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units</a:t>
            </a:r>
            <a:endParaRPr sz="2000" dirty="0">
              <a:solidFill>
                <a:srgbClr val="0070C0"/>
              </a:solidFill>
              <a:latin typeface="Arial" panose="020B0604020202020204" pitchFamily="34" charset="0"/>
              <a:cs typeface="Arial" panose="020B0604020202020204" pitchFamily="34" charset="0"/>
            </a:endParaRPr>
          </a:p>
          <a:p>
            <a:pPr marL="756285" marR="132080"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70C0"/>
                </a:solidFill>
                <a:latin typeface="Arial" panose="020B0604020202020204" pitchFamily="34" charset="0"/>
                <a:cs typeface="Arial" panose="020B0604020202020204" pitchFamily="34" charset="0"/>
              </a:rPr>
              <a:t>Thus, two threads of SIMD instructions are scheduled every</a:t>
            </a:r>
            <a:r>
              <a:rPr sz="2000" spc="-215"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two  clock</a:t>
            </a:r>
            <a:r>
              <a:rPr sz="2000" spc="-25" dirty="0">
                <a:solidFill>
                  <a:srgbClr val="0070C0"/>
                </a:solidFill>
                <a:latin typeface="Arial" panose="020B0604020202020204" pitchFamily="34" charset="0"/>
                <a:cs typeface="Arial" panose="020B0604020202020204" pitchFamily="34" charset="0"/>
              </a:rPr>
              <a:t> </a:t>
            </a:r>
            <a:r>
              <a:rPr sz="2000" dirty="0">
                <a:solidFill>
                  <a:srgbClr val="0070C0"/>
                </a:solidFill>
                <a:latin typeface="Arial" panose="020B0604020202020204" pitchFamily="34" charset="0"/>
                <a:cs typeface="Arial" panose="020B0604020202020204" pitchFamily="34" charset="0"/>
              </a:rPr>
              <a:t>cycles</a:t>
            </a:r>
            <a:endParaRPr sz="2000" dirty="0">
              <a:solidFill>
                <a:srgbClr val="0070C0"/>
              </a:solidFill>
              <a:latin typeface="Arial" panose="020B0604020202020204" pitchFamily="34" charset="0"/>
              <a:cs typeface="Arial" panose="020B0604020202020204" pitchFamily="34" charset="0"/>
            </a:endParaRPr>
          </a:p>
          <a:p>
            <a:pPr marL="355600" indent="-342900" defTabSz="0">
              <a:lnSpc>
                <a:spcPct val="100000"/>
              </a:lnSpc>
              <a:spcBef>
                <a:spcPts val="485"/>
              </a:spcBef>
              <a:buClr>
                <a:srgbClr val="0033CC"/>
              </a:buClr>
              <a:buSzPct val="60000"/>
              <a:buFont typeface="Wingdings" panose="05000000000000000000" pitchFamily="2" charset="2"/>
              <a:buChar char=""/>
              <a:tabLst>
                <a:tab pos="354965" algn="l"/>
                <a:tab pos="355600" algn="l"/>
              </a:tabLst>
            </a:pPr>
            <a:r>
              <a:rPr lang="en-US" sz="2000" dirty="0">
                <a:solidFill>
                  <a:srgbClr val="0070C0"/>
                </a:solidFill>
                <a:latin typeface="Arial" panose="020B0604020202020204" pitchFamily="34" charset="0"/>
                <a:cs typeface="Arial" panose="020B0604020202020204" pitchFamily="34" charset="0"/>
              </a:rPr>
              <a:t>Fast single-precision, double-precision, and half-precision floating-point</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arithmetic</a:t>
            </a:r>
            <a:r>
              <a:rPr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The single</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precision</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floating-point </a:t>
            </a:r>
            <a:r>
              <a:rPr lang="en-US" altLang="zh-CN" sz="2000" dirty="0">
                <a:solidFill>
                  <a:srgbClr val="0070C0"/>
                </a:solidFill>
                <a:latin typeface="Arial" panose="020B0604020202020204" pitchFamily="34" charset="0"/>
                <a:cs typeface="Arial" panose="020B0604020202020204" pitchFamily="34" charset="0"/>
              </a:rPr>
              <a:t>is</a:t>
            </a:r>
            <a:r>
              <a:rPr lang="zh-CN" altLang="en-US" sz="2000" dirty="0">
                <a:solidFill>
                  <a:srgbClr val="0070C0"/>
                </a:solidFill>
                <a:latin typeface="Arial" panose="020B0604020202020204" pitchFamily="34" charset="0"/>
                <a:cs typeface="Arial" panose="020B0604020202020204" pitchFamily="34" charset="0"/>
              </a:rPr>
              <a:t> </a:t>
            </a:r>
            <a:r>
              <a:rPr lang="en-US" altLang="zh-CN" sz="2000" dirty="0">
                <a:solidFill>
                  <a:srgbClr val="0070C0"/>
                </a:solidFill>
                <a:latin typeface="Arial" panose="020B0604020202020204" pitchFamily="34" charset="0"/>
                <a:cs typeface="Arial" panose="020B0604020202020204" pitchFamily="34" charset="0"/>
              </a:rPr>
              <a:t>up</a:t>
            </a:r>
            <a:r>
              <a:rPr lang="zh-CN" altLang="en-US" sz="2000" dirty="0">
                <a:solidFill>
                  <a:srgbClr val="0070C0"/>
                </a:solidFill>
                <a:latin typeface="Arial" panose="020B0604020202020204" pitchFamily="34" charset="0"/>
                <a:cs typeface="Arial" panose="020B0604020202020204" pitchFamily="34" charset="0"/>
              </a:rPr>
              <a:t> </a:t>
            </a:r>
            <a:r>
              <a:rPr lang="en-US" altLang="zh-CN" sz="2000" dirty="0">
                <a:solidFill>
                  <a:srgbClr val="0070C0"/>
                </a:solidFill>
                <a:latin typeface="Arial" panose="020B0604020202020204" pitchFamily="34" charset="0"/>
                <a:cs typeface="Arial" panose="020B0604020202020204" pitchFamily="34" charset="0"/>
              </a:rPr>
              <a:t>to</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10 </a:t>
            </a:r>
            <a:r>
              <a:rPr lang="en-US" sz="2000" dirty="0" err="1">
                <a:solidFill>
                  <a:srgbClr val="0070C0"/>
                </a:solidFill>
                <a:latin typeface="Arial" panose="020B0604020202020204" pitchFamily="34" charset="0"/>
                <a:cs typeface="Arial" panose="020B0604020202020204" pitchFamily="34" charset="0"/>
              </a:rPr>
              <a:t>TeraFLOP</a:t>
            </a:r>
            <a:r>
              <a:rPr lang="en-US" sz="2000" dirty="0">
                <a:solidFill>
                  <a:srgbClr val="0070C0"/>
                </a:solidFill>
                <a:latin typeface="Arial" panose="020B0604020202020204" pitchFamily="34" charset="0"/>
                <a:cs typeface="Arial" panose="020B0604020202020204" pitchFamily="34" charset="0"/>
              </a:rPr>
              <a:t>/s.</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Double-precision is at 5 </a:t>
            </a:r>
            <a:r>
              <a:rPr lang="en-US" sz="2000" dirty="0" err="1">
                <a:solidFill>
                  <a:srgbClr val="0070C0"/>
                </a:solidFill>
                <a:latin typeface="Arial" panose="020B0604020202020204" pitchFamily="34" charset="0"/>
                <a:cs typeface="Arial" panose="020B0604020202020204" pitchFamily="34" charset="0"/>
              </a:rPr>
              <a:t>TeraFLOP</a:t>
            </a:r>
            <a:r>
              <a:rPr lang="en-US" sz="2000" dirty="0">
                <a:solidFill>
                  <a:srgbClr val="0070C0"/>
                </a:solidFill>
                <a:latin typeface="Arial" panose="020B0604020202020204" pitchFamily="34" charset="0"/>
                <a:cs typeface="Arial" panose="020B0604020202020204" pitchFamily="34" charset="0"/>
              </a:rPr>
              <a:t>/s, and half-precision</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is about at 20 </a:t>
            </a:r>
            <a:r>
              <a:rPr lang="en-US" sz="2000" dirty="0" err="1">
                <a:solidFill>
                  <a:srgbClr val="0070C0"/>
                </a:solidFill>
                <a:latin typeface="Arial" panose="020B0604020202020204" pitchFamily="34" charset="0"/>
                <a:cs typeface="Arial" panose="020B0604020202020204" pitchFamily="34" charset="0"/>
              </a:rPr>
              <a:t>TeraFLOP</a:t>
            </a:r>
            <a:r>
              <a:rPr lang="en-US" sz="2000" dirty="0">
                <a:solidFill>
                  <a:srgbClr val="0070C0"/>
                </a:solidFill>
                <a:latin typeface="Arial" panose="020B0604020202020204" pitchFamily="34" charset="0"/>
                <a:cs typeface="Arial" panose="020B0604020202020204" pitchFamily="34" charset="0"/>
              </a:rPr>
              <a:t>/s when expressed as 2-element vectors</a:t>
            </a:r>
            <a:r>
              <a:rPr lang="en-US" altLang="zh-CN" sz="2000" dirty="0">
                <a:solidFill>
                  <a:srgbClr val="0070C0"/>
                </a:solidFill>
                <a:latin typeface="Arial" panose="020B0604020202020204" pitchFamily="34" charset="0"/>
                <a:cs typeface="Arial" panose="020B0604020202020204" pitchFamily="34" charset="0"/>
              </a:rPr>
              <a:t>.</a:t>
            </a:r>
            <a:endParaRPr sz="2000" dirty="0">
              <a:solidFill>
                <a:srgbClr val="0070C0"/>
              </a:solidFill>
              <a:latin typeface="Arial" panose="020B0604020202020204" pitchFamily="34" charset="0"/>
              <a:cs typeface="Arial" panose="020B0604020202020204" pitchFamily="34" charset="0"/>
            </a:endParaRPr>
          </a:p>
          <a:p>
            <a:pPr marL="355600"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Lst>
            </a:pPr>
            <a:r>
              <a:rPr lang="en-US" sz="2000" dirty="0">
                <a:solidFill>
                  <a:srgbClr val="0070C0"/>
                </a:solidFill>
                <a:latin typeface="Arial" panose="020B0604020202020204" pitchFamily="34" charset="0"/>
                <a:cs typeface="Arial" panose="020B0604020202020204" pitchFamily="34" charset="0"/>
              </a:rPr>
              <a:t>High-bandwidth memory</a:t>
            </a:r>
            <a:r>
              <a:rPr lang="en-US" altLang="zh-CN" sz="2000" dirty="0">
                <a:solidFill>
                  <a:srgbClr val="0070C0"/>
                </a:solidFill>
                <a:latin typeface="Arial" panose="020B0604020202020204" pitchFamily="34" charset="0"/>
                <a:cs typeface="Arial" panose="020B0604020202020204" pitchFamily="34" charset="0"/>
              </a:rPr>
              <a:t>:</a:t>
            </a:r>
            <a:r>
              <a:rPr lang="zh-CN" altLang="en-US" sz="2000" dirty="0">
                <a:solidFill>
                  <a:srgbClr val="0070C0"/>
                </a:solidFill>
                <a:latin typeface="Arial" panose="020B0604020202020204" pitchFamily="34" charset="0"/>
                <a:cs typeface="Arial" panose="020B0604020202020204" pitchFamily="34" charset="0"/>
              </a:rPr>
              <a:t> </a:t>
            </a:r>
            <a:r>
              <a:rPr lang="en-US" altLang="zh-CN" sz="2000" dirty="0">
                <a:solidFill>
                  <a:srgbClr val="0070C0"/>
                </a:solidFill>
                <a:latin typeface="Arial" panose="020B0604020202020204" pitchFamily="34" charset="0"/>
                <a:cs typeface="Arial" panose="020B0604020202020204" pitchFamily="34" charset="0"/>
              </a:rPr>
              <a:t>S</a:t>
            </a:r>
            <a:r>
              <a:rPr lang="en-US" sz="2000" dirty="0">
                <a:solidFill>
                  <a:srgbClr val="0070C0"/>
                </a:solidFill>
                <a:latin typeface="Arial" panose="020B0604020202020204" pitchFamily="34" charset="0"/>
                <a:cs typeface="Arial" panose="020B0604020202020204" pitchFamily="34" charset="0"/>
              </a:rPr>
              <a:t>tacked, high-bandwidth memory (HBM2) has a wide</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bus with 4096 data wires running at 0.7 GHz offering a peak bandwidth of 732</a:t>
            </a:r>
            <a:r>
              <a:rPr lang="zh-CN" altLang="en-US" sz="2000" dirty="0">
                <a:solidFill>
                  <a:srgbClr val="0070C0"/>
                </a:solidFill>
                <a:latin typeface="Arial" panose="020B0604020202020204" pitchFamily="34" charset="0"/>
                <a:cs typeface="Arial" panose="020B0604020202020204" pitchFamily="34" charset="0"/>
              </a:rPr>
              <a:t> </a:t>
            </a:r>
            <a:r>
              <a:rPr lang="en-US" sz="2000" dirty="0">
                <a:solidFill>
                  <a:srgbClr val="0070C0"/>
                </a:solidFill>
                <a:latin typeface="Arial" panose="020B0604020202020204" pitchFamily="34" charset="0"/>
                <a:cs typeface="Arial" panose="020B0604020202020204" pitchFamily="34" charset="0"/>
              </a:rPr>
              <a:t>GB/s, which is more than twice as fast as previous GPUs</a:t>
            </a:r>
            <a:r>
              <a:rPr lang="en-US" altLang="zh-CN" sz="2000" dirty="0">
                <a:solidFill>
                  <a:srgbClr val="0070C0"/>
                </a:solidFill>
                <a:latin typeface="Arial" panose="020B0604020202020204" pitchFamily="34" charset="0"/>
                <a:cs typeface="Arial" panose="020B0604020202020204" pitchFamily="34" charset="0"/>
              </a:rPr>
              <a:t>.</a:t>
            </a:r>
            <a:endParaRPr sz="2000" dirty="0">
              <a:solidFill>
                <a:srgbClr val="0070C0"/>
              </a:solidFill>
              <a:latin typeface="Arial" panose="020B0604020202020204" pitchFamily="34" charset="0"/>
              <a:cs typeface="Arial" panose="020B0604020202020204" pitchFamily="34" charset="0"/>
            </a:endParaRPr>
          </a:p>
          <a:p>
            <a:pPr marL="355600" indent="-342900" defTabSz="0">
              <a:lnSpc>
                <a:spcPct val="100000"/>
              </a:lnSpc>
              <a:spcBef>
                <a:spcPts val="480"/>
              </a:spcBef>
              <a:buClr>
                <a:srgbClr val="0033CC"/>
              </a:buClr>
              <a:buSzPct val="60000"/>
              <a:buFont typeface="Wingdings" panose="05000000000000000000" pitchFamily="2" charset="2"/>
              <a:buChar char=""/>
              <a:tabLst>
                <a:tab pos="354965" algn="l"/>
                <a:tab pos="355600" algn="l"/>
              </a:tabLst>
            </a:pPr>
            <a:r>
              <a:rPr lang="en-US" sz="2000" dirty="0">
                <a:solidFill>
                  <a:srgbClr val="0070C0"/>
                </a:solidFill>
                <a:latin typeface="Arial" panose="020B0604020202020204" pitchFamily="34" charset="0"/>
                <a:cs typeface="Arial" panose="020B0604020202020204" pitchFamily="34" charset="0"/>
              </a:rPr>
              <a:t>High-speed chip-to-chip interconnect</a:t>
            </a:r>
            <a:r>
              <a:rPr lang="en-US" altLang="zh-CN" sz="2000" dirty="0">
                <a:solidFill>
                  <a:srgbClr val="0070C0"/>
                </a:solidFill>
                <a:latin typeface="Arial" panose="020B0604020202020204" pitchFamily="34" charset="0"/>
                <a:cs typeface="Arial" panose="020B0604020202020204" pitchFamily="34" charset="0"/>
              </a:rPr>
              <a:t>:</a:t>
            </a:r>
            <a:r>
              <a:rPr lang="zh-CN" altLang="en-US" sz="2000" dirty="0">
                <a:solidFill>
                  <a:srgbClr val="0070C0"/>
                </a:solidFill>
                <a:latin typeface="Arial" panose="020B0604020202020204" pitchFamily="34" charset="0"/>
                <a:cs typeface="Arial" panose="020B0604020202020204" pitchFamily="34" charset="0"/>
              </a:rPr>
              <a:t> </a:t>
            </a:r>
            <a:r>
              <a:rPr lang="en-US" altLang="zh-CN" sz="2000" dirty="0">
                <a:solidFill>
                  <a:srgbClr val="0070C0"/>
                </a:solidFill>
                <a:latin typeface="Arial" panose="020B0604020202020204" pitchFamily="34" charset="0"/>
                <a:cs typeface="Arial" panose="020B0604020202020204" pitchFamily="34" charset="0"/>
              </a:rPr>
              <a:t>Pascal GP100 introduces the </a:t>
            </a:r>
            <a:r>
              <a:rPr lang="en-US" altLang="zh-CN" sz="2000" dirty="0" err="1">
                <a:solidFill>
                  <a:srgbClr val="0070C0"/>
                </a:solidFill>
                <a:latin typeface="Arial" panose="020B0604020202020204" pitchFamily="34" charset="0"/>
                <a:cs typeface="Arial" panose="020B0604020202020204" pitchFamily="34" charset="0"/>
              </a:rPr>
              <a:t>NVLink</a:t>
            </a:r>
            <a:r>
              <a:rPr lang="en-US" altLang="zh-CN" sz="2000" dirty="0">
                <a:solidFill>
                  <a:srgbClr val="0070C0"/>
                </a:solidFill>
                <a:latin typeface="Arial" panose="020B0604020202020204" pitchFamily="34" charset="0"/>
                <a:cs typeface="Arial" panose="020B0604020202020204" pitchFamily="34" charset="0"/>
              </a:rPr>
              <a:t> communication</a:t>
            </a:r>
            <a:r>
              <a:rPr lang="zh-CN" altLang="en-US" sz="2000" dirty="0">
                <a:solidFill>
                  <a:srgbClr val="0070C0"/>
                </a:solidFill>
                <a:latin typeface="Arial" panose="020B0604020202020204" pitchFamily="34" charset="0"/>
                <a:cs typeface="Arial" panose="020B0604020202020204" pitchFamily="34" charset="0"/>
              </a:rPr>
              <a:t> </a:t>
            </a:r>
            <a:r>
              <a:rPr lang="en-US" altLang="zh-CN" sz="2000" dirty="0">
                <a:solidFill>
                  <a:srgbClr val="0070C0"/>
                </a:solidFill>
                <a:latin typeface="Arial" panose="020B0604020202020204" pitchFamily="34" charset="0"/>
                <a:cs typeface="Arial" panose="020B0604020202020204" pitchFamily="34" charset="0"/>
              </a:rPr>
              <a:t>channel that supports data transfers of up to 20 GB/s in each direction.</a:t>
            </a:r>
            <a:endParaRPr sz="2000" dirty="0">
              <a:solidFill>
                <a:srgbClr val="0070C0"/>
              </a:solidFill>
              <a:latin typeface="Arial" panose="020B0604020202020204" pitchFamily="34" charset="0"/>
              <a:cs typeface="Arial" panose="020B0604020202020204" pitchFamily="34" charset="0"/>
            </a:endParaRPr>
          </a:p>
        </p:txBody>
      </p:sp>
      <p:sp>
        <p:nvSpPr>
          <p:cNvPr id="7" name="object 7"/>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8" name="object 8"/>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601836" y="6389623"/>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Times New Roman" panose="02020603050405020304" pitchFamily="18" charset="0"/>
                <a:cs typeface="Times New Roman" panose="02020603050405020304" pitchFamily="18" charset="0"/>
              </a:rPr>
              <a:t>57</a:t>
            </a:r>
            <a:endParaRPr sz="1200">
              <a:latin typeface="Times New Roman" panose="02020603050405020304" pitchFamily="18" charset="0"/>
              <a:cs typeface="Times New Roman" panose="02020603050405020304" pitchFamily="18" charset="0"/>
            </a:endParaRPr>
          </a:p>
        </p:txBody>
      </p:sp>
      <p:sp>
        <p:nvSpPr>
          <p:cNvPr id="3" name="object 3"/>
          <p:cNvSpPr txBox="1"/>
          <p:nvPr/>
        </p:nvSpPr>
        <p:spPr>
          <a:xfrm>
            <a:off x="3151377" y="6391147"/>
            <a:ext cx="3190240" cy="197490"/>
          </a:xfrm>
          <a:prstGeom prst="rect">
            <a:avLst/>
          </a:prstGeom>
        </p:spPr>
        <p:txBody>
          <a:bodyPr vert="horz" wrap="square" lIns="0" tIns="12700" rIns="0" bIns="0" rtlCol="0">
            <a:spAutoFit/>
          </a:bodyPr>
          <a:lstStyle/>
          <a:p>
            <a:pPr marL="12700">
              <a:lnSpc>
                <a:spcPct val="100000"/>
              </a:lnSpc>
              <a:spcBef>
                <a:spcPts val="100"/>
              </a:spcBef>
            </a:pPr>
            <a:r>
              <a:rPr lang="en-US" sz="1200" spc="-10" dirty="0">
                <a:latin typeface="Times New Roman" panose="02020603050405020304" pitchFamily="18" charset="0"/>
                <a:cs typeface="Times New Roman" panose="02020603050405020304" pitchFamily="18" charset="0"/>
              </a:rPr>
              <a:t> </a:t>
            </a:r>
            <a:endParaRPr sz="1200" dirty="0">
              <a:latin typeface="Times New Roman" panose="02020603050405020304" pitchFamily="18" charset="0"/>
              <a:cs typeface="Times New Roman" panose="02020603050405020304" pitchFamily="18" charset="0"/>
            </a:endParaRPr>
          </a:p>
        </p:txBody>
      </p:sp>
      <p:sp>
        <p:nvSpPr>
          <p:cNvPr id="4" name="object 4"/>
          <p:cNvSpPr/>
          <p:nvPr/>
        </p:nvSpPr>
        <p:spPr>
          <a:xfrm>
            <a:off x="1057109" y="332740"/>
            <a:ext cx="7190105" cy="4824476"/>
          </a:xfrm>
          <a:prstGeom prst="rect">
            <a:avLst/>
          </a:prstGeom>
          <a:blipFill>
            <a:blip r:embed="rId1" cstate="print"/>
            <a:stretch>
              <a:fillRect/>
            </a:stretch>
          </a:blipFill>
        </p:spPr>
        <p:txBody>
          <a:bodyPr wrap="square" lIns="0" tIns="0" rIns="0" bIns="0" rtlCol="0"/>
          <a:lstStyle/>
          <a:p/>
        </p:txBody>
      </p:sp>
      <p:sp>
        <p:nvSpPr>
          <p:cNvPr id="5" name="object 5"/>
          <p:cNvSpPr txBox="1"/>
          <p:nvPr/>
        </p:nvSpPr>
        <p:spPr>
          <a:xfrm>
            <a:off x="476808" y="5266182"/>
            <a:ext cx="6746875" cy="574040"/>
          </a:xfrm>
          <a:prstGeom prst="rect">
            <a:avLst/>
          </a:prstGeom>
        </p:spPr>
        <p:txBody>
          <a:bodyPr vert="horz" wrap="square" lIns="0" tIns="12700" rIns="0" bIns="0" rtlCol="0">
            <a:spAutoFit/>
          </a:bodyPr>
          <a:lstStyle/>
          <a:p>
            <a:pPr marL="12700">
              <a:lnSpc>
                <a:spcPct val="100000"/>
              </a:lnSpc>
              <a:spcBef>
                <a:spcPts val="100"/>
              </a:spcBef>
            </a:pPr>
            <a:r>
              <a:rPr sz="1800" b="1" spc="-10" dirty="0">
                <a:latin typeface="Times New Roman" panose="02020603050405020304" pitchFamily="18" charset="0"/>
                <a:cs typeface="Times New Roman" panose="02020603050405020304" pitchFamily="18" charset="0"/>
              </a:rPr>
              <a:t>Figure </a:t>
            </a:r>
            <a:r>
              <a:rPr sz="1800" b="1" dirty="0">
                <a:latin typeface="Times New Roman" panose="02020603050405020304" pitchFamily="18" charset="0"/>
                <a:cs typeface="Times New Roman" panose="02020603050405020304" pitchFamily="18" charset="0"/>
              </a:rPr>
              <a:t>4.19 Block Diagram of </a:t>
            </a:r>
            <a:r>
              <a:rPr sz="1800" b="1" spc="-10" dirty="0">
                <a:latin typeface="Times New Roman" panose="02020603050405020304" pitchFamily="18" charset="0"/>
                <a:cs typeface="Times New Roman" panose="02020603050405020304" pitchFamily="18" charset="0"/>
              </a:rPr>
              <a:t>Fermi’s </a:t>
            </a:r>
            <a:r>
              <a:rPr sz="1800" b="1" spc="-5" dirty="0">
                <a:latin typeface="Times New Roman" panose="02020603050405020304" pitchFamily="18" charset="0"/>
                <a:cs typeface="Times New Roman" panose="02020603050405020304" pitchFamily="18" charset="0"/>
              </a:rPr>
              <a:t>Dual SIMD </a:t>
            </a:r>
            <a:r>
              <a:rPr sz="1800" b="1" spc="-10" dirty="0">
                <a:latin typeface="Times New Roman" panose="02020603050405020304" pitchFamily="18" charset="0"/>
                <a:cs typeface="Times New Roman" panose="02020603050405020304" pitchFamily="18" charset="0"/>
              </a:rPr>
              <a:t>Thread</a:t>
            </a:r>
            <a:r>
              <a:rPr sz="1800" b="1" spc="-20" dirty="0">
                <a:latin typeface="Times New Roman" panose="02020603050405020304" pitchFamily="18" charset="0"/>
                <a:cs typeface="Times New Roman" panose="02020603050405020304" pitchFamily="18" charset="0"/>
              </a:rPr>
              <a:t> Scheduler.</a:t>
            </a:r>
            <a:endParaRPr sz="1800">
              <a:latin typeface="Times New Roman" panose="02020603050405020304" pitchFamily="18" charset="0"/>
              <a:cs typeface="Times New Roman" panose="02020603050405020304" pitchFamily="18" charset="0"/>
            </a:endParaRPr>
          </a:p>
          <a:p>
            <a:pPr marL="12700">
              <a:lnSpc>
                <a:spcPct val="100000"/>
              </a:lnSpc>
            </a:pPr>
            <a:r>
              <a:rPr sz="1800" spc="-5" dirty="0">
                <a:latin typeface="Times New Roman" panose="02020603050405020304" pitchFamily="18" charset="0"/>
                <a:cs typeface="Times New Roman" panose="02020603050405020304" pitchFamily="18" charset="0"/>
              </a:rPr>
              <a:t>Compare this </a:t>
            </a:r>
            <a:r>
              <a:rPr sz="1800" dirty="0">
                <a:latin typeface="Times New Roman" panose="02020603050405020304" pitchFamily="18" charset="0"/>
                <a:cs typeface="Times New Roman" panose="02020603050405020304" pitchFamily="18" charset="0"/>
              </a:rPr>
              <a:t>design to the single </a:t>
            </a:r>
            <a:r>
              <a:rPr sz="1800" spc="-5" dirty="0">
                <a:latin typeface="Times New Roman" panose="02020603050405020304" pitchFamily="18" charset="0"/>
                <a:cs typeface="Times New Roman" panose="02020603050405020304" pitchFamily="18" charset="0"/>
              </a:rPr>
              <a:t>SIMD </a:t>
            </a:r>
            <a:r>
              <a:rPr sz="1800" dirty="0">
                <a:latin typeface="Times New Roman" panose="02020603050405020304" pitchFamily="18" charset="0"/>
                <a:cs typeface="Times New Roman" panose="02020603050405020304" pitchFamily="18" charset="0"/>
              </a:rPr>
              <a:t>Thread </a:t>
            </a:r>
            <a:r>
              <a:rPr sz="1800" spc="-5" dirty="0">
                <a:latin typeface="Times New Roman" panose="02020603050405020304" pitchFamily="18" charset="0"/>
                <a:cs typeface="Times New Roman" panose="02020603050405020304" pitchFamily="18" charset="0"/>
              </a:rPr>
              <a:t>Design </a:t>
            </a:r>
            <a:r>
              <a:rPr sz="1800" dirty="0">
                <a:latin typeface="Times New Roman" panose="02020603050405020304" pitchFamily="18" charset="0"/>
                <a:cs typeface="Times New Roman" panose="02020603050405020304" pitchFamily="18" charset="0"/>
              </a:rPr>
              <a:t>in Figure</a:t>
            </a:r>
            <a:r>
              <a:rPr sz="1800" spc="-40" dirty="0">
                <a:latin typeface="Times New Roman" panose="02020603050405020304" pitchFamily="18" charset="0"/>
                <a:cs typeface="Times New Roman" panose="02020603050405020304" pitchFamily="18" charset="0"/>
              </a:rPr>
              <a:t> </a:t>
            </a:r>
            <a:r>
              <a:rPr sz="1800" dirty="0">
                <a:latin typeface="Times New Roman" panose="02020603050405020304" pitchFamily="18" charset="0"/>
                <a:cs typeface="Times New Roman" panose="02020603050405020304" pitchFamily="18" charset="0"/>
              </a:rPr>
              <a:t>4.16.</a:t>
            </a:r>
            <a:endParaRPr sz="1800">
              <a:latin typeface="Times New Roman" panose="02020603050405020304" pitchFamily="18" charset="0"/>
              <a:cs typeface="Times New Roman" panose="02020603050405020304" pitchFamily="18"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91009" y="1082178"/>
            <a:ext cx="1383792" cy="998350"/>
          </a:xfrm>
          <a:prstGeom prst="rect">
            <a:avLst/>
          </a:prstGeom>
        </p:spPr>
        <p:txBody>
          <a:bodyPr vert="horz" wrap="square" lIns="0" tIns="13335" rIns="0" bIns="0" rtlCol="0">
            <a:spAutoFit/>
          </a:bodyPr>
          <a:lstStyle/>
          <a:p>
            <a:pPr marL="12700">
              <a:lnSpc>
                <a:spcPct val="100000"/>
              </a:lnSpc>
              <a:spcBef>
                <a:spcPts val="105"/>
              </a:spcBef>
            </a:pPr>
            <a:r>
              <a:rPr lang="en-US" b="0" dirty="0"/>
              <a:t>Pascal</a:t>
            </a:r>
            <a:br>
              <a:rPr lang="en-US" b="0" dirty="0"/>
            </a:br>
            <a:r>
              <a:rPr lang="en-US" b="0" dirty="0"/>
              <a:t> GPU</a:t>
            </a:r>
            <a:endParaRPr spc="-5" dirty="0"/>
          </a:p>
        </p:txBody>
      </p:sp>
      <p:sp>
        <p:nvSpPr>
          <p:cNvPr id="4" name="object 4"/>
          <p:cNvSpPr/>
          <p:nvPr/>
        </p:nvSpPr>
        <p:spPr>
          <a:xfrm>
            <a:off x="8774683" y="1143"/>
            <a:ext cx="369570" cy="2967990"/>
          </a:xfrm>
          <a:custGeom>
            <a:avLst/>
            <a:gdLst/>
            <a:ahLst/>
            <a:cxnLst/>
            <a:rect l="l" t="t" r="r" b="b"/>
            <a:pathLst>
              <a:path w="369570" h="2967990">
                <a:moveTo>
                  <a:pt x="369328" y="0"/>
                </a:moveTo>
                <a:lnTo>
                  <a:pt x="0" y="0"/>
                </a:lnTo>
                <a:lnTo>
                  <a:pt x="0" y="2967481"/>
                </a:lnTo>
                <a:lnTo>
                  <a:pt x="369328" y="2967481"/>
                </a:lnTo>
                <a:lnTo>
                  <a:pt x="369328" y="0"/>
                </a:lnTo>
                <a:close/>
              </a:path>
            </a:pathLst>
          </a:custGeom>
          <a:solidFill>
            <a:srgbClr val="C0C0C0"/>
          </a:solidFill>
        </p:spPr>
        <p:txBody>
          <a:bodyPr wrap="square" lIns="0" tIns="0" rIns="0" bIns="0" rtlCol="0"/>
          <a:lstStyle/>
          <a:p/>
        </p:txBody>
      </p:sp>
      <p:sp>
        <p:nvSpPr>
          <p:cNvPr id="5" name="object 5"/>
          <p:cNvSpPr txBox="1"/>
          <p:nvPr/>
        </p:nvSpPr>
        <p:spPr>
          <a:xfrm>
            <a:off x="8816156" y="80010"/>
            <a:ext cx="281305" cy="2780665"/>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Graphical Processing</a:t>
            </a:r>
            <a:r>
              <a:rPr sz="1800"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Units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pic>
        <p:nvPicPr>
          <p:cNvPr id="2" name="图片 1"/>
          <p:cNvPicPr>
            <a:picLocks noChangeAspect="1"/>
          </p:cNvPicPr>
          <p:nvPr/>
        </p:nvPicPr>
        <p:blipFill>
          <a:blip r:embed="rId1"/>
          <a:stretch>
            <a:fillRect/>
          </a:stretch>
        </p:blipFill>
        <p:spPr>
          <a:xfrm>
            <a:off x="1378055" y="-34925"/>
            <a:ext cx="7137295" cy="689292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34925" y="44450"/>
            <a:ext cx="8569325" cy="3816350"/>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251523" y="97739"/>
            <a:ext cx="8282178" cy="6106159"/>
          </a:xfrm>
          <a:prstGeom prst="rect">
            <a:avLst/>
          </a:prstGeom>
          <a:blipFill>
            <a:blip r:embed="rId2" cstate="print"/>
            <a:stretch>
              <a:fillRect/>
            </a:stretch>
          </a:blipFill>
        </p:spPr>
        <p:txBody>
          <a:bodyPr wrap="square" lIns="0" tIns="0" rIns="0" bIns="0" rtlCol="0"/>
          <a:lstStyle/>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6308725"/>
            <a:ext cx="9144000" cy="549275"/>
          </a:xfrm>
          <a:custGeom>
            <a:avLst/>
            <a:gdLst/>
            <a:ahLst/>
            <a:cxnLst/>
            <a:rect l="l" t="t" r="r" b="b"/>
            <a:pathLst>
              <a:path w="9144000" h="549275">
                <a:moveTo>
                  <a:pt x="9144000" y="0"/>
                </a:moveTo>
                <a:lnTo>
                  <a:pt x="0" y="0"/>
                </a:lnTo>
                <a:lnTo>
                  <a:pt x="0" y="549275"/>
                </a:lnTo>
                <a:lnTo>
                  <a:pt x="9144000" y="549275"/>
                </a:lnTo>
                <a:lnTo>
                  <a:pt x="9144000" y="0"/>
                </a:lnTo>
                <a:close/>
              </a:path>
            </a:pathLst>
          </a:custGeom>
          <a:solidFill>
            <a:srgbClr val="767C79"/>
          </a:solidFill>
        </p:spPr>
        <p:txBody>
          <a:bodyPr wrap="square" lIns="0" tIns="0" rIns="0" bIns="0" rtlCol="0"/>
          <a:lstStyle/>
          <a:p/>
        </p:txBody>
      </p:sp>
      <p:sp>
        <p:nvSpPr>
          <p:cNvPr id="3" name="object 3"/>
          <p:cNvSpPr/>
          <p:nvPr/>
        </p:nvSpPr>
        <p:spPr>
          <a:xfrm>
            <a:off x="0" y="6308725"/>
            <a:ext cx="9144000" cy="17780"/>
          </a:xfrm>
          <a:custGeom>
            <a:avLst/>
            <a:gdLst/>
            <a:ahLst/>
            <a:cxnLst/>
            <a:rect l="l" t="t" r="r" b="b"/>
            <a:pathLst>
              <a:path w="9144000" h="17779">
                <a:moveTo>
                  <a:pt x="0" y="17462"/>
                </a:moveTo>
                <a:lnTo>
                  <a:pt x="9144000" y="17462"/>
                </a:lnTo>
                <a:lnTo>
                  <a:pt x="9144000" y="0"/>
                </a:lnTo>
                <a:lnTo>
                  <a:pt x="0" y="0"/>
                </a:lnTo>
                <a:lnTo>
                  <a:pt x="0" y="17462"/>
                </a:lnTo>
                <a:close/>
              </a:path>
            </a:pathLst>
          </a:custGeom>
          <a:solidFill>
            <a:srgbClr val="000000"/>
          </a:solidFill>
        </p:spPr>
        <p:txBody>
          <a:bodyPr wrap="square" lIns="0" tIns="0" rIns="0" bIns="0" rtlCol="0"/>
          <a:lstStyle/>
          <a:p/>
        </p:txBody>
      </p:sp>
      <p:sp>
        <p:nvSpPr>
          <p:cNvPr id="4" name="object 4"/>
          <p:cNvSpPr/>
          <p:nvPr/>
        </p:nvSpPr>
        <p:spPr>
          <a:xfrm>
            <a:off x="179387" y="6381748"/>
            <a:ext cx="792162" cy="460375"/>
          </a:xfrm>
          <a:prstGeom prst="rect">
            <a:avLst/>
          </a:prstGeom>
          <a:blipFill>
            <a:blip r:embed="rId1" cstate="print"/>
            <a:stretch>
              <a:fillRect/>
            </a:stretch>
          </a:blipFill>
        </p:spPr>
        <p:txBody>
          <a:bodyPr wrap="square" lIns="0" tIns="0" rIns="0" bIns="0" rtlCol="0"/>
          <a:lstStyle/>
          <a:p/>
        </p:txBody>
      </p:sp>
      <p:sp>
        <p:nvSpPr>
          <p:cNvPr id="5" name="object 5"/>
          <p:cNvSpPr/>
          <p:nvPr/>
        </p:nvSpPr>
        <p:spPr>
          <a:xfrm>
            <a:off x="34925" y="44450"/>
            <a:ext cx="8569325" cy="3816350"/>
          </a:xfrm>
          <a:prstGeom prst="rect">
            <a:avLst/>
          </a:prstGeom>
          <a:blipFill>
            <a:blip r:embed="rId2" cstate="print"/>
            <a:stretch>
              <a:fillRect/>
            </a:stretch>
          </a:blipFill>
        </p:spPr>
        <p:txBody>
          <a:bodyPr wrap="square" lIns="0" tIns="0" rIns="0" bIns="0" rtlCol="0"/>
          <a:lstStyle/>
          <a:p/>
        </p:txBody>
      </p:sp>
      <p:sp>
        <p:nvSpPr>
          <p:cNvPr id="6" name="object 6"/>
          <p:cNvSpPr txBox="1"/>
          <p:nvPr/>
        </p:nvSpPr>
        <p:spPr>
          <a:xfrm>
            <a:off x="2854451" y="6523440"/>
            <a:ext cx="6020435" cy="166712"/>
          </a:xfrm>
          <a:prstGeom prst="rect">
            <a:avLst/>
          </a:prstGeom>
        </p:spPr>
        <p:txBody>
          <a:bodyPr vert="horz" wrap="square" lIns="0" tIns="0" rIns="0" bIns="0" rtlCol="0">
            <a:spAutoFit/>
          </a:bodyPr>
          <a:lstStyle/>
          <a:p>
            <a:pPr defTabSz="0">
              <a:lnSpc>
                <a:spcPts val="1325"/>
              </a:lnSpc>
              <a:tabLst>
                <a:tab pos="5848985" algn="l"/>
              </a:tabLst>
            </a:pPr>
            <a:r>
              <a:rPr lang="en-US" sz="1200" b="1" spc="-5" dirty="0">
                <a:latin typeface="Arial" panose="020B0604020202020204" pitchFamily="34" charset="0"/>
                <a:cs typeface="Arial" panose="020B0604020202020204" pitchFamily="34" charset="0"/>
              </a:rPr>
              <a:t> </a:t>
            </a:r>
            <a:r>
              <a:rPr sz="1200" b="1" dirty="0">
                <a:latin typeface="Arial" panose="020B0604020202020204" pitchFamily="34" charset="0"/>
                <a:cs typeface="Arial" panose="020B0604020202020204" pitchFamily="34" charset="0"/>
              </a:rPr>
              <a:t>	</a:t>
            </a:r>
            <a:r>
              <a:rPr sz="1800" b="1" spc="-7" baseline="-12000" dirty="0">
                <a:latin typeface="Arial" panose="020B0604020202020204" pitchFamily="34" charset="0"/>
                <a:cs typeface="Arial" panose="020B0604020202020204" pitchFamily="34" charset="0"/>
              </a:rPr>
              <a:t>60</a:t>
            </a:r>
            <a:endParaRPr sz="1800" baseline="-12000" dirty="0">
              <a:latin typeface="Arial" panose="020B0604020202020204" pitchFamily="34" charset="0"/>
              <a:cs typeface="Arial" panose="020B0604020202020204" pitchFamily="34" charset="0"/>
            </a:endParaRPr>
          </a:p>
        </p:txBody>
      </p:sp>
      <p:sp>
        <p:nvSpPr>
          <p:cNvPr id="7" name="object 7"/>
          <p:cNvSpPr/>
          <p:nvPr/>
        </p:nvSpPr>
        <p:spPr>
          <a:xfrm>
            <a:off x="0" y="0"/>
            <a:ext cx="9114269" cy="6857997"/>
          </a:xfrm>
          <a:prstGeom prst="rect">
            <a:avLst/>
          </a:prstGeom>
          <a:blipFill>
            <a:blip r:embed="rId3" cstate="print"/>
            <a:stretch>
              <a:fillRect/>
            </a:stretch>
          </a:blipFill>
        </p:spPr>
        <p:txBody>
          <a:bodyPr wrap="square" lIns="0" tIns="0" rIns="0" bIns="0" rtlCol="0"/>
          <a:lstStyle/>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1031557" y="19113"/>
            <a:ext cx="7284847" cy="6253099"/>
          </a:xfrm>
          <a:prstGeom prst="rect">
            <a:avLst/>
          </a:prstGeom>
          <a:blipFill>
            <a:blip r:embed="rId1" cstate="print"/>
            <a:stretch>
              <a:fillRect/>
            </a:stretch>
          </a:blipFill>
        </p:spPr>
        <p:txBody>
          <a:bodyPr wrap="square" lIns="0" tIns="0" rIns="0" bIns="0" rtlCol="0"/>
          <a:lstStyle/>
          <a:p/>
        </p:txBody>
      </p:sp>
      <p:sp>
        <p:nvSpPr>
          <p:cNvPr id="7" name="object 7"/>
          <p:cNvSpPr txBox="1">
            <a:spLocks noGrp="1"/>
          </p:cNvSpPr>
          <p:nvPr>
            <p:ph type="ftr" sz="quarter" idx="5"/>
          </p:nvPr>
        </p:nvSpPr>
        <p:spPr>
          <a:xfrm>
            <a:off x="3028950" y="6449145"/>
            <a:ext cx="308610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425"/>
              </a:lnSpc>
            </a:pPr>
            <a:fld id="{81D60167-4931-47E6-BA6A-407CBD079E47}" type="slidenum">
              <a:rPr spc="-5" dirty="0"/>
            </a:fld>
            <a:endParaRPr spc="-5"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402437" y="13789"/>
            <a:ext cx="5743386" cy="628377"/>
          </a:xfrm>
          <a:prstGeom prst="rect">
            <a:avLst/>
          </a:prstGeom>
        </p:spPr>
        <p:txBody>
          <a:bodyPr vert="horz" wrap="square" lIns="0" tIns="12700" rIns="0" bIns="0" rtlCol="0">
            <a:spAutoFit/>
          </a:bodyPr>
          <a:lstStyle/>
          <a:p>
            <a:pPr marL="12700">
              <a:lnSpc>
                <a:spcPct val="100000"/>
              </a:lnSpc>
              <a:spcBef>
                <a:spcPts val="100"/>
              </a:spcBef>
            </a:pPr>
            <a:r>
              <a:rPr spc="-5" dirty="0"/>
              <a:t>Loop-level</a:t>
            </a:r>
            <a:r>
              <a:rPr spc="-70" dirty="0"/>
              <a:t> </a:t>
            </a:r>
            <a:r>
              <a:rPr spc="-5" dirty="0"/>
              <a:t>parallelism</a:t>
            </a:r>
            <a:endParaRPr spc="-5" dirty="0"/>
          </a:p>
        </p:txBody>
      </p:sp>
      <p:sp>
        <p:nvSpPr>
          <p:cNvPr id="4" name="object 4"/>
          <p:cNvSpPr txBox="1"/>
          <p:nvPr/>
        </p:nvSpPr>
        <p:spPr>
          <a:xfrm>
            <a:off x="402437" y="790447"/>
            <a:ext cx="8335645" cy="4469942"/>
          </a:xfrm>
          <a:prstGeom prst="rect">
            <a:avLst/>
          </a:prstGeom>
        </p:spPr>
        <p:txBody>
          <a:bodyPr vert="horz" wrap="square" lIns="0" tIns="12700" rIns="0" bIns="0" rtlCol="0">
            <a:spAutoFit/>
          </a:bodyPr>
          <a:lstStyle/>
          <a:p>
            <a:pPr marL="355600" marR="5080" indent="-342900" defTabSz="0">
              <a:lnSpc>
                <a:spcPct val="100000"/>
              </a:lnSpc>
              <a:spcBef>
                <a:spcPts val="100"/>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Focuses on determining whether data accesses in later  iterations are dependent on data values produced in earlier  iterations</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Loop-carried</a:t>
            </a:r>
            <a:r>
              <a:rPr sz="2000" spc="-4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dependence</a:t>
            </a:r>
            <a:endParaRPr sz="2000" dirty="0">
              <a:latin typeface="Arial" panose="020B0604020202020204" pitchFamily="34" charset="0"/>
              <a:cs typeface="Arial" panose="020B0604020202020204" pitchFamily="34" charset="0"/>
            </a:endParaRPr>
          </a:p>
          <a:p>
            <a:pPr lvl="1">
              <a:lnSpc>
                <a:spcPct val="100000"/>
              </a:lnSpc>
              <a:buClr>
                <a:srgbClr val="003399"/>
              </a:buClr>
              <a:buFont typeface="Wingdings" panose="05000000000000000000" pitchFamily="2" charset="2"/>
              <a:buChar char=""/>
            </a:pPr>
            <a:endParaRPr sz="2200" dirty="0">
              <a:latin typeface="Arial" panose="020B0604020202020204" pitchFamily="34" charset="0"/>
              <a:cs typeface="Arial" panose="020B0604020202020204" pitchFamily="34" charset="0"/>
            </a:endParaRPr>
          </a:p>
          <a:p>
            <a:pPr lvl="1">
              <a:lnSpc>
                <a:spcPct val="100000"/>
              </a:lnSpc>
              <a:spcBef>
                <a:spcPts val="25"/>
              </a:spcBef>
              <a:buClr>
                <a:srgbClr val="003399"/>
              </a:buClr>
              <a:buFont typeface="Wingdings" panose="05000000000000000000" pitchFamily="2" charset="2"/>
              <a:buChar char=""/>
            </a:pPr>
            <a:endParaRPr sz="185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59000"/>
              <a:buFont typeface="Wingdings" panose="05000000000000000000" pitchFamily="2" charset="2"/>
              <a:buChar char=""/>
              <a:tabLst>
                <a:tab pos="354965" algn="l"/>
                <a:tab pos="355600" algn="l"/>
              </a:tabLst>
            </a:pPr>
            <a:r>
              <a:rPr sz="2800" spc="-5" dirty="0">
                <a:solidFill>
                  <a:srgbClr val="003399"/>
                </a:solidFill>
                <a:latin typeface="Arial" panose="020B0604020202020204" pitchFamily="34" charset="0"/>
                <a:cs typeface="Arial" panose="020B0604020202020204" pitchFamily="34" charset="0"/>
              </a:rPr>
              <a:t>Example</a:t>
            </a:r>
            <a:r>
              <a:rPr sz="2800" spc="10" dirty="0">
                <a:solidFill>
                  <a:srgbClr val="003399"/>
                </a:solidFill>
                <a:latin typeface="Arial" panose="020B0604020202020204" pitchFamily="34" charset="0"/>
                <a:cs typeface="Arial" panose="020B0604020202020204" pitchFamily="34" charset="0"/>
              </a:rPr>
              <a:t> </a:t>
            </a:r>
            <a:r>
              <a:rPr sz="2800" spc="-5" dirty="0">
                <a:solidFill>
                  <a:srgbClr val="003399"/>
                </a:solidFill>
                <a:latin typeface="Arial" panose="020B0604020202020204" pitchFamily="34" charset="0"/>
                <a:cs typeface="Arial" panose="020B0604020202020204" pitchFamily="34" charset="0"/>
              </a:rPr>
              <a:t>1:</a:t>
            </a:r>
            <a:endParaRPr sz="2800" dirty="0">
              <a:latin typeface="Arial" panose="020B0604020202020204" pitchFamily="34" charset="0"/>
              <a:cs typeface="Arial" panose="020B0604020202020204" pitchFamily="34" charset="0"/>
            </a:endParaRPr>
          </a:p>
          <a:p>
            <a:pPr marL="927100" marR="5546090" indent="-572135">
              <a:lnSpc>
                <a:spcPct val="127000"/>
              </a:lnSpc>
              <a:spcBef>
                <a:spcPts val="815"/>
              </a:spcBef>
            </a:pPr>
            <a:r>
              <a:rPr sz="2000" dirty="0">
                <a:latin typeface="Arial" panose="020B0604020202020204" pitchFamily="34" charset="0"/>
                <a:cs typeface="Arial" panose="020B0604020202020204" pitchFamily="34" charset="0"/>
              </a:rPr>
              <a:t>for (i=999; i&gt;=0;</a:t>
            </a:r>
            <a:r>
              <a:rPr sz="2000" spc="-14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i=i-1)  </a:t>
            </a:r>
            <a:r>
              <a:rPr sz="2000" spc="-5" dirty="0">
                <a:latin typeface="Arial" panose="020B0604020202020204" pitchFamily="34" charset="0"/>
                <a:cs typeface="Arial" panose="020B0604020202020204" pitchFamily="34" charset="0"/>
              </a:rPr>
              <a:t>x[i] </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x[i] </a:t>
            </a:r>
            <a:r>
              <a:rPr sz="2000" dirty="0">
                <a:latin typeface="Arial" panose="020B0604020202020204" pitchFamily="34" charset="0"/>
                <a:cs typeface="Arial" panose="020B0604020202020204" pitchFamily="34" charset="0"/>
              </a:rPr>
              <a:t>+</a:t>
            </a:r>
            <a:r>
              <a:rPr sz="2000" spc="-7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s;</a:t>
            </a:r>
            <a:endParaRPr sz="2000" dirty="0">
              <a:latin typeface="Arial" panose="020B0604020202020204" pitchFamily="34" charset="0"/>
              <a:cs typeface="Arial" panose="020B0604020202020204" pitchFamily="34" charset="0"/>
            </a:endParaRPr>
          </a:p>
          <a:p>
            <a:pPr>
              <a:lnSpc>
                <a:spcPct val="100000"/>
              </a:lnSpc>
            </a:pPr>
            <a:endParaRPr sz="2200" dirty="0">
              <a:latin typeface="Arial" panose="020B0604020202020204" pitchFamily="34" charset="0"/>
              <a:cs typeface="Arial" panose="020B0604020202020204" pitchFamily="34" charset="0"/>
            </a:endParaRPr>
          </a:p>
          <a:p>
            <a:pPr>
              <a:lnSpc>
                <a:spcPct val="100000"/>
              </a:lnSpc>
              <a:spcBef>
                <a:spcPts val="25"/>
              </a:spcBef>
            </a:pPr>
            <a:endParaRPr sz="2550" dirty="0">
              <a:latin typeface="Arial" panose="020B0604020202020204" pitchFamily="34" charset="0"/>
              <a:cs typeface="Arial" panose="020B0604020202020204" pitchFamily="34" charset="0"/>
            </a:endParaRPr>
          </a:p>
          <a:p>
            <a:pPr marL="405765">
              <a:lnSpc>
                <a:spcPct val="100000"/>
              </a:lnSpc>
            </a:pPr>
            <a:r>
              <a:rPr sz="2000" dirty="0">
                <a:solidFill>
                  <a:srgbClr val="6F2F9F"/>
                </a:solidFill>
                <a:latin typeface="Arial" panose="020B0604020202020204" pitchFamily="34" charset="0"/>
                <a:cs typeface="Arial" panose="020B0604020202020204" pitchFamily="34" charset="0"/>
              </a:rPr>
              <a:t>No loop-carried</a:t>
            </a:r>
            <a:r>
              <a:rPr sz="2000" spc="-45"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dependence</a:t>
            </a:r>
            <a:endParaRPr sz="20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1600" y="85744"/>
            <a:ext cx="8405345" cy="629018"/>
          </a:xfrm>
          <a:prstGeom prst="rect">
            <a:avLst/>
          </a:prstGeom>
        </p:spPr>
        <p:txBody>
          <a:bodyPr vert="horz" wrap="square" lIns="0" tIns="13335" rIns="0" bIns="0" rtlCol="0">
            <a:spAutoFit/>
          </a:bodyPr>
          <a:lstStyle/>
          <a:p>
            <a:pPr marL="12700">
              <a:lnSpc>
                <a:spcPct val="100000"/>
              </a:lnSpc>
              <a:spcBef>
                <a:spcPts val="105"/>
              </a:spcBef>
            </a:pPr>
            <a:r>
              <a:rPr spc="-5" dirty="0"/>
              <a:t>Loop-level parallelism example</a:t>
            </a:r>
            <a:r>
              <a:rPr spc="-65" dirty="0"/>
              <a:t> </a:t>
            </a:r>
            <a:r>
              <a:rPr dirty="0"/>
              <a:t>2</a:t>
            </a:r>
            <a:endParaRPr dirty="0"/>
          </a:p>
        </p:txBody>
      </p:sp>
      <p:sp>
        <p:nvSpPr>
          <p:cNvPr id="4" name="object 4"/>
          <p:cNvSpPr txBox="1"/>
          <p:nvPr/>
        </p:nvSpPr>
        <p:spPr>
          <a:xfrm>
            <a:off x="330200" y="1312011"/>
            <a:ext cx="8350884" cy="2923877"/>
          </a:xfrm>
          <a:prstGeom prst="rect">
            <a:avLst/>
          </a:prstGeom>
        </p:spPr>
        <p:txBody>
          <a:bodyPr vert="horz" wrap="square" lIns="0" tIns="73660" rIns="0" bIns="0" rtlCol="0">
            <a:spAutoFit/>
          </a:bodyPr>
          <a:lstStyle/>
          <a:p>
            <a:pPr marL="291465">
              <a:lnSpc>
                <a:spcPct val="100000"/>
              </a:lnSpc>
              <a:spcBef>
                <a:spcPts val="580"/>
              </a:spcBef>
            </a:pPr>
            <a:r>
              <a:rPr sz="2000" dirty="0">
                <a:latin typeface="Arial" panose="020B0604020202020204" pitchFamily="34" charset="0"/>
                <a:cs typeface="Arial" panose="020B0604020202020204" pitchFamily="34" charset="0"/>
              </a:rPr>
              <a:t>for (i=0; i&lt;100; i=i+1)</a:t>
            </a:r>
            <a:r>
              <a:rPr sz="2000" spc="-11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927100" marR="4234180">
              <a:lnSpc>
                <a:spcPct val="120000"/>
              </a:lnSpc>
            </a:pPr>
            <a:r>
              <a:rPr sz="2000" dirty="0">
                <a:latin typeface="Arial" panose="020B0604020202020204" pitchFamily="34" charset="0"/>
                <a:cs typeface="Arial" panose="020B0604020202020204" pitchFamily="34" charset="0"/>
              </a:rPr>
              <a:t>A[i+1] = </a:t>
            </a:r>
            <a:r>
              <a:rPr sz="2000" spc="-5" dirty="0">
                <a:latin typeface="Arial" panose="020B0604020202020204" pitchFamily="34" charset="0"/>
                <a:cs typeface="Arial" panose="020B0604020202020204" pitchFamily="34" charset="0"/>
              </a:rPr>
              <a:t>A[i] </a:t>
            </a:r>
            <a:r>
              <a:rPr sz="2000" dirty="0">
                <a:latin typeface="Arial" panose="020B0604020202020204" pitchFamily="34" charset="0"/>
                <a:cs typeface="Arial" panose="020B0604020202020204" pitchFamily="34" charset="0"/>
              </a:rPr>
              <a:t>+ C[i]; </a:t>
            </a:r>
            <a:r>
              <a:rPr sz="2000" spc="-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S1 */  B[i+1] = </a:t>
            </a:r>
            <a:r>
              <a:rPr sz="2000" spc="-5" dirty="0">
                <a:latin typeface="Arial" panose="020B0604020202020204" pitchFamily="34" charset="0"/>
                <a:cs typeface="Arial" panose="020B0604020202020204" pitchFamily="34" charset="0"/>
              </a:rPr>
              <a:t>B[i] </a:t>
            </a:r>
            <a:r>
              <a:rPr sz="2000" dirty="0">
                <a:latin typeface="Arial" panose="020B0604020202020204" pitchFamily="34" charset="0"/>
                <a:cs typeface="Arial" panose="020B0604020202020204" pitchFamily="34" charset="0"/>
              </a:rPr>
              <a:t>+ A[i+1]; /* S2</a:t>
            </a:r>
            <a:r>
              <a:rPr sz="2000" spc="-195"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355600">
              <a:lnSpc>
                <a:spcPct val="100000"/>
              </a:lnSpc>
              <a:spcBef>
                <a:spcPts val="480"/>
              </a:spcBef>
            </a:pP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a:lnSpc>
                <a:spcPct val="100000"/>
              </a:lnSpc>
            </a:pPr>
            <a:endParaRPr sz="2200" dirty="0">
              <a:latin typeface="Arial" panose="020B0604020202020204" pitchFamily="34" charset="0"/>
              <a:cs typeface="Arial" panose="020B0604020202020204" pitchFamily="34" charset="0"/>
            </a:endParaRPr>
          </a:p>
          <a:p>
            <a:pPr>
              <a:lnSpc>
                <a:spcPct val="100000"/>
              </a:lnSpc>
              <a:spcBef>
                <a:spcPts val="5"/>
              </a:spcBef>
            </a:pPr>
            <a:endParaRPr sz="1800" dirty="0">
              <a:latin typeface="Arial" panose="020B0604020202020204" pitchFamily="34" charset="0"/>
              <a:cs typeface="Arial" panose="020B0604020202020204" pitchFamily="34" charset="0"/>
            </a:endParaRPr>
          </a:p>
          <a:p>
            <a:pPr marL="355600" indent="-343535" defTabSz="0">
              <a:lnSpc>
                <a:spcPct val="100000"/>
              </a:lnSpc>
              <a:buClr>
                <a:srgbClr val="0033CC"/>
              </a:buClr>
              <a:buSzPct val="60000"/>
              <a:buFont typeface="Wingdings" panose="05000000000000000000" pitchFamily="2" charset="2"/>
              <a:buChar char=""/>
              <a:tabLst>
                <a:tab pos="355600" algn="l"/>
                <a:tab pos="356235" algn="l"/>
              </a:tabLst>
            </a:pPr>
            <a:r>
              <a:rPr sz="2400" spc="-5" dirty="0">
                <a:solidFill>
                  <a:srgbClr val="6F2F9F"/>
                </a:solidFill>
                <a:latin typeface="Arial" panose="020B0604020202020204" pitchFamily="34" charset="0"/>
                <a:cs typeface="Arial" panose="020B0604020202020204" pitchFamily="34" charset="0"/>
              </a:rPr>
              <a:t>S1 and S2 use values computed by S1 in previous</a:t>
            </a:r>
            <a:r>
              <a:rPr sz="2400" spc="165" dirty="0">
                <a:solidFill>
                  <a:srgbClr val="6F2F9F"/>
                </a:solidFill>
                <a:latin typeface="Arial" panose="020B0604020202020204" pitchFamily="34" charset="0"/>
                <a:cs typeface="Arial" panose="020B0604020202020204" pitchFamily="34" charset="0"/>
              </a:rPr>
              <a:t> </a:t>
            </a:r>
            <a:r>
              <a:rPr sz="2400" spc="-5" dirty="0">
                <a:solidFill>
                  <a:srgbClr val="6F2F9F"/>
                </a:solidFill>
                <a:latin typeface="Arial" panose="020B0604020202020204" pitchFamily="34" charset="0"/>
                <a:cs typeface="Arial" panose="020B0604020202020204" pitchFamily="34" charset="0"/>
              </a:rPr>
              <a:t>iteration</a:t>
            </a:r>
            <a:endParaRPr sz="2400" dirty="0">
              <a:latin typeface="Arial" panose="020B0604020202020204" pitchFamily="34" charset="0"/>
              <a:cs typeface="Arial" panose="020B0604020202020204" pitchFamily="34" charset="0"/>
            </a:endParaRPr>
          </a:p>
          <a:p>
            <a:pPr marL="355600" indent="-343535" defTabSz="0">
              <a:lnSpc>
                <a:spcPct val="100000"/>
              </a:lnSpc>
              <a:spcBef>
                <a:spcPts val="575"/>
              </a:spcBef>
              <a:buClr>
                <a:srgbClr val="0033CC"/>
              </a:buClr>
              <a:buSzPct val="60000"/>
              <a:buFont typeface="Wingdings" panose="05000000000000000000" pitchFamily="2" charset="2"/>
              <a:buChar char=""/>
              <a:tabLst>
                <a:tab pos="355600" algn="l"/>
                <a:tab pos="356235" algn="l"/>
              </a:tabLst>
            </a:pPr>
            <a:r>
              <a:rPr sz="2400" spc="-5" dirty="0">
                <a:solidFill>
                  <a:srgbClr val="6F2F9F"/>
                </a:solidFill>
                <a:latin typeface="Arial" panose="020B0604020202020204" pitchFamily="34" charset="0"/>
                <a:cs typeface="Arial" panose="020B0604020202020204" pitchFamily="34" charset="0"/>
              </a:rPr>
              <a:t>S2 uses value computed by S1 in same</a:t>
            </a:r>
            <a:r>
              <a:rPr sz="2400" spc="60" dirty="0">
                <a:solidFill>
                  <a:srgbClr val="6F2F9F"/>
                </a:solidFill>
                <a:latin typeface="Arial" panose="020B0604020202020204" pitchFamily="34" charset="0"/>
                <a:cs typeface="Arial" panose="020B0604020202020204" pitchFamily="34" charset="0"/>
              </a:rPr>
              <a:t> </a:t>
            </a:r>
            <a:r>
              <a:rPr sz="2400" spc="-5" dirty="0">
                <a:solidFill>
                  <a:srgbClr val="6F2F9F"/>
                </a:solidFill>
                <a:latin typeface="Arial" panose="020B0604020202020204" pitchFamily="34" charset="0"/>
                <a:cs typeface="Arial" panose="020B0604020202020204" pitchFamily="34" charset="0"/>
              </a:rPr>
              <a:t>iteration</a:t>
            </a:r>
            <a:endParaRPr sz="24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572820" y="85744"/>
            <a:ext cx="6162088" cy="629018"/>
          </a:xfrm>
          <a:prstGeom prst="rect">
            <a:avLst/>
          </a:prstGeom>
        </p:spPr>
        <p:txBody>
          <a:bodyPr vert="horz" wrap="square" lIns="0" tIns="13335" rIns="0" bIns="0" rtlCol="0">
            <a:spAutoFit/>
          </a:bodyPr>
          <a:lstStyle/>
          <a:p>
            <a:pPr marL="12700">
              <a:lnSpc>
                <a:spcPct val="100000"/>
              </a:lnSpc>
              <a:spcBef>
                <a:spcPts val="105"/>
              </a:spcBef>
            </a:pPr>
            <a:r>
              <a:rPr dirty="0"/>
              <a:t>A. </a:t>
            </a:r>
            <a:r>
              <a:rPr spc="-5" dirty="0"/>
              <a:t>Vector</a:t>
            </a:r>
            <a:r>
              <a:rPr spc="-40" dirty="0"/>
              <a:t> </a:t>
            </a:r>
            <a:r>
              <a:rPr spc="-5" dirty="0"/>
              <a:t>architectures</a:t>
            </a:r>
            <a:endParaRPr spc="-5" dirty="0"/>
          </a:p>
        </p:txBody>
      </p:sp>
      <p:sp>
        <p:nvSpPr>
          <p:cNvPr id="4" name="object 4"/>
          <p:cNvSpPr txBox="1"/>
          <p:nvPr/>
        </p:nvSpPr>
        <p:spPr>
          <a:xfrm>
            <a:off x="754080" y="876484"/>
            <a:ext cx="7218009" cy="5763757"/>
          </a:xfrm>
          <a:prstGeom prst="rect">
            <a:avLst/>
          </a:prstGeom>
        </p:spPr>
        <p:txBody>
          <a:bodyPr vert="horz" wrap="square" lIns="0" tIns="48895" rIns="0" bIns="0" rtlCol="0">
            <a:spAutoFit/>
          </a:bodyPr>
          <a:lstStyle/>
          <a:p>
            <a:pPr marL="355600" indent="-342900" defTabSz="0">
              <a:lnSpc>
                <a:spcPct val="100000"/>
              </a:lnSpc>
              <a:spcBef>
                <a:spcPts val="38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Basic</a:t>
            </a:r>
            <a:r>
              <a:rPr sz="2400" spc="5"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idea:</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spc="-5" dirty="0">
                <a:solidFill>
                  <a:srgbClr val="0033CC"/>
                </a:solidFill>
                <a:latin typeface="Arial" panose="020B0604020202020204" pitchFamily="34" charset="0"/>
                <a:cs typeface="Arial" panose="020B0604020202020204" pitchFamily="34" charset="0"/>
              </a:rPr>
              <a:t>Read </a:t>
            </a:r>
            <a:r>
              <a:rPr sz="2000" dirty="0">
                <a:solidFill>
                  <a:srgbClr val="0033CC"/>
                </a:solidFill>
                <a:latin typeface="Arial" panose="020B0604020202020204" pitchFamily="34" charset="0"/>
                <a:cs typeface="Arial" panose="020B0604020202020204" pitchFamily="34" charset="0"/>
              </a:rPr>
              <a:t>sets </a:t>
            </a:r>
            <a:r>
              <a:rPr sz="2000" spc="-5" dirty="0">
                <a:solidFill>
                  <a:srgbClr val="0033CC"/>
                </a:solidFill>
                <a:latin typeface="Arial" panose="020B0604020202020204" pitchFamily="34" charset="0"/>
                <a:cs typeface="Arial" panose="020B0604020202020204" pitchFamily="34" charset="0"/>
              </a:rPr>
              <a:t>of data elements into </a:t>
            </a:r>
            <a:r>
              <a:rPr sz="2000" dirty="0">
                <a:solidFill>
                  <a:srgbClr val="0033CC"/>
                </a:solidFill>
                <a:latin typeface="Arial" panose="020B0604020202020204" pitchFamily="34" charset="0"/>
                <a:cs typeface="Arial" panose="020B0604020202020204" pitchFamily="34" charset="0"/>
              </a:rPr>
              <a:t>“vector</a:t>
            </a:r>
            <a:r>
              <a:rPr sz="2000" spc="-13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registers”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Operate on those</a:t>
            </a:r>
            <a:r>
              <a:rPr sz="2000" spc="-9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registers</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Disperse the results back </a:t>
            </a:r>
            <a:r>
              <a:rPr sz="2000" spc="-5" dirty="0">
                <a:solidFill>
                  <a:srgbClr val="0033CC"/>
                </a:solidFill>
                <a:latin typeface="Arial" panose="020B0604020202020204" pitchFamily="34" charset="0"/>
                <a:cs typeface="Arial" panose="020B0604020202020204" pitchFamily="34" charset="0"/>
              </a:rPr>
              <a:t>into</a:t>
            </a:r>
            <a:r>
              <a:rPr sz="2000" spc="-13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memory</a:t>
            </a:r>
            <a:endParaRPr lang="en-US" sz="2000"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lang="en-US" sz="2000" dirty="0">
                <a:solidFill>
                  <a:srgbClr val="0033CC"/>
                </a:solidFill>
                <a:latin typeface="Arial" panose="020B0604020202020204" pitchFamily="34" charset="0"/>
                <a:cs typeface="Arial" panose="020B0604020202020204" pitchFamily="34" charset="0"/>
              </a:rPr>
              <a:t>A single instruction works on vectors of data, which results in dozens of register-register operations on independent data elements.</a:t>
            </a:r>
            <a:endParaRPr sz="2000" dirty="0">
              <a:latin typeface="Arial" panose="020B0604020202020204" pitchFamily="34" charset="0"/>
              <a:cs typeface="Arial" panose="020B0604020202020204" pitchFamily="34" charset="0"/>
            </a:endParaRPr>
          </a:p>
          <a:p>
            <a:pPr lvl="1">
              <a:lnSpc>
                <a:spcPct val="100000"/>
              </a:lnSpc>
              <a:spcBef>
                <a:spcPts val="5"/>
              </a:spcBef>
              <a:buClr>
                <a:srgbClr val="003399"/>
              </a:buClr>
              <a:buFont typeface="Wingdings" panose="05000000000000000000" pitchFamily="2" charset="2"/>
              <a:buChar char=""/>
            </a:pPr>
            <a:endParaRPr sz="30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Registers are controlled by</a:t>
            </a:r>
            <a:r>
              <a:rPr sz="2400" spc="4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compiler</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24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Used to hide memory</a:t>
            </a:r>
            <a:r>
              <a:rPr sz="2000" spc="-135" dirty="0">
                <a:solidFill>
                  <a:srgbClr val="0033CC"/>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latency</a:t>
            </a:r>
            <a:endParaRPr sz="2000" dirty="0">
              <a:solidFill>
                <a:srgbClr val="FF0000"/>
              </a:solidFill>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Leverage memory</a:t>
            </a:r>
            <a:r>
              <a:rPr sz="2000" spc="-110" dirty="0">
                <a:solidFill>
                  <a:srgbClr val="0033CC"/>
                </a:solidFill>
                <a:latin typeface="Arial" panose="020B0604020202020204" pitchFamily="34" charset="0"/>
                <a:cs typeface="Arial" panose="020B0604020202020204" pitchFamily="34" charset="0"/>
              </a:rPr>
              <a:t> </a:t>
            </a:r>
            <a:r>
              <a:rPr sz="2000" dirty="0">
                <a:solidFill>
                  <a:srgbClr val="FF0000"/>
                </a:solidFill>
                <a:latin typeface="Arial" panose="020B0604020202020204" pitchFamily="34" charset="0"/>
                <a:cs typeface="Arial" panose="020B0604020202020204" pitchFamily="34" charset="0"/>
              </a:rPr>
              <a:t>bandwidth</a:t>
            </a:r>
            <a:endParaRPr lang="en-US" sz="2000" dirty="0">
              <a:solidFill>
                <a:srgbClr val="FF0000"/>
              </a:solidFill>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lang="en-US" sz="2000" dirty="0">
                <a:solidFill>
                  <a:srgbClr val="0033CC"/>
                </a:solidFill>
                <a:latin typeface="Arial" panose="020B0604020202020204" pitchFamily="34" charset="0"/>
                <a:cs typeface="Arial" panose="020B0604020202020204" pitchFamily="34" charset="0"/>
              </a:rPr>
              <a:t>Reason: vector loads and stores are </a:t>
            </a:r>
            <a:r>
              <a:rPr lang="en-US" sz="2000" dirty="0">
                <a:solidFill>
                  <a:srgbClr val="FF0000"/>
                </a:solidFill>
                <a:latin typeface="Arial" panose="020B0604020202020204" pitchFamily="34" charset="0"/>
                <a:cs typeface="Arial" panose="020B0604020202020204" pitchFamily="34" charset="0"/>
              </a:rPr>
              <a:t>deeply</a:t>
            </a:r>
            <a:r>
              <a:rPr lang="en-US" sz="2000" dirty="0">
                <a:solidFill>
                  <a:srgbClr val="0033CC"/>
                </a:solidFill>
                <a:latin typeface="Arial" panose="020B0604020202020204" pitchFamily="34" charset="0"/>
                <a:cs typeface="Arial" panose="020B0604020202020204" pitchFamily="34" charset="0"/>
              </a:rPr>
              <a:t> </a:t>
            </a:r>
            <a:r>
              <a:rPr lang="en-US" sz="2000" dirty="0">
                <a:solidFill>
                  <a:srgbClr val="FF0000"/>
                </a:solidFill>
                <a:latin typeface="Arial" panose="020B0604020202020204" pitchFamily="34" charset="0"/>
                <a:cs typeface="Arial" panose="020B0604020202020204" pitchFamily="34" charset="0"/>
              </a:rPr>
              <a:t>pipelined and overlapped</a:t>
            </a:r>
            <a:r>
              <a:rPr lang="en-US" sz="2000" dirty="0">
                <a:solidFill>
                  <a:srgbClr val="0033CC"/>
                </a:solidFill>
                <a:latin typeface="Arial" panose="020B0604020202020204" pitchFamily="34" charset="0"/>
                <a:cs typeface="Arial" panose="020B0604020202020204" pitchFamily="34" charset="0"/>
              </a:rPr>
              <a:t>, the program endeavors to pay the long memory latency only once per vector load or store, rather than once per element, thus amortizing the latency, e.g., 32 elements.</a:t>
            </a:r>
            <a:endParaRPr lang="en-US" sz="2000" dirty="0">
              <a:solidFill>
                <a:srgbClr val="0033CC"/>
              </a:solidFill>
              <a:latin typeface="Arial" panose="020B0604020202020204" pitchFamily="34" charset="0"/>
              <a:cs typeface="Arial" panose="020B0604020202020204" pitchFamily="34" charset="0"/>
            </a:endParaRPr>
          </a:p>
          <a:p>
            <a:pPr marL="756285" lvl="1" indent="-287020" defTabSz="0">
              <a:lnSpc>
                <a:spcPct val="100000"/>
              </a:lnSpc>
              <a:spcBef>
                <a:spcPts val="240"/>
              </a:spcBef>
              <a:buClr>
                <a:srgbClr val="003399"/>
              </a:buClr>
              <a:buSzPct val="55000"/>
              <a:buFont typeface="Wingdings" panose="05000000000000000000" pitchFamily="2" charset="2"/>
              <a:buChar char=""/>
              <a:tabLst>
                <a:tab pos="756285" algn="l"/>
                <a:tab pos="756920" algn="l"/>
              </a:tabLst>
            </a:pPr>
            <a:r>
              <a:rPr lang="en-US" sz="2000" dirty="0">
                <a:solidFill>
                  <a:srgbClr val="0033CC"/>
                </a:solidFill>
                <a:latin typeface="Arial" panose="020B0604020202020204" pitchFamily="34" charset="0"/>
                <a:cs typeface="Arial" panose="020B0604020202020204" pitchFamily="34" charset="0"/>
              </a:rPr>
              <a:t>Overall, vector programs strive to keep the memory busy.</a:t>
            </a:r>
            <a:endParaRPr sz="2000" dirty="0">
              <a:latin typeface="Arial" panose="020B0604020202020204" pitchFamily="34" charset="0"/>
              <a:cs typeface="Arial" panose="020B0604020202020204" pitchFamily="34" charset="0"/>
            </a:endParaRPr>
          </a:p>
        </p:txBody>
      </p:sp>
      <p:sp>
        <p:nvSpPr>
          <p:cNvPr id="5" name="object 5"/>
          <p:cNvSpPr/>
          <p:nvPr/>
        </p:nvSpPr>
        <p:spPr>
          <a:xfrm>
            <a:off x="8775954" y="1270"/>
            <a:ext cx="369570" cy="2237105"/>
          </a:xfrm>
          <a:custGeom>
            <a:avLst/>
            <a:gdLst/>
            <a:ahLst/>
            <a:cxnLst/>
            <a:rect l="l" t="t" r="r" b="b"/>
            <a:pathLst>
              <a:path w="369570" h="2237105">
                <a:moveTo>
                  <a:pt x="369328" y="0"/>
                </a:moveTo>
                <a:lnTo>
                  <a:pt x="0" y="0"/>
                </a:lnTo>
                <a:lnTo>
                  <a:pt x="0" y="2236597"/>
                </a:lnTo>
                <a:lnTo>
                  <a:pt x="369328" y="2236597"/>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7426" y="80010"/>
            <a:ext cx="281305" cy="2055495"/>
          </a:xfrm>
          <a:prstGeom prst="rect">
            <a:avLst/>
          </a:prstGeom>
        </p:spPr>
        <p:txBody>
          <a:bodyPr vert="vert" wrap="square" lIns="0" tIns="0" rIns="0" bIns="0" rtlCol="0">
            <a:spAutoFit/>
          </a:bodyPr>
          <a:lstStyle/>
          <a:p>
            <a:pPr marL="12700">
              <a:lnSpc>
                <a:spcPts val="2090"/>
              </a:lnSpc>
            </a:pPr>
            <a:r>
              <a:rPr sz="1800" spc="-20" dirty="0">
                <a:solidFill>
                  <a:srgbClr val="0066FF"/>
                </a:solidFill>
                <a:latin typeface="Arial" panose="020B0604020202020204" pitchFamily="34" charset="0"/>
                <a:cs typeface="Arial" panose="020B0604020202020204" pitchFamily="34" charset="0"/>
              </a:rPr>
              <a:t>Vector</a:t>
            </a:r>
            <a:r>
              <a:rPr sz="1800" spc="-14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Architectures</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p:nvPr/>
        </p:nvSpPr>
        <p:spPr>
          <a:xfrm>
            <a:off x="8751061" y="6542134"/>
            <a:ext cx="161290" cy="196215"/>
          </a:xfrm>
          <a:prstGeom prst="rect">
            <a:avLst/>
          </a:prstGeom>
        </p:spPr>
        <p:txBody>
          <a:bodyPr vert="horz" wrap="square" lIns="0" tIns="0" rIns="0" bIns="0" rtlCol="0">
            <a:spAutoFit/>
          </a:bodyPr>
          <a:lstStyle/>
          <a:p>
            <a:pPr marL="38100">
              <a:lnSpc>
                <a:spcPts val="1425"/>
              </a:lnSpc>
            </a:pPr>
            <a:fld id="{81D60167-4931-47E6-BA6A-407CBD079E47}" type="slidenum">
              <a:rPr sz="1200" b="1" spc="-5" dirty="0">
                <a:latin typeface="Arial" panose="020B0604020202020204" pitchFamily="34" charset="0"/>
                <a:cs typeface="Arial" panose="020B0604020202020204" pitchFamily="34" charset="0"/>
              </a:rPr>
            </a:fld>
            <a:endParaRPr sz="1200">
              <a:latin typeface="Arial" panose="020B0604020202020204" pitchFamily="34" charset="0"/>
              <a:cs typeface="Arial" panose="020B0604020202020204" pitchFamily="34" charset="0"/>
            </a:endParaRPr>
          </a:p>
        </p:txBody>
      </p:sp>
      <mc:AlternateContent xmlns:mc="http://schemas.openxmlformats.org/markup-compatibility/2006" xmlns:p14="http://schemas.microsoft.com/office/powerpoint/2010/main">
        <mc:Choice Requires="p14">
          <p:contentPart r:id="rId1" p14:bwMode="auto">
            <p14:nvContentPartPr>
              <p14:cNvPr id="2" name="Ink 1"/>
              <p14:cNvContentPartPr/>
              <p14:nvPr/>
            </p14:nvContentPartPr>
            <p14:xfrm>
              <a:off x="6024033" y="1953310"/>
              <a:ext cx="88900" cy="204795"/>
            </p14:xfrm>
          </p:contentPart>
        </mc:Choice>
        <mc:Fallback xmlns="">
          <p:pic>
            <p:nvPicPr>
              <p:cNvPr id="2" name="Ink 1"/>
            </p:nvPicPr>
            <p:blipFill>
              <a:blip r:embed="rId2"/>
            </p:blipFill>
            <p:spPr>
              <a:xfrm>
                <a:off x="6024033" y="1953310"/>
                <a:ext cx="88900" cy="20479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9" name="Ink 8"/>
              <p14:cNvContentPartPr/>
              <p14:nvPr/>
            </p14:nvContentPartPr>
            <p14:xfrm>
              <a:off x="6093177" y="1962651"/>
              <a:ext cx="62089" cy="212902"/>
            </p14:xfrm>
          </p:contentPart>
        </mc:Choice>
        <mc:Fallback xmlns="">
          <p:pic>
            <p:nvPicPr>
              <p:cNvPr id="9" name="Ink 8"/>
            </p:nvPicPr>
            <p:blipFill>
              <a:blip r:embed="rId4"/>
            </p:blipFill>
            <p:spPr>
              <a:xfrm>
                <a:off x="6093177" y="1962651"/>
                <a:ext cx="62089" cy="212902"/>
              </a:xfrm>
              <a:prstGeom prst="rect"/>
            </p:spPr>
          </p:pic>
        </mc:Fallback>
      </mc:AlternateContent>
      <mc:AlternateContent xmlns:mc="http://schemas.openxmlformats.org/markup-compatibility/2006" xmlns:p14="http://schemas.microsoft.com/office/powerpoint/2010/main">
        <mc:Choice Requires="p14">
          <p:contentPart r:id="rId5" p14:bwMode="auto">
            <p14:nvContentPartPr>
              <p14:cNvPr id="10" name="Ink 9"/>
              <p14:cNvContentPartPr/>
              <p14:nvPr/>
            </p14:nvContentPartPr>
            <p14:xfrm>
              <a:off x="6169377" y="1889333"/>
              <a:ext cx="45156" cy="107157"/>
            </p14:xfrm>
          </p:contentPart>
        </mc:Choice>
        <mc:Fallback xmlns="">
          <p:pic>
            <p:nvPicPr>
              <p:cNvPr id="10" name="Ink 9"/>
            </p:nvPicPr>
            <p:blipFill>
              <a:blip r:embed="rId6"/>
            </p:blipFill>
            <p:spPr>
              <a:xfrm>
                <a:off x="6169377" y="1889333"/>
                <a:ext cx="45156" cy="107157"/>
              </a:xfrm>
              <a:prstGeom prst="rect"/>
            </p:spPr>
          </p:pic>
        </mc:Fallback>
      </mc:AlternateContent>
      <mc:AlternateContent xmlns:mc="http://schemas.openxmlformats.org/markup-compatibility/2006" xmlns:p14="http://schemas.microsoft.com/office/powerpoint/2010/main">
        <mc:Choice Requires="p14">
          <p:contentPart r:id="rId7" p14:bwMode="auto">
            <p14:nvContentPartPr>
              <p14:cNvPr id="11" name="Ink 10"/>
              <p14:cNvContentPartPr/>
              <p14:nvPr/>
            </p14:nvContentPartPr>
            <p14:xfrm>
              <a:off x="6242755" y="1928812"/>
              <a:ext cx="55034" cy="172014"/>
            </p14:xfrm>
          </p:contentPart>
        </mc:Choice>
        <mc:Fallback xmlns="">
          <p:pic>
            <p:nvPicPr>
              <p:cNvPr id="11" name="Ink 10"/>
            </p:nvPicPr>
            <p:blipFill>
              <a:blip r:embed="rId8"/>
            </p:blipFill>
            <p:spPr>
              <a:xfrm>
                <a:off x="6242755" y="1928812"/>
                <a:ext cx="55034" cy="172014"/>
              </a:xfrm>
              <a:prstGeom prst="rect"/>
            </p:spPr>
          </p:pic>
        </mc:Fallback>
      </mc:AlternateContent>
      <mc:AlternateContent xmlns:mc="http://schemas.openxmlformats.org/markup-compatibility/2006" xmlns:p14="http://schemas.microsoft.com/office/powerpoint/2010/main">
        <mc:Choice Requires="p14">
          <p:contentPart r:id="rId9" p14:bwMode="auto">
            <p14:nvContentPartPr>
              <p14:cNvPr id="12" name="Ink 11"/>
              <p14:cNvContentPartPr/>
              <p14:nvPr/>
            </p14:nvContentPartPr>
            <p14:xfrm>
              <a:off x="6197600" y="1985210"/>
              <a:ext cx="48859" cy="95877"/>
            </p14:xfrm>
          </p:contentPart>
        </mc:Choice>
        <mc:Fallback xmlns="">
          <p:pic>
            <p:nvPicPr>
              <p:cNvPr id="12" name="Ink 11"/>
            </p:nvPicPr>
            <p:blipFill>
              <a:blip r:embed="rId10"/>
            </p:blipFill>
            <p:spPr>
              <a:xfrm>
                <a:off x="6197600" y="1985210"/>
                <a:ext cx="48859" cy="95877"/>
              </a:xfrm>
              <a:prstGeom prst="rect"/>
            </p:spPr>
          </p:pic>
        </mc:Fallback>
      </mc:AlternateContent>
      <mc:AlternateContent xmlns:mc="http://schemas.openxmlformats.org/markup-compatibility/2006" xmlns:p14="http://schemas.microsoft.com/office/powerpoint/2010/main">
        <mc:Choice Requires="p14">
          <p:contentPart r:id="rId11" p14:bwMode="auto">
            <p14:nvContentPartPr>
              <p14:cNvPr id="13" name="Ink 12"/>
              <p14:cNvContentPartPr/>
              <p14:nvPr/>
            </p14:nvContentPartPr>
            <p14:xfrm>
              <a:off x="6186311" y="2030328"/>
              <a:ext cx="163689" cy="124076"/>
            </p14:xfrm>
          </p:contentPart>
        </mc:Choice>
        <mc:Fallback xmlns="">
          <p:pic>
            <p:nvPicPr>
              <p:cNvPr id="13" name="Ink 12"/>
            </p:nvPicPr>
            <p:blipFill>
              <a:blip r:embed="rId12"/>
            </p:blipFill>
            <p:spPr>
              <a:xfrm>
                <a:off x="6186311" y="2030328"/>
                <a:ext cx="163689" cy="124076"/>
              </a:xfrm>
              <a:prstGeom prst="rect"/>
            </p:spPr>
          </p:pic>
        </mc:Fallback>
      </mc:AlternateContent>
      <mc:AlternateContent xmlns:mc="http://schemas.openxmlformats.org/markup-compatibility/2006" xmlns:p14="http://schemas.microsoft.com/office/powerpoint/2010/main">
        <mc:Choice Requires="p14">
          <p:contentPart r:id="rId13" p14:bwMode="auto">
            <p14:nvContentPartPr>
              <p14:cNvPr id="14" name="Ink 13"/>
              <p14:cNvContentPartPr/>
              <p14:nvPr/>
            </p14:nvContentPartPr>
            <p14:xfrm>
              <a:off x="6361288" y="2137485"/>
              <a:ext cx="5644" cy="5640"/>
            </p14:xfrm>
          </p:contentPart>
        </mc:Choice>
        <mc:Fallback xmlns="">
          <p:pic>
            <p:nvPicPr>
              <p:cNvPr id="14" name="Ink 13"/>
            </p:nvPicPr>
            <p:blipFill>
              <a:blip r:embed="rId14"/>
            </p:blipFill>
            <p:spPr>
              <a:xfrm>
                <a:off x="6361288" y="2137485"/>
                <a:ext cx="5644" cy="5640"/>
              </a:xfrm>
              <a:prstGeom prst="rect"/>
            </p:spPr>
          </p:pic>
        </mc:Fallback>
      </mc:AlternateContent>
      <mc:AlternateContent xmlns:mc="http://schemas.openxmlformats.org/markup-compatibility/2006" xmlns:p14="http://schemas.microsoft.com/office/powerpoint/2010/main">
        <mc:Choice Requires="p14">
          <p:contentPart r:id="rId15" p14:bwMode="auto">
            <p14:nvContentPartPr>
              <p14:cNvPr id="15" name="Ink 14"/>
              <p14:cNvContentPartPr/>
              <p14:nvPr/>
            </p14:nvContentPartPr>
            <p14:xfrm>
              <a:off x="6406444" y="1940092"/>
              <a:ext cx="93838" cy="56398"/>
            </p14:xfrm>
          </p:contentPart>
        </mc:Choice>
        <mc:Fallback xmlns="">
          <p:pic>
            <p:nvPicPr>
              <p:cNvPr id="15" name="Ink 14"/>
            </p:nvPicPr>
            <p:blipFill>
              <a:blip r:embed="rId16"/>
            </p:blipFill>
            <p:spPr>
              <a:xfrm>
                <a:off x="6406444" y="1940092"/>
                <a:ext cx="93838" cy="56398"/>
              </a:xfrm>
              <a:prstGeom prst="rect"/>
            </p:spPr>
          </p:pic>
        </mc:Fallback>
      </mc:AlternateContent>
      <mc:AlternateContent xmlns:mc="http://schemas.openxmlformats.org/markup-compatibility/2006" xmlns:p14="http://schemas.microsoft.com/office/powerpoint/2010/main">
        <mc:Choice Requires="p14">
          <p:contentPart r:id="rId17" p14:bwMode="auto">
            <p14:nvContentPartPr>
              <p14:cNvPr id="16" name="Ink 15"/>
              <p14:cNvContentPartPr/>
              <p14:nvPr/>
            </p14:nvContentPartPr>
            <p14:xfrm>
              <a:off x="6392156" y="1917532"/>
              <a:ext cx="93310" cy="218543"/>
            </p14:xfrm>
          </p:contentPart>
        </mc:Choice>
        <mc:Fallback xmlns="">
          <p:pic>
            <p:nvPicPr>
              <p:cNvPr id="16" name="Ink 15"/>
            </p:nvPicPr>
            <p:blipFill>
              <a:blip r:embed="rId18"/>
            </p:blipFill>
            <p:spPr>
              <a:xfrm>
                <a:off x="6392156" y="1917532"/>
                <a:ext cx="93310" cy="218543"/>
              </a:xfrm>
              <a:prstGeom prst="rect"/>
            </p:spPr>
          </p:pic>
        </mc:Fallback>
      </mc:AlternateContent>
      <mc:AlternateContent xmlns:mc="http://schemas.openxmlformats.org/markup-compatibility/2006" xmlns:p14="http://schemas.microsoft.com/office/powerpoint/2010/main">
        <mc:Choice Requires="p14">
          <p:contentPart r:id="rId19" p14:bwMode="auto">
            <p14:nvContentPartPr>
              <p14:cNvPr id="17" name="Ink 16"/>
              <p14:cNvContentPartPr/>
              <p14:nvPr/>
            </p14:nvContentPartPr>
            <p14:xfrm>
              <a:off x="6406444" y="2058527"/>
              <a:ext cx="87488" cy="62038"/>
            </p14:xfrm>
          </p:contentPart>
        </mc:Choice>
        <mc:Fallback xmlns="">
          <p:pic>
            <p:nvPicPr>
              <p:cNvPr id="17" name="Ink 16"/>
            </p:nvPicPr>
            <p:blipFill>
              <a:blip r:embed="rId20"/>
            </p:blipFill>
            <p:spPr>
              <a:xfrm>
                <a:off x="6406444" y="2058527"/>
                <a:ext cx="87488" cy="62038"/>
              </a:xfrm>
              <a:prstGeom prst="rect"/>
            </p:spPr>
          </p:pic>
        </mc:Fallback>
      </mc:AlternateContent>
      <mc:AlternateContent xmlns:mc="http://schemas.openxmlformats.org/markup-compatibility/2006" xmlns:p14="http://schemas.microsoft.com/office/powerpoint/2010/main">
        <mc:Choice Requires="p14">
          <p:contentPart r:id="rId21" p14:bwMode="auto">
            <p14:nvContentPartPr>
              <p14:cNvPr id="18" name="Ink 17"/>
              <p14:cNvContentPartPr/>
              <p14:nvPr/>
            </p14:nvContentPartPr>
            <p14:xfrm>
              <a:off x="6479822" y="1917532"/>
              <a:ext cx="19755" cy="19740"/>
            </p14:xfrm>
          </p:contentPart>
        </mc:Choice>
        <mc:Fallback xmlns="">
          <p:pic>
            <p:nvPicPr>
              <p:cNvPr id="18" name="Ink 17"/>
            </p:nvPicPr>
            <p:blipFill>
              <a:blip r:embed="rId22"/>
            </p:blipFill>
            <p:spPr>
              <a:xfrm>
                <a:off x="6479822" y="1917532"/>
                <a:ext cx="19755" cy="19740"/>
              </a:xfrm>
              <a:prstGeom prst="rect"/>
            </p:spPr>
          </p:pic>
        </mc:Fallback>
      </mc:AlternateContent>
      <mc:AlternateContent xmlns:mc="http://schemas.openxmlformats.org/markup-compatibility/2006" xmlns:p14="http://schemas.microsoft.com/office/powerpoint/2010/main">
        <mc:Choice Requires="p14">
          <p:contentPart r:id="rId23" p14:bwMode="auto">
            <p14:nvContentPartPr>
              <p14:cNvPr id="19" name="Ink 18"/>
              <p14:cNvContentPartPr/>
              <p14:nvPr/>
            </p14:nvContentPartPr>
            <p14:xfrm>
              <a:off x="6547555" y="1962651"/>
              <a:ext cx="19756" cy="129715"/>
            </p14:xfrm>
          </p:contentPart>
        </mc:Choice>
        <mc:Fallback xmlns="">
          <p:pic>
            <p:nvPicPr>
              <p:cNvPr id="19" name="Ink 18"/>
            </p:nvPicPr>
            <p:blipFill>
              <a:blip r:embed="rId24"/>
            </p:blipFill>
            <p:spPr>
              <a:xfrm>
                <a:off x="6547555" y="1962651"/>
                <a:ext cx="19756" cy="129715"/>
              </a:xfrm>
              <a:prstGeom prst="rect"/>
            </p:spPr>
          </p:pic>
        </mc:Fallback>
      </mc:AlternateContent>
      <mc:AlternateContent xmlns:mc="http://schemas.openxmlformats.org/markup-compatibility/2006" xmlns:p14="http://schemas.microsoft.com/office/powerpoint/2010/main">
        <mc:Choice Requires="p14">
          <p:contentPart r:id="rId25" p14:bwMode="auto">
            <p14:nvContentPartPr>
              <p14:cNvPr id="20" name="Ink 19"/>
              <p14:cNvContentPartPr/>
              <p14:nvPr/>
            </p14:nvContentPartPr>
            <p14:xfrm>
              <a:off x="6553200" y="1911893"/>
              <a:ext cx="129822" cy="223477"/>
            </p14:xfrm>
          </p:contentPart>
        </mc:Choice>
        <mc:Fallback xmlns="">
          <p:pic>
            <p:nvPicPr>
              <p:cNvPr id="20" name="Ink 19"/>
            </p:nvPicPr>
            <p:blipFill>
              <a:blip r:embed="rId26"/>
            </p:blipFill>
            <p:spPr>
              <a:xfrm>
                <a:off x="6553200" y="1911893"/>
                <a:ext cx="129822" cy="223477"/>
              </a:xfrm>
              <a:prstGeom prst="rect"/>
            </p:spPr>
          </p:pic>
        </mc:Fallback>
      </mc:AlternateContent>
      <mc:AlternateContent xmlns:mc="http://schemas.openxmlformats.org/markup-compatibility/2006" xmlns:p14="http://schemas.microsoft.com/office/powerpoint/2010/main">
        <mc:Choice Requires="p14">
          <p:contentPart r:id="rId27" p14:bwMode="auto">
            <p14:nvContentPartPr>
              <p14:cNvPr id="21" name="Ink 20"/>
              <p14:cNvContentPartPr/>
              <p14:nvPr/>
            </p14:nvContentPartPr>
            <p14:xfrm>
              <a:off x="6575777" y="1990850"/>
              <a:ext cx="14112" cy="49348"/>
            </p14:xfrm>
          </p:contentPart>
        </mc:Choice>
        <mc:Fallback xmlns="">
          <p:pic>
            <p:nvPicPr>
              <p:cNvPr id="21" name="Ink 20"/>
            </p:nvPicPr>
            <p:blipFill>
              <a:blip r:embed="rId28"/>
            </p:blipFill>
            <p:spPr>
              <a:xfrm>
                <a:off x="6575777" y="1990850"/>
                <a:ext cx="14112" cy="49348"/>
              </a:xfrm>
              <a:prstGeom prst="rect"/>
            </p:spPr>
          </p:pic>
        </mc:Fallback>
      </mc:AlternateContent>
      <mc:AlternateContent xmlns:mc="http://schemas.openxmlformats.org/markup-compatibility/2006" xmlns:p14="http://schemas.microsoft.com/office/powerpoint/2010/main">
        <mc:Choice Requires="p14">
          <p:contentPart r:id="rId29" p14:bwMode="auto">
            <p14:nvContentPartPr>
              <p14:cNvPr id="22" name="Ink 21"/>
              <p14:cNvContentPartPr/>
              <p14:nvPr/>
            </p14:nvContentPartPr>
            <p14:xfrm>
              <a:off x="6577718" y="1958950"/>
              <a:ext cx="88371" cy="150336"/>
            </p14:xfrm>
          </p:contentPart>
        </mc:Choice>
        <mc:Fallback xmlns="">
          <p:pic>
            <p:nvPicPr>
              <p:cNvPr id="22" name="Ink 21"/>
            </p:nvPicPr>
            <p:blipFill>
              <a:blip r:embed="rId30"/>
            </p:blipFill>
            <p:spPr>
              <a:xfrm>
                <a:off x="6577718" y="1958950"/>
                <a:ext cx="88371" cy="150336"/>
              </a:xfrm>
              <a:prstGeom prst="rect"/>
            </p:spPr>
          </p:pic>
        </mc:Fallback>
      </mc:AlternateContent>
      <mc:AlternateContent xmlns:mc="http://schemas.openxmlformats.org/markup-compatibility/2006" xmlns:p14="http://schemas.microsoft.com/office/powerpoint/2010/main">
        <mc:Choice Requires="p14">
          <p:contentPart r:id="rId31" p14:bwMode="auto">
            <p14:nvContentPartPr>
              <p14:cNvPr id="23" name="Ink 22"/>
              <p14:cNvContentPartPr/>
              <p14:nvPr/>
            </p14:nvContentPartPr>
            <p14:xfrm>
              <a:off x="6711244" y="2114925"/>
              <a:ext cx="11288" cy="3702"/>
            </p14:xfrm>
          </p:contentPart>
        </mc:Choice>
        <mc:Fallback xmlns="">
          <p:pic>
            <p:nvPicPr>
              <p:cNvPr id="23" name="Ink 22"/>
            </p:nvPicPr>
            <p:blipFill>
              <a:blip r:embed="rId32"/>
            </p:blipFill>
            <p:spPr>
              <a:xfrm>
                <a:off x="6711244" y="2114925"/>
                <a:ext cx="11288" cy="3702"/>
              </a:xfrm>
              <a:prstGeom prst="rect"/>
            </p:spPr>
          </p:pic>
        </mc:Fallback>
      </mc:AlternateContent>
      <mc:AlternateContent xmlns:mc="http://schemas.openxmlformats.org/markup-compatibility/2006" xmlns:p14="http://schemas.microsoft.com/office/powerpoint/2010/main">
        <mc:Choice Requires="p14">
          <p:contentPart r:id="rId33" p14:bwMode="auto">
            <p14:nvContentPartPr>
              <p14:cNvPr id="24" name="Ink 23"/>
              <p14:cNvContentPartPr/>
              <p14:nvPr/>
            </p14:nvContentPartPr>
            <p14:xfrm>
              <a:off x="3766255" y="2825541"/>
              <a:ext cx="3007078" cy="124075"/>
            </p14:xfrm>
          </p:contentPart>
        </mc:Choice>
        <mc:Fallback xmlns="">
          <p:pic>
            <p:nvPicPr>
              <p:cNvPr id="24" name="Ink 23"/>
            </p:nvPicPr>
            <p:blipFill>
              <a:blip r:embed="rId34"/>
            </p:blipFill>
            <p:spPr>
              <a:xfrm>
                <a:off x="3766255" y="2825541"/>
                <a:ext cx="3007078" cy="124075"/>
              </a:xfrm>
              <a:prstGeom prst="rect"/>
            </p:spPr>
          </p:pic>
        </mc:Fallback>
      </mc:AlternateContent>
      <mc:AlternateContent xmlns:mc="http://schemas.openxmlformats.org/markup-compatibility/2006" xmlns:p14="http://schemas.microsoft.com/office/powerpoint/2010/main">
        <mc:Choice Requires="p14">
          <p:contentPart r:id="rId35" p14:bwMode="auto">
            <p14:nvContentPartPr>
              <p14:cNvPr id="25" name="Ink 24"/>
              <p14:cNvContentPartPr/>
              <p14:nvPr/>
            </p14:nvContentPartPr>
            <p14:xfrm>
              <a:off x="5531555" y="3045493"/>
              <a:ext cx="16934" cy="70497"/>
            </p14:xfrm>
          </p:contentPart>
        </mc:Choice>
        <mc:Fallback xmlns="">
          <p:pic>
            <p:nvPicPr>
              <p:cNvPr id="25" name="Ink 24"/>
            </p:nvPicPr>
            <p:blipFill>
              <a:blip r:embed="rId36"/>
            </p:blipFill>
            <p:spPr>
              <a:xfrm>
                <a:off x="5531555" y="3045493"/>
                <a:ext cx="16934" cy="70497"/>
              </a:xfrm>
              <a:prstGeom prst="rect"/>
            </p:spPr>
          </p:pic>
        </mc:Fallback>
      </mc:AlternateContent>
      <mc:AlternateContent xmlns:mc="http://schemas.openxmlformats.org/markup-compatibility/2006" xmlns:p14="http://schemas.microsoft.com/office/powerpoint/2010/main">
        <mc:Choice Requires="p14">
          <p:contentPart r:id="rId37" p14:bwMode="auto">
            <p14:nvContentPartPr>
              <p14:cNvPr id="26" name="Ink 25"/>
              <p14:cNvContentPartPr/>
              <p14:nvPr/>
            </p14:nvContentPartPr>
            <p14:xfrm>
              <a:off x="5548488" y="3017294"/>
              <a:ext cx="90312" cy="109976"/>
            </p14:xfrm>
          </p:contentPart>
        </mc:Choice>
        <mc:Fallback xmlns="">
          <p:pic>
            <p:nvPicPr>
              <p:cNvPr id="26" name="Ink 25"/>
            </p:nvPicPr>
            <p:blipFill>
              <a:blip r:embed="rId38"/>
            </p:blipFill>
            <p:spPr>
              <a:xfrm>
                <a:off x="5548488" y="3017294"/>
                <a:ext cx="90312" cy="109976"/>
              </a:xfrm>
              <a:prstGeom prst="rect"/>
            </p:spPr>
          </p:pic>
        </mc:Fallback>
      </mc:AlternateContent>
      <mc:AlternateContent xmlns:mc="http://schemas.openxmlformats.org/markup-compatibility/2006" xmlns:p14="http://schemas.microsoft.com/office/powerpoint/2010/main">
        <mc:Choice Requires="p14">
          <p:contentPart r:id="rId39" p14:bwMode="auto">
            <p14:nvContentPartPr>
              <p14:cNvPr id="27" name="Ink 26"/>
              <p14:cNvContentPartPr/>
              <p14:nvPr/>
            </p14:nvContentPartPr>
            <p14:xfrm>
              <a:off x="5418666" y="3124450"/>
              <a:ext cx="242711" cy="67678"/>
            </p14:xfrm>
          </p:contentPart>
        </mc:Choice>
        <mc:Fallback xmlns="">
          <p:pic>
            <p:nvPicPr>
              <p:cNvPr id="27" name="Ink 26"/>
            </p:nvPicPr>
            <p:blipFill>
              <a:blip r:embed="rId40"/>
            </p:blipFill>
            <p:spPr>
              <a:xfrm>
                <a:off x="5418666" y="3124450"/>
                <a:ext cx="242711" cy="67678"/>
              </a:xfrm>
              <a:prstGeom prst="rect"/>
            </p:spPr>
          </p:pic>
        </mc:Fallback>
      </mc:AlternateContent>
      <mc:AlternateContent xmlns:mc="http://schemas.openxmlformats.org/markup-compatibility/2006" xmlns:p14="http://schemas.microsoft.com/office/powerpoint/2010/main">
        <mc:Choice Requires="p14">
          <p:contentPart r:id="rId41" p14:bwMode="auto">
            <p14:nvContentPartPr>
              <p14:cNvPr id="28" name="Ink 27"/>
              <p14:cNvContentPartPr/>
              <p14:nvPr/>
            </p14:nvContentPartPr>
            <p14:xfrm>
              <a:off x="5514622" y="3163929"/>
              <a:ext cx="22578" cy="98696"/>
            </p14:xfrm>
          </p:contentPart>
        </mc:Choice>
        <mc:Fallback xmlns="">
          <p:pic>
            <p:nvPicPr>
              <p:cNvPr id="28" name="Ink 27"/>
            </p:nvPicPr>
            <p:blipFill>
              <a:blip r:embed="rId42"/>
            </p:blipFill>
            <p:spPr>
              <a:xfrm>
                <a:off x="5514622" y="3163929"/>
                <a:ext cx="22578" cy="98696"/>
              </a:xfrm>
              <a:prstGeom prst="rect"/>
            </p:spPr>
          </p:pic>
        </mc:Fallback>
      </mc:AlternateContent>
      <mc:AlternateContent xmlns:mc="http://schemas.openxmlformats.org/markup-compatibility/2006" xmlns:p14="http://schemas.microsoft.com/office/powerpoint/2010/main">
        <mc:Choice Requires="p14">
          <p:contentPart r:id="rId43" p14:bwMode="auto">
            <p14:nvContentPartPr>
              <p14:cNvPr id="29" name="Ink 28"/>
              <p14:cNvContentPartPr/>
              <p14:nvPr/>
            </p14:nvContentPartPr>
            <p14:xfrm>
              <a:off x="5576711" y="3152649"/>
              <a:ext cx="22578" cy="250972"/>
            </p14:xfrm>
          </p:contentPart>
        </mc:Choice>
        <mc:Fallback xmlns="">
          <p:pic>
            <p:nvPicPr>
              <p:cNvPr id="29" name="Ink 28"/>
            </p:nvPicPr>
            <p:blipFill>
              <a:blip r:embed="rId44"/>
            </p:blipFill>
            <p:spPr>
              <a:xfrm>
                <a:off x="5576711" y="3152649"/>
                <a:ext cx="22578" cy="250972"/>
              </a:xfrm>
              <a:prstGeom prst="rect"/>
            </p:spPr>
          </p:pic>
        </mc:Fallback>
      </mc:AlternateContent>
      <mc:AlternateContent xmlns:mc="http://schemas.openxmlformats.org/markup-compatibility/2006" xmlns:p14="http://schemas.microsoft.com/office/powerpoint/2010/main">
        <mc:Choice Requires="p14">
          <p:contentPart r:id="rId45" p14:bwMode="auto">
            <p14:nvContentPartPr>
              <p14:cNvPr id="30" name="Ink 29"/>
              <p14:cNvContentPartPr/>
              <p14:nvPr/>
            </p14:nvContentPartPr>
            <p14:xfrm>
              <a:off x="5501569" y="3180848"/>
              <a:ext cx="66675" cy="118436"/>
            </p14:xfrm>
          </p:contentPart>
        </mc:Choice>
        <mc:Fallback xmlns="">
          <p:pic>
            <p:nvPicPr>
              <p:cNvPr id="30" name="Ink 29"/>
            </p:nvPicPr>
            <p:blipFill>
              <a:blip r:embed="rId46"/>
            </p:blipFill>
            <p:spPr>
              <a:xfrm>
                <a:off x="5501569" y="3180848"/>
                <a:ext cx="66675" cy="118436"/>
              </a:xfrm>
              <a:prstGeom prst="rect"/>
            </p:spPr>
          </p:pic>
        </mc:Fallback>
      </mc:AlternateContent>
      <mc:AlternateContent xmlns:mc="http://schemas.openxmlformats.org/markup-compatibility/2006" xmlns:p14="http://schemas.microsoft.com/office/powerpoint/2010/main">
        <mc:Choice Requires="p14">
          <p:contentPart r:id="rId47" p14:bwMode="auto">
            <p14:nvContentPartPr>
              <p14:cNvPr id="31" name="Ink 30"/>
              <p14:cNvContentPartPr/>
              <p14:nvPr/>
            </p14:nvContentPartPr>
            <p14:xfrm>
              <a:off x="5604933" y="3175208"/>
              <a:ext cx="104422" cy="111387"/>
            </p14:xfrm>
          </p:contentPart>
        </mc:Choice>
        <mc:Fallback xmlns="">
          <p:pic>
            <p:nvPicPr>
              <p:cNvPr id="31" name="Ink 30"/>
            </p:nvPicPr>
            <p:blipFill>
              <a:blip r:embed="rId48"/>
            </p:blipFill>
            <p:spPr>
              <a:xfrm>
                <a:off x="5604933" y="3175208"/>
                <a:ext cx="104422" cy="111387"/>
              </a:xfrm>
              <a:prstGeom prst="rect"/>
            </p:spPr>
          </p:pic>
        </mc:Fallback>
      </mc:AlternateContent>
      <mc:AlternateContent xmlns:mc="http://schemas.openxmlformats.org/markup-compatibility/2006" xmlns:p14="http://schemas.microsoft.com/office/powerpoint/2010/main">
        <mc:Choice Requires="p14">
          <p:contentPart r:id="rId49" p14:bwMode="auto">
            <p14:nvContentPartPr>
              <p14:cNvPr id="32" name="Ink 31"/>
              <p14:cNvContentPartPr/>
              <p14:nvPr/>
            </p14:nvContentPartPr>
            <p14:xfrm>
              <a:off x="5740400" y="3180848"/>
              <a:ext cx="11288" cy="31724"/>
            </p14:xfrm>
          </p:contentPart>
        </mc:Choice>
        <mc:Fallback xmlns="">
          <p:pic>
            <p:nvPicPr>
              <p:cNvPr id="32" name="Ink 31"/>
            </p:nvPicPr>
            <p:blipFill>
              <a:blip r:embed="rId50"/>
            </p:blipFill>
            <p:spPr>
              <a:xfrm>
                <a:off x="5740400" y="3180848"/>
                <a:ext cx="11288" cy="31724"/>
              </a:xfrm>
              <a:prstGeom prst="rect"/>
            </p:spPr>
          </p:pic>
        </mc:Fallback>
      </mc:AlternateContent>
      <mc:AlternateContent xmlns:mc="http://schemas.openxmlformats.org/markup-compatibility/2006" xmlns:p14="http://schemas.microsoft.com/office/powerpoint/2010/main">
        <mc:Choice Requires="p14">
          <p:contentPart r:id="rId51" p14:bwMode="auto">
            <p14:nvContentPartPr>
              <p14:cNvPr id="33" name="Ink 32"/>
              <p14:cNvContentPartPr/>
              <p14:nvPr/>
            </p14:nvContentPartPr>
            <p14:xfrm>
              <a:off x="5762977" y="3021347"/>
              <a:ext cx="45156" cy="289922"/>
            </p14:xfrm>
          </p:contentPart>
        </mc:Choice>
        <mc:Fallback xmlns="">
          <p:pic>
            <p:nvPicPr>
              <p:cNvPr id="33" name="Ink 32"/>
            </p:nvPicPr>
            <p:blipFill>
              <a:blip r:embed="rId52"/>
            </p:blipFill>
            <p:spPr>
              <a:xfrm>
                <a:off x="5762977" y="3021347"/>
                <a:ext cx="45156" cy="289922"/>
              </a:xfrm>
              <a:prstGeom prst="rect"/>
            </p:spPr>
          </p:pic>
        </mc:Fallback>
      </mc:AlternateContent>
      <mc:AlternateContent xmlns:mc="http://schemas.openxmlformats.org/markup-compatibility/2006" xmlns:p14="http://schemas.microsoft.com/office/powerpoint/2010/main">
        <mc:Choice Requires="p14">
          <p:contentPart r:id="rId53" p14:bwMode="auto">
            <p14:nvContentPartPr>
              <p14:cNvPr id="34" name="Ink 33"/>
              <p14:cNvContentPartPr/>
              <p14:nvPr/>
            </p14:nvContentPartPr>
            <p14:xfrm>
              <a:off x="5802488" y="3147009"/>
              <a:ext cx="19756" cy="36659"/>
            </p14:xfrm>
          </p:contentPart>
        </mc:Choice>
        <mc:Fallback xmlns="">
          <p:pic>
            <p:nvPicPr>
              <p:cNvPr id="34" name="Ink 33"/>
            </p:nvPicPr>
            <p:blipFill>
              <a:blip r:embed="rId54"/>
            </p:blipFill>
            <p:spPr>
              <a:xfrm>
                <a:off x="5802488" y="3147009"/>
                <a:ext cx="19756" cy="36659"/>
              </a:xfrm>
              <a:prstGeom prst="rect"/>
            </p:spPr>
          </p:pic>
        </mc:Fallback>
      </mc:AlternateContent>
      <mc:AlternateContent xmlns:mc="http://schemas.openxmlformats.org/markup-compatibility/2006" xmlns:p14="http://schemas.microsoft.com/office/powerpoint/2010/main">
        <mc:Choice Requires="p14">
          <p:contentPart r:id="rId55" p14:bwMode="auto">
            <p14:nvContentPartPr>
              <p14:cNvPr id="35" name="Ink 34"/>
              <p14:cNvContentPartPr/>
              <p14:nvPr/>
            </p14:nvContentPartPr>
            <p14:xfrm>
              <a:off x="5799490" y="3084972"/>
              <a:ext cx="118710" cy="128305"/>
            </p14:xfrm>
          </p:contentPart>
        </mc:Choice>
        <mc:Fallback xmlns="">
          <p:pic>
            <p:nvPicPr>
              <p:cNvPr id="35" name="Ink 34"/>
            </p:nvPicPr>
            <p:blipFill>
              <a:blip r:embed="rId56"/>
            </p:blipFill>
            <p:spPr>
              <a:xfrm>
                <a:off x="5799490" y="3084972"/>
                <a:ext cx="118710" cy="128305"/>
              </a:xfrm>
              <a:prstGeom prst="rect"/>
            </p:spPr>
          </p:pic>
        </mc:Fallback>
      </mc:AlternateContent>
      <mc:AlternateContent xmlns:mc="http://schemas.openxmlformats.org/markup-compatibility/2006" xmlns:p14="http://schemas.microsoft.com/office/powerpoint/2010/main">
        <mc:Choice Requires="p14">
          <p:contentPart r:id="rId57" p14:bwMode="auto">
            <p14:nvContentPartPr>
              <p14:cNvPr id="36" name="Ink 35"/>
              <p14:cNvContentPartPr/>
              <p14:nvPr/>
            </p14:nvContentPartPr>
            <p14:xfrm>
              <a:off x="5844116" y="3051133"/>
              <a:ext cx="138994" cy="290450"/>
            </p14:xfrm>
          </p:contentPart>
        </mc:Choice>
        <mc:Fallback xmlns="">
          <p:pic>
            <p:nvPicPr>
              <p:cNvPr id="36" name="Ink 35"/>
            </p:nvPicPr>
            <p:blipFill>
              <a:blip r:embed="rId58"/>
            </p:blipFill>
            <p:spPr>
              <a:xfrm>
                <a:off x="5844116" y="3051133"/>
                <a:ext cx="138994" cy="290450"/>
              </a:xfrm>
              <a:prstGeom prst="rect"/>
            </p:spPr>
          </p:pic>
        </mc:Fallback>
      </mc:AlternateContent>
      <mc:AlternateContent xmlns:mc="http://schemas.openxmlformats.org/markup-compatibility/2006" xmlns:p14="http://schemas.microsoft.com/office/powerpoint/2010/main">
        <mc:Choice Requires="p14">
          <p:contentPart r:id="rId59" p14:bwMode="auto">
            <p14:nvContentPartPr>
              <p14:cNvPr id="37" name="Ink 36"/>
              <p14:cNvContentPartPr/>
              <p14:nvPr/>
            </p14:nvContentPartPr>
            <p14:xfrm>
              <a:off x="4813030" y="3657600"/>
              <a:ext cx="1181433" cy="548640"/>
            </p14:xfrm>
          </p:contentPart>
        </mc:Choice>
        <mc:Fallback xmlns="">
          <p:pic>
            <p:nvPicPr>
              <p:cNvPr id="37" name="Ink 36"/>
            </p:nvPicPr>
            <p:blipFill>
              <a:blip r:embed="rId60"/>
            </p:blipFill>
            <p:spPr>
              <a:xfrm>
                <a:off x="4813030" y="3657600"/>
                <a:ext cx="1181433" cy="548640"/>
              </a:xfrm>
              <a:prstGeom prst="rect"/>
            </p:spPr>
          </p:pic>
        </mc:Fallback>
      </mc:AlternateContent>
      <mc:AlternateContent xmlns:mc="http://schemas.openxmlformats.org/markup-compatibility/2006" xmlns:p14="http://schemas.microsoft.com/office/powerpoint/2010/main">
        <mc:Choice Requires="p14">
          <p:contentPart r:id="rId61" p14:bwMode="auto">
            <p14:nvContentPartPr>
              <p14:cNvPr id="39" name="Ink 38"/>
              <p14:cNvContentPartPr/>
              <p14:nvPr/>
            </p14:nvContentPartPr>
            <p14:xfrm>
              <a:off x="5164073" y="6606540"/>
              <a:ext cx="2825497" cy="86867"/>
            </p14:xfrm>
          </p:contentPart>
        </mc:Choice>
        <mc:Fallback xmlns="">
          <p:pic>
            <p:nvPicPr>
              <p:cNvPr id="39" name="Ink 38"/>
            </p:nvPicPr>
            <p:blipFill>
              <a:blip r:embed="rId62"/>
            </p:blipFill>
            <p:spPr>
              <a:xfrm>
                <a:off x="5164073" y="6606540"/>
                <a:ext cx="2825497" cy="86867"/>
              </a:xfrm>
              <a:prstGeom prst="rect"/>
            </p:spPr>
          </p:pic>
        </mc:Fallback>
      </mc:AlternateContent>
      <mc:AlternateContent xmlns:mc="http://schemas.openxmlformats.org/markup-compatibility/2006" xmlns:p14="http://schemas.microsoft.com/office/powerpoint/2010/main">
        <mc:Choice Requires="p14">
          <p:contentPart r:id="rId63" p14:bwMode="auto">
            <p14:nvContentPartPr>
              <p14:cNvPr id="40" name="Ink 39"/>
              <p14:cNvContentPartPr/>
              <p14:nvPr/>
            </p14:nvContentPartPr>
            <p14:xfrm>
              <a:off x="1376171" y="674370"/>
              <a:ext cx="1170432" cy="66294"/>
            </p14:xfrm>
          </p:contentPart>
        </mc:Choice>
        <mc:Fallback xmlns="">
          <p:pic>
            <p:nvPicPr>
              <p:cNvPr id="40" name="Ink 39"/>
            </p:nvPicPr>
            <p:blipFill>
              <a:blip r:embed="rId64"/>
            </p:blipFill>
            <p:spPr>
              <a:xfrm>
                <a:off x="1376171" y="674370"/>
                <a:ext cx="1170432" cy="66294"/>
              </a:xfrm>
              <a:prstGeom prst="rect"/>
            </p:spPr>
          </p:pic>
        </mc:Fallback>
      </mc:AlternateContent>
      <mc:AlternateContent xmlns:mc="http://schemas.openxmlformats.org/markup-compatibility/2006" xmlns:p14="http://schemas.microsoft.com/office/powerpoint/2010/main">
        <mc:Choice Requires="p14">
          <p:contentPart r:id="rId65" p14:bwMode="auto">
            <p14:nvContentPartPr>
              <p14:cNvPr id="41" name="Ink 40"/>
              <p14:cNvContentPartPr/>
              <p14:nvPr/>
            </p14:nvContentPartPr>
            <p14:xfrm>
              <a:off x="2563748" y="717804"/>
              <a:ext cx="513208" cy="64008"/>
            </p14:xfrm>
          </p:contentPart>
        </mc:Choice>
        <mc:Fallback xmlns="">
          <p:pic>
            <p:nvPicPr>
              <p:cNvPr id="41" name="Ink 40"/>
            </p:nvPicPr>
            <p:blipFill>
              <a:blip r:embed="rId66"/>
            </p:blipFill>
            <p:spPr>
              <a:xfrm>
                <a:off x="2563748" y="717804"/>
                <a:ext cx="513208" cy="64008"/>
              </a:xfrm>
              <a:prstGeom prst="rect"/>
            </p:spPr>
          </p:pic>
        </mc:Fallback>
      </mc:AlternateContent>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184638" y="85744"/>
            <a:ext cx="8431823" cy="629018"/>
          </a:xfrm>
          <a:prstGeom prst="rect">
            <a:avLst/>
          </a:prstGeom>
        </p:spPr>
        <p:txBody>
          <a:bodyPr vert="horz" wrap="square" lIns="0" tIns="13335" rIns="0" bIns="0" rtlCol="0">
            <a:spAutoFit/>
          </a:bodyPr>
          <a:lstStyle/>
          <a:p>
            <a:pPr marL="12700">
              <a:lnSpc>
                <a:spcPct val="100000"/>
              </a:lnSpc>
              <a:spcBef>
                <a:spcPts val="105"/>
              </a:spcBef>
            </a:pPr>
            <a:r>
              <a:rPr spc="-5" dirty="0"/>
              <a:t>Loop-level parallelism example</a:t>
            </a:r>
            <a:r>
              <a:rPr spc="-60" dirty="0"/>
              <a:t> </a:t>
            </a:r>
            <a:r>
              <a:rPr dirty="0"/>
              <a:t>3</a:t>
            </a:r>
            <a:endParaRPr dirty="0"/>
          </a:p>
        </p:txBody>
      </p:sp>
      <p:sp>
        <p:nvSpPr>
          <p:cNvPr id="4" name="object 4"/>
          <p:cNvSpPr txBox="1"/>
          <p:nvPr/>
        </p:nvSpPr>
        <p:spPr>
          <a:xfrm>
            <a:off x="673404" y="801979"/>
            <a:ext cx="7696834" cy="5583580"/>
          </a:xfrm>
          <a:prstGeom prst="rect">
            <a:avLst/>
          </a:prstGeom>
        </p:spPr>
        <p:txBody>
          <a:bodyPr vert="horz" wrap="square" lIns="0" tIns="43180" rIns="0" bIns="0" rtlCol="0">
            <a:spAutoFit/>
          </a:bodyPr>
          <a:lstStyle/>
          <a:p>
            <a:pPr marL="12700">
              <a:lnSpc>
                <a:spcPct val="100000"/>
              </a:lnSpc>
              <a:spcBef>
                <a:spcPts val="340"/>
              </a:spcBef>
            </a:pPr>
            <a:r>
              <a:rPr sz="2000" dirty="0">
                <a:latin typeface="Arial" panose="020B0604020202020204" pitchFamily="34" charset="0"/>
                <a:cs typeface="Arial" panose="020B0604020202020204" pitchFamily="34" charset="0"/>
              </a:rPr>
              <a:t>for (i=0; i&lt;100; i=i+1)</a:t>
            </a:r>
            <a:r>
              <a:rPr sz="2000" spc="-12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584200">
              <a:lnSpc>
                <a:spcPct val="100000"/>
              </a:lnSpc>
              <a:spcBef>
                <a:spcPts val="240"/>
              </a:spcBef>
            </a:pPr>
            <a:r>
              <a:rPr sz="2000" spc="-5" dirty="0">
                <a:latin typeface="Arial" panose="020B0604020202020204" pitchFamily="34" charset="0"/>
                <a:cs typeface="Arial" panose="020B0604020202020204" pitchFamily="34" charset="0"/>
              </a:rPr>
              <a:t>A[i] </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A[i] </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B[i]; </a:t>
            </a:r>
            <a:r>
              <a:rPr sz="2000" dirty="0">
                <a:latin typeface="Arial" panose="020B0604020202020204" pitchFamily="34" charset="0"/>
                <a:cs typeface="Arial" panose="020B0604020202020204" pitchFamily="34" charset="0"/>
              </a:rPr>
              <a:t>/* S1</a:t>
            </a:r>
            <a:r>
              <a:rPr sz="2000" spc="-8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584200">
              <a:lnSpc>
                <a:spcPct val="100000"/>
              </a:lnSpc>
              <a:spcBef>
                <a:spcPts val="240"/>
              </a:spcBef>
            </a:pPr>
            <a:r>
              <a:rPr sz="2000" spc="-5" dirty="0">
                <a:latin typeface="Arial" panose="020B0604020202020204" pitchFamily="34" charset="0"/>
                <a:cs typeface="Arial" panose="020B0604020202020204" pitchFamily="34" charset="0"/>
              </a:rPr>
              <a:t>B[i+1] </a:t>
            </a:r>
            <a:r>
              <a:rPr sz="2000" dirty="0">
                <a:latin typeface="Arial" panose="020B0604020202020204" pitchFamily="34" charset="0"/>
                <a:cs typeface="Arial" panose="020B0604020202020204" pitchFamily="34" charset="0"/>
              </a:rPr>
              <a:t>= C[i] + D[i]; </a:t>
            </a:r>
            <a:r>
              <a:rPr sz="2000" spc="-1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S2</a:t>
            </a:r>
            <a:r>
              <a:rPr sz="2000" spc="-9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12700">
              <a:lnSpc>
                <a:spcPct val="100000"/>
              </a:lnSpc>
              <a:spcBef>
                <a:spcPts val="240"/>
              </a:spcBef>
            </a:pP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18415">
              <a:lnSpc>
                <a:spcPct val="100000"/>
              </a:lnSpc>
            </a:pPr>
            <a:r>
              <a:rPr sz="2000">
                <a:solidFill>
                  <a:srgbClr val="6F2F9F"/>
                </a:solidFill>
                <a:latin typeface="Arial" panose="020B0604020202020204" pitchFamily="34" charset="0"/>
                <a:cs typeface="Arial" panose="020B0604020202020204" pitchFamily="34" charset="0"/>
              </a:rPr>
              <a:t>S1 </a:t>
            </a:r>
            <a:r>
              <a:rPr sz="2000" dirty="0">
                <a:solidFill>
                  <a:srgbClr val="6F2F9F"/>
                </a:solidFill>
                <a:latin typeface="Arial" panose="020B0604020202020204" pitchFamily="34" charset="0"/>
                <a:cs typeface="Arial" panose="020B0604020202020204" pitchFamily="34" charset="0"/>
              </a:rPr>
              <a:t>uses value computed by S2 in previous iteration but</a:t>
            </a:r>
            <a:r>
              <a:rPr sz="2000" spc="-145"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dependence</a:t>
            </a:r>
            <a:endParaRPr sz="2000" dirty="0">
              <a:latin typeface="Arial" panose="020B0604020202020204" pitchFamily="34" charset="0"/>
              <a:cs typeface="Arial" panose="020B0604020202020204" pitchFamily="34" charset="0"/>
            </a:endParaRPr>
          </a:p>
          <a:p>
            <a:pPr marL="18415">
              <a:lnSpc>
                <a:spcPct val="100000"/>
              </a:lnSpc>
              <a:spcBef>
                <a:spcPts val="245"/>
              </a:spcBef>
            </a:pPr>
            <a:r>
              <a:rPr sz="2000" dirty="0">
                <a:solidFill>
                  <a:srgbClr val="6F2F9F"/>
                </a:solidFill>
                <a:latin typeface="Arial" panose="020B0604020202020204" pitchFamily="34" charset="0"/>
                <a:cs typeface="Arial" panose="020B0604020202020204" pitchFamily="34" charset="0"/>
              </a:rPr>
              <a:t>is not circular</a:t>
            </a:r>
            <a:r>
              <a:rPr lang="zh-CN" altLang="en-US" sz="2000" dirty="0">
                <a:solidFill>
                  <a:srgbClr val="6F2F9F"/>
                </a:solidFill>
                <a:latin typeface="Arial" panose="020B0604020202020204" pitchFamily="34" charset="0"/>
                <a:cs typeface="Arial" panose="020B0604020202020204" pitchFamily="34" charset="0"/>
              </a:rPr>
              <a:t>，</a:t>
            </a:r>
            <a:r>
              <a:rPr lang="en-US" altLang="zh-CN" sz="2000" dirty="0">
                <a:solidFill>
                  <a:srgbClr val="6F2F9F"/>
                </a:solidFill>
                <a:latin typeface="Arial" panose="020B0604020202020204" pitchFamily="34" charset="0"/>
                <a:cs typeface="Arial" panose="020B0604020202020204" pitchFamily="34" charset="0"/>
              </a:rPr>
              <a:t>neither statement depends on itself, and although S1 depends on S2, S2 does not depend on S1. A loop is parallel if it can be written without a cycle in the dependences because the  absence of a cycle means that the dependences give a partial ordering on the statements.  </a:t>
            </a:r>
            <a:r>
              <a:rPr sz="2000" dirty="0">
                <a:solidFill>
                  <a:srgbClr val="6F2F9F"/>
                </a:solidFill>
                <a:latin typeface="Arial" panose="020B0604020202020204" pitchFamily="34" charset="0"/>
                <a:cs typeface="Arial" panose="020B0604020202020204" pitchFamily="34" charset="0"/>
              </a:rPr>
              <a:t>so loop </a:t>
            </a:r>
            <a:r>
              <a:rPr sz="2000" spc="-5" dirty="0">
                <a:solidFill>
                  <a:srgbClr val="6F2F9F"/>
                </a:solidFill>
                <a:latin typeface="Arial" panose="020B0604020202020204" pitchFamily="34" charset="0"/>
                <a:cs typeface="Arial" panose="020B0604020202020204" pitchFamily="34" charset="0"/>
              </a:rPr>
              <a:t>is </a:t>
            </a:r>
            <a:r>
              <a:rPr sz="2000" dirty="0">
                <a:solidFill>
                  <a:srgbClr val="6F2F9F"/>
                </a:solidFill>
                <a:latin typeface="Arial" panose="020B0604020202020204" pitchFamily="34" charset="0"/>
                <a:cs typeface="Arial" panose="020B0604020202020204" pitchFamily="34" charset="0"/>
              </a:rPr>
              <a:t>parallel. Transform</a:t>
            </a:r>
            <a:r>
              <a:rPr sz="2000" spc="-140"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to:</a:t>
            </a:r>
            <a:endParaRPr sz="2000" dirty="0">
              <a:latin typeface="Arial" panose="020B0604020202020204" pitchFamily="34" charset="0"/>
              <a:cs typeface="Arial" panose="020B0604020202020204" pitchFamily="34" charset="0"/>
            </a:endParaRPr>
          </a:p>
          <a:p>
            <a:pPr>
              <a:lnSpc>
                <a:spcPct val="100000"/>
              </a:lnSpc>
            </a:pPr>
            <a:endParaRPr sz="2500" dirty="0">
              <a:latin typeface="Arial" panose="020B0604020202020204" pitchFamily="34" charset="0"/>
              <a:cs typeface="Arial" panose="020B0604020202020204" pitchFamily="34" charset="0"/>
            </a:endParaRPr>
          </a:p>
          <a:p>
            <a:pPr marL="12700">
              <a:lnSpc>
                <a:spcPct val="100000"/>
              </a:lnSpc>
              <a:spcBef>
                <a:spcPts val="5"/>
              </a:spcBef>
            </a:pPr>
            <a:r>
              <a:rPr sz="2000" spc="-5" dirty="0">
                <a:latin typeface="Arial" panose="020B0604020202020204" pitchFamily="34" charset="0"/>
                <a:cs typeface="Arial" panose="020B0604020202020204" pitchFamily="34" charset="0"/>
              </a:rPr>
              <a:t>A[0] </a:t>
            </a:r>
            <a:r>
              <a:rPr sz="2000"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A[0] </a:t>
            </a:r>
            <a:r>
              <a:rPr sz="2000" dirty="0">
                <a:latin typeface="Arial" panose="020B0604020202020204" pitchFamily="34" charset="0"/>
                <a:cs typeface="Arial" panose="020B0604020202020204" pitchFamily="34" charset="0"/>
              </a:rPr>
              <a:t>+</a:t>
            </a:r>
            <a:r>
              <a:rPr sz="2000" spc="-5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B[0];</a:t>
            </a:r>
            <a:endParaRPr sz="2000" dirty="0">
              <a:latin typeface="Arial" panose="020B0604020202020204" pitchFamily="34" charset="0"/>
              <a:cs typeface="Arial" panose="020B0604020202020204" pitchFamily="34" charset="0"/>
            </a:endParaRPr>
          </a:p>
          <a:p>
            <a:pPr marL="584200" marR="5041900" indent="-571500">
              <a:lnSpc>
                <a:spcPts val="2640"/>
              </a:lnSpc>
              <a:spcBef>
                <a:spcPts val="125"/>
              </a:spcBef>
            </a:pPr>
            <a:r>
              <a:rPr sz="2000" dirty="0">
                <a:latin typeface="Arial" panose="020B0604020202020204" pitchFamily="34" charset="0"/>
                <a:cs typeface="Arial" panose="020B0604020202020204" pitchFamily="34" charset="0"/>
              </a:rPr>
              <a:t>for (i=0; i&lt;99; i=i+1) {  B[i+1] = C[i] +</a:t>
            </a:r>
            <a:r>
              <a:rPr sz="2000" spc="-155" dirty="0">
                <a:latin typeface="Arial" panose="020B0604020202020204" pitchFamily="34" charset="0"/>
                <a:cs typeface="Arial" panose="020B0604020202020204" pitchFamily="34" charset="0"/>
              </a:rPr>
              <a:t> </a:t>
            </a:r>
            <a:r>
              <a:rPr sz="2000" spc="-5" dirty="0">
                <a:latin typeface="Arial" panose="020B0604020202020204" pitchFamily="34" charset="0"/>
                <a:cs typeface="Arial" panose="020B0604020202020204" pitchFamily="34" charset="0"/>
              </a:rPr>
              <a:t>D[i];</a:t>
            </a:r>
            <a:endParaRPr sz="2000" dirty="0">
              <a:latin typeface="Arial" panose="020B0604020202020204" pitchFamily="34" charset="0"/>
              <a:cs typeface="Arial" panose="020B0604020202020204" pitchFamily="34" charset="0"/>
            </a:endParaRPr>
          </a:p>
          <a:p>
            <a:pPr marL="584200">
              <a:lnSpc>
                <a:spcPct val="100000"/>
              </a:lnSpc>
              <a:spcBef>
                <a:spcPts val="115"/>
              </a:spcBef>
            </a:pPr>
            <a:r>
              <a:rPr sz="2000" dirty="0">
                <a:latin typeface="Arial" panose="020B0604020202020204" pitchFamily="34" charset="0"/>
                <a:cs typeface="Arial" panose="020B0604020202020204" pitchFamily="34" charset="0"/>
              </a:rPr>
              <a:t>A[i+1] = A[i+1] +</a:t>
            </a:r>
            <a:r>
              <a:rPr sz="2000" spc="-9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B[i+1];</a:t>
            </a:r>
            <a:endParaRPr sz="2000" dirty="0">
              <a:latin typeface="Arial" panose="020B0604020202020204" pitchFamily="34" charset="0"/>
              <a:cs typeface="Arial" panose="020B0604020202020204" pitchFamily="34" charset="0"/>
            </a:endParaRPr>
          </a:p>
          <a:p>
            <a:pPr marL="12700">
              <a:lnSpc>
                <a:spcPct val="100000"/>
              </a:lnSpc>
              <a:spcBef>
                <a:spcPts val="240"/>
              </a:spcBef>
            </a:pPr>
            <a:r>
              <a:rPr sz="2000" dirty="0">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12700">
              <a:lnSpc>
                <a:spcPct val="100000"/>
              </a:lnSpc>
              <a:spcBef>
                <a:spcPts val="245"/>
              </a:spcBef>
            </a:pPr>
            <a:r>
              <a:rPr sz="2000" dirty="0">
                <a:latin typeface="Arial" panose="020B0604020202020204" pitchFamily="34" charset="0"/>
                <a:cs typeface="Arial" panose="020B0604020202020204" pitchFamily="34" charset="0"/>
              </a:rPr>
              <a:t>B[100] = C[99] +</a:t>
            </a:r>
            <a:r>
              <a:rPr sz="2000" spc="-100" dirty="0">
                <a:latin typeface="Arial" panose="020B0604020202020204" pitchFamily="34" charset="0"/>
                <a:cs typeface="Arial" panose="020B0604020202020204" pitchFamily="34" charset="0"/>
              </a:rPr>
              <a:t> </a:t>
            </a:r>
            <a:r>
              <a:rPr sz="2000" dirty="0">
                <a:latin typeface="Arial" panose="020B0604020202020204" pitchFamily="34" charset="0"/>
                <a:cs typeface="Arial" panose="020B0604020202020204" pitchFamily="34" charset="0"/>
              </a:rPr>
              <a:t>D[99];</a:t>
            </a:r>
            <a:endParaRPr sz="20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351691" y="78739"/>
            <a:ext cx="7148147" cy="1244571"/>
          </a:xfrm>
          <a:prstGeom prst="rect">
            <a:avLst/>
          </a:prstGeom>
        </p:spPr>
        <p:txBody>
          <a:bodyPr vert="horz" wrap="square" lIns="0" tIns="13335" rIns="0" bIns="0" rtlCol="0">
            <a:spAutoFit/>
          </a:bodyPr>
          <a:lstStyle/>
          <a:p>
            <a:pPr marL="12700">
              <a:lnSpc>
                <a:spcPct val="100000"/>
              </a:lnSpc>
              <a:spcBef>
                <a:spcPts val="105"/>
              </a:spcBef>
            </a:pPr>
            <a:r>
              <a:rPr spc="-5" dirty="0"/>
              <a:t>Loop-level parallelism examples </a:t>
            </a:r>
            <a:r>
              <a:rPr dirty="0"/>
              <a:t>4 and</a:t>
            </a:r>
            <a:r>
              <a:rPr spc="-85" dirty="0"/>
              <a:t> </a:t>
            </a:r>
            <a:r>
              <a:rPr dirty="0"/>
              <a:t>5</a:t>
            </a:r>
            <a:endParaRPr dirty="0"/>
          </a:p>
        </p:txBody>
      </p:sp>
      <p:sp>
        <p:nvSpPr>
          <p:cNvPr id="4" name="object 4"/>
          <p:cNvSpPr txBox="1"/>
          <p:nvPr/>
        </p:nvSpPr>
        <p:spPr>
          <a:xfrm>
            <a:off x="1026785" y="1506219"/>
            <a:ext cx="3634740" cy="2148205"/>
          </a:xfrm>
          <a:prstGeom prst="rect">
            <a:avLst/>
          </a:prstGeom>
        </p:spPr>
        <p:txBody>
          <a:bodyPr vert="horz" wrap="square" lIns="0" tIns="12700" rIns="0" bIns="0" rtlCol="0">
            <a:spAutoFit/>
          </a:bodyPr>
          <a:lstStyle/>
          <a:p>
            <a:pPr marL="584200" marR="697865" indent="-572135" defTabSz="0">
              <a:lnSpc>
                <a:spcPct val="120000"/>
              </a:lnSpc>
              <a:spcBef>
                <a:spcPts val="100"/>
              </a:spcBef>
              <a:tabLst>
                <a:tab pos="2826385" algn="l"/>
              </a:tabLst>
            </a:pPr>
            <a:r>
              <a:rPr sz="2400" dirty="0">
                <a:latin typeface="Arial" panose="020B0604020202020204" pitchFamily="34" charset="0"/>
                <a:cs typeface="Arial" panose="020B0604020202020204" pitchFamily="34" charset="0"/>
              </a:rPr>
              <a:t>for </a:t>
            </a:r>
            <a:r>
              <a:rPr sz="2400" spc="5" dirty="0">
                <a:latin typeface="Arial" panose="020B0604020202020204" pitchFamily="34" charset="0"/>
                <a:cs typeface="Arial" panose="020B0604020202020204" pitchFamily="34" charset="0"/>
              </a:rPr>
              <a:t>(</a:t>
            </a:r>
            <a:r>
              <a:rPr sz="2400" spc="-10" dirty="0">
                <a:latin typeface="Arial" panose="020B0604020202020204" pitchFamily="34" charset="0"/>
                <a:cs typeface="Arial" panose="020B0604020202020204" pitchFamily="34" charset="0"/>
              </a:rPr>
              <a:t>i</a:t>
            </a:r>
            <a:r>
              <a:rPr sz="2400" spc="-5" dirty="0">
                <a:latin typeface="Arial" panose="020B0604020202020204" pitchFamily="34" charset="0"/>
                <a:cs typeface="Arial" panose="020B0604020202020204" pitchFamily="34" charset="0"/>
              </a:rPr>
              <a:t>=0;i&lt;100;i=</a:t>
            </a:r>
            <a:r>
              <a:rPr sz="2400" spc="-15" dirty="0">
                <a:latin typeface="Arial" panose="020B0604020202020204" pitchFamily="34" charset="0"/>
                <a:cs typeface="Arial" panose="020B0604020202020204" pitchFamily="34" charset="0"/>
              </a:rPr>
              <a:t>i</a:t>
            </a:r>
            <a:r>
              <a:rPr sz="2400" spc="-5" dirty="0">
                <a:latin typeface="Arial" panose="020B0604020202020204" pitchFamily="34" charset="0"/>
                <a:cs typeface="Arial" panose="020B0604020202020204" pitchFamily="34" charset="0"/>
              </a:rPr>
              <a:t>+1)</a:t>
            </a:r>
            <a:r>
              <a:rPr sz="2400" dirty="0">
                <a:latin typeface="Arial" panose="020B0604020202020204" pitchFamily="34" charset="0"/>
                <a:cs typeface="Arial" panose="020B0604020202020204" pitchFamily="34" charset="0"/>
              </a:rPr>
              <a:t>	{  </a:t>
            </a:r>
            <a:r>
              <a:rPr sz="2400" spc="-5" dirty="0">
                <a:latin typeface="Arial" panose="020B0604020202020204" pitchFamily="34" charset="0"/>
                <a:cs typeface="Arial" panose="020B0604020202020204" pitchFamily="34" charset="0"/>
              </a:rPr>
              <a:t>A[i] </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B[i] </a:t>
            </a:r>
            <a:r>
              <a:rPr sz="2400" dirty="0">
                <a:latin typeface="Arial" panose="020B0604020202020204" pitchFamily="34" charset="0"/>
                <a:cs typeface="Arial" panose="020B0604020202020204" pitchFamily="34" charset="0"/>
              </a:rPr>
              <a:t>+</a:t>
            </a:r>
            <a:r>
              <a:rPr sz="2400" spc="-5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C[i];</a:t>
            </a:r>
            <a:endParaRPr sz="2400" dirty="0">
              <a:latin typeface="Arial" panose="020B0604020202020204" pitchFamily="34" charset="0"/>
              <a:cs typeface="Arial" panose="020B0604020202020204" pitchFamily="34" charset="0"/>
            </a:endParaRPr>
          </a:p>
          <a:p>
            <a:pPr marL="584200">
              <a:lnSpc>
                <a:spcPct val="100000"/>
              </a:lnSpc>
              <a:spcBef>
                <a:spcPts val="575"/>
              </a:spcBef>
            </a:pPr>
            <a:r>
              <a:rPr sz="2400" spc="-5" dirty="0">
                <a:latin typeface="Arial" panose="020B0604020202020204" pitchFamily="34" charset="0"/>
                <a:cs typeface="Arial" panose="020B0604020202020204" pitchFamily="34" charset="0"/>
              </a:rPr>
              <a:t>D[i] </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A[i] </a:t>
            </a:r>
            <a:r>
              <a:rPr sz="2400" dirty="0">
                <a:latin typeface="Arial" panose="020B0604020202020204" pitchFamily="34" charset="0"/>
                <a:cs typeface="Arial" panose="020B0604020202020204" pitchFamily="34" charset="0"/>
              </a:rPr>
              <a:t>*</a:t>
            </a:r>
            <a:r>
              <a:rPr sz="2400" spc="-3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E[i];</a:t>
            </a:r>
            <a:endParaRPr sz="2400" dirty="0">
              <a:latin typeface="Arial" panose="020B0604020202020204" pitchFamily="34" charset="0"/>
              <a:cs typeface="Arial" panose="020B0604020202020204" pitchFamily="34" charset="0"/>
            </a:endParaRPr>
          </a:p>
          <a:p>
            <a:pPr marL="12700">
              <a:lnSpc>
                <a:spcPct val="100000"/>
              </a:lnSpc>
              <a:spcBef>
                <a:spcPts val="575"/>
              </a:spcBef>
            </a:pPr>
            <a:r>
              <a:rPr sz="240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413385" indent="-287020" defTabSz="0">
              <a:lnSpc>
                <a:spcPct val="100000"/>
              </a:lnSpc>
              <a:spcBef>
                <a:spcPts val="485"/>
              </a:spcBef>
              <a:buClr>
                <a:srgbClr val="003399"/>
              </a:buClr>
              <a:buSzPct val="55000"/>
              <a:buFont typeface="Wingdings" panose="05000000000000000000" pitchFamily="2" charset="2"/>
              <a:buChar char=""/>
              <a:tabLst>
                <a:tab pos="412750" algn="l"/>
                <a:tab pos="414020" algn="l"/>
              </a:tabLst>
            </a:pPr>
            <a:r>
              <a:rPr sz="2000" dirty="0">
                <a:solidFill>
                  <a:srgbClr val="6F2F9F"/>
                </a:solidFill>
                <a:latin typeface="Arial" panose="020B0604020202020204" pitchFamily="34" charset="0"/>
                <a:cs typeface="Arial" panose="020B0604020202020204" pitchFamily="34" charset="0"/>
              </a:rPr>
              <a:t>No loop-carried</a:t>
            </a:r>
            <a:r>
              <a:rPr sz="2000" spc="-95" dirty="0">
                <a:solidFill>
                  <a:srgbClr val="6F2F9F"/>
                </a:solidFill>
                <a:latin typeface="Arial" panose="020B0604020202020204" pitchFamily="34" charset="0"/>
                <a:cs typeface="Arial" panose="020B0604020202020204" pitchFamily="34" charset="0"/>
              </a:rPr>
              <a:t> </a:t>
            </a:r>
            <a:r>
              <a:rPr sz="2000" dirty="0">
                <a:solidFill>
                  <a:srgbClr val="6F2F9F"/>
                </a:solidFill>
                <a:latin typeface="Arial" panose="020B0604020202020204" pitchFamily="34" charset="0"/>
                <a:cs typeface="Arial" panose="020B0604020202020204" pitchFamily="34" charset="0"/>
              </a:rPr>
              <a:t>dependence</a:t>
            </a:r>
            <a:endParaRPr sz="2000" dirty="0">
              <a:latin typeface="Arial" panose="020B0604020202020204" pitchFamily="34" charset="0"/>
              <a:cs typeface="Arial" panose="020B0604020202020204" pitchFamily="34" charset="0"/>
            </a:endParaRPr>
          </a:p>
        </p:txBody>
      </p:sp>
      <p:sp>
        <p:nvSpPr>
          <p:cNvPr id="5" name="object 5"/>
          <p:cNvSpPr txBox="1"/>
          <p:nvPr/>
        </p:nvSpPr>
        <p:spPr>
          <a:xfrm>
            <a:off x="1105916" y="4077966"/>
            <a:ext cx="6156325" cy="1709420"/>
          </a:xfrm>
          <a:prstGeom prst="rect">
            <a:avLst/>
          </a:prstGeom>
        </p:spPr>
        <p:txBody>
          <a:bodyPr vert="horz" wrap="square" lIns="0" tIns="12065" rIns="0" bIns="0" rtlCol="0">
            <a:spAutoFit/>
          </a:bodyPr>
          <a:lstStyle/>
          <a:p>
            <a:pPr marL="584200" marR="3194685" indent="-572135" defTabSz="0">
              <a:lnSpc>
                <a:spcPct val="120000"/>
              </a:lnSpc>
              <a:spcBef>
                <a:spcPts val="95"/>
              </a:spcBef>
              <a:tabLst>
                <a:tab pos="2826385" algn="l"/>
              </a:tabLst>
            </a:pPr>
            <a:r>
              <a:rPr sz="2400" dirty="0">
                <a:latin typeface="Arial" panose="020B0604020202020204" pitchFamily="34" charset="0"/>
                <a:cs typeface="Arial" panose="020B0604020202020204" pitchFamily="34" charset="0"/>
              </a:rPr>
              <a:t>for</a:t>
            </a:r>
            <a:r>
              <a:rPr sz="2400" spc="2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(i=1;i&lt;100;i=i+1)	</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Y[i] </a:t>
            </a:r>
            <a:r>
              <a:rPr sz="240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Y[i-1] </a:t>
            </a:r>
            <a:r>
              <a:rPr sz="2400" dirty="0">
                <a:latin typeface="Arial" panose="020B0604020202020204" pitchFamily="34" charset="0"/>
                <a:cs typeface="Arial" panose="020B0604020202020204" pitchFamily="34" charset="0"/>
              </a:rPr>
              <a:t>+</a:t>
            </a:r>
            <a:r>
              <a:rPr sz="2400" spc="-80" dirty="0">
                <a:latin typeface="Arial" panose="020B0604020202020204" pitchFamily="34" charset="0"/>
                <a:cs typeface="Arial" panose="020B0604020202020204" pitchFamily="34" charset="0"/>
              </a:rPr>
              <a:t> </a:t>
            </a:r>
            <a:r>
              <a:rPr sz="2400" spc="-5" dirty="0">
                <a:latin typeface="Arial" panose="020B0604020202020204" pitchFamily="34" charset="0"/>
                <a:cs typeface="Arial" panose="020B0604020202020204" pitchFamily="34" charset="0"/>
              </a:rPr>
              <a:t>Y[i];</a:t>
            </a:r>
            <a:endParaRPr sz="2400" dirty="0">
              <a:latin typeface="Arial" panose="020B0604020202020204" pitchFamily="34" charset="0"/>
              <a:cs typeface="Arial" panose="020B0604020202020204" pitchFamily="34" charset="0"/>
            </a:endParaRPr>
          </a:p>
          <a:p>
            <a:pPr marL="12700">
              <a:lnSpc>
                <a:spcPct val="100000"/>
              </a:lnSpc>
              <a:spcBef>
                <a:spcPts val="575"/>
              </a:spcBef>
            </a:pPr>
            <a:r>
              <a:rPr sz="2400" dirty="0">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413385" indent="-287020" defTabSz="0">
              <a:lnSpc>
                <a:spcPct val="100000"/>
              </a:lnSpc>
              <a:spcBef>
                <a:spcPts val="485"/>
              </a:spcBef>
              <a:buClr>
                <a:srgbClr val="003399"/>
              </a:buClr>
              <a:buSzPct val="55000"/>
              <a:buFont typeface="Wingdings" panose="05000000000000000000" pitchFamily="2" charset="2"/>
              <a:buChar char=""/>
              <a:tabLst>
                <a:tab pos="412750" algn="l"/>
                <a:tab pos="414020" algn="l"/>
              </a:tabLst>
            </a:pPr>
            <a:r>
              <a:rPr sz="2000" dirty="0">
                <a:solidFill>
                  <a:srgbClr val="6F2F9F"/>
                </a:solidFill>
                <a:latin typeface="Arial" panose="020B0604020202020204" pitchFamily="34" charset="0"/>
                <a:cs typeface="Arial" panose="020B0604020202020204" pitchFamily="34" charset="0"/>
              </a:rPr>
              <a:t>Loop-carried dependence in </a:t>
            </a:r>
            <a:r>
              <a:rPr sz="2000" spc="-5" dirty="0">
                <a:solidFill>
                  <a:srgbClr val="6F2F9F"/>
                </a:solidFill>
                <a:latin typeface="Arial" panose="020B0604020202020204" pitchFamily="34" charset="0"/>
                <a:cs typeface="Arial" panose="020B0604020202020204" pitchFamily="34" charset="0"/>
              </a:rPr>
              <a:t>the </a:t>
            </a:r>
            <a:r>
              <a:rPr sz="2000" dirty="0">
                <a:solidFill>
                  <a:srgbClr val="6F2F9F"/>
                </a:solidFill>
                <a:latin typeface="Arial" panose="020B0604020202020204" pitchFamily="34" charset="0"/>
                <a:cs typeface="Arial" panose="020B0604020202020204" pitchFamily="34" charset="0"/>
              </a:rPr>
              <a:t>form of</a:t>
            </a:r>
            <a:r>
              <a:rPr sz="2000" spc="-145" dirty="0">
                <a:solidFill>
                  <a:srgbClr val="6F2F9F"/>
                </a:solidFill>
                <a:latin typeface="Arial" panose="020B0604020202020204" pitchFamily="34" charset="0"/>
                <a:cs typeface="Arial" panose="020B0604020202020204" pitchFamily="34" charset="0"/>
              </a:rPr>
              <a:t> </a:t>
            </a:r>
            <a:r>
              <a:rPr sz="2000" i="1" dirty="0">
                <a:solidFill>
                  <a:srgbClr val="6F2F9F"/>
                </a:solidFill>
                <a:latin typeface="Arial" panose="020B0604020202020204" pitchFamily="34" charset="0"/>
                <a:cs typeface="Arial" panose="020B0604020202020204" pitchFamily="34" charset="0"/>
              </a:rPr>
              <a:t>recurrence</a:t>
            </a:r>
            <a:endParaRPr sz="2000" dirty="0">
              <a:latin typeface="Arial" panose="020B0604020202020204" pitchFamily="34" charset="0"/>
              <a:cs typeface="Arial" panose="020B0604020202020204" pitchFamily="34" charset="0"/>
            </a:endParaRPr>
          </a:p>
        </p:txBody>
      </p:sp>
      <p:sp>
        <p:nvSpPr>
          <p:cNvPr id="6" name="object 6"/>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7" name="object 7"/>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8" name="object 8"/>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9" name="object 9"/>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56310" y="85744"/>
            <a:ext cx="6339082" cy="629018"/>
          </a:xfrm>
          <a:prstGeom prst="rect">
            <a:avLst/>
          </a:prstGeom>
        </p:spPr>
        <p:txBody>
          <a:bodyPr vert="horz" wrap="square" lIns="0" tIns="13335" rIns="0" bIns="0" rtlCol="0">
            <a:spAutoFit/>
          </a:bodyPr>
          <a:lstStyle/>
          <a:p>
            <a:pPr marL="12700">
              <a:lnSpc>
                <a:spcPct val="100000"/>
              </a:lnSpc>
              <a:spcBef>
                <a:spcPts val="105"/>
              </a:spcBef>
            </a:pPr>
            <a:r>
              <a:rPr spc="-5" dirty="0"/>
              <a:t>Finding</a:t>
            </a:r>
            <a:r>
              <a:rPr spc="-80" dirty="0"/>
              <a:t> </a:t>
            </a:r>
            <a:r>
              <a:rPr spc="-5" dirty="0"/>
              <a:t>dependencies</a:t>
            </a:r>
            <a:endParaRPr spc="-5" dirty="0"/>
          </a:p>
        </p:txBody>
      </p:sp>
      <p:sp>
        <p:nvSpPr>
          <p:cNvPr id="4" name="object 4"/>
          <p:cNvSpPr txBox="1"/>
          <p:nvPr/>
        </p:nvSpPr>
        <p:spPr>
          <a:xfrm>
            <a:off x="402437" y="861311"/>
            <a:ext cx="8195309" cy="4026102"/>
          </a:xfrm>
          <a:prstGeom prst="rect">
            <a:avLst/>
          </a:prstGeom>
        </p:spPr>
        <p:txBody>
          <a:bodyPr vert="horz" wrap="square" lIns="0" tIns="85725" rIns="0" bIns="0" rtlCol="0">
            <a:spAutoFit/>
          </a:bodyPr>
          <a:lstStyle/>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Assume </a:t>
            </a:r>
            <a:r>
              <a:rPr sz="2400" dirty="0">
                <a:solidFill>
                  <a:srgbClr val="003399"/>
                </a:solidFill>
                <a:latin typeface="Arial" panose="020B0604020202020204" pitchFamily="34" charset="0"/>
                <a:cs typeface="Arial" panose="020B0604020202020204" pitchFamily="34" charset="0"/>
              </a:rPr>
              <a:t>that </a:t>
            </a:r>
            <a:r>
              <a:rPr sz="2400" spc="-5" dirty="0">
                <a:solidFill>
                  <a:srgbClr val="003399"/>
                </a:solidFill>
                <a:latin typeface="Arial" panose="020B0604020202020204" pitchFamily="34" charset="0"/>
                <a:cs typeface="Arial" panose="020B0604020202020204" pitchFamily="34" charset="0"/>
              </a:rPr>
              <a:t>a </a:t>
            </a:r>
            <a:r>
              <a:rPr sz="2400" i="1" spc="-5" dirty="0">
                <a:solidFill>
                  <a:srgbClr val="003399"/>
                </a:solidFill>
                <a:latin typeface="Arial" panose="020B0604020202020204" pitchFamily="34" charset="0"/>
                <a:cs typeface="Arial" panose="020B0604020202020204" pitchFamily="34" charset="0"/>
              </a:rPr>
              <a:t>1-D </a:t>
            </a:r>
            <a:r>
              <a:rPr sz="2400" spc="-5" dirty="0">
                <a:solidFill>
                  <a:srgbClr val="003399"/>
                </a:solidFill>
                <a:latin typeface="Arial" panose="020B0604020202020204" pitchFamily="34" charset="0"/>
                <a:cs typeface="Arial" panose="020B0604020202020204" pitchFamily="34" charset="0"/>
              </a:rPr>
              <a:t>array index </a:t>
            </a:r>
            <a:r>
              <a:rPr sz="2400" i="1" spc="-5" dirty="0">
                <a:solidFill>
                  <a:srgbClr val="003399"/>
                </a:solidFill>
                <a:latin typeface="Arial" panose="020B0604020202020204" pitchFamily="34" charset="0"/>
                <a:cs typeface="Arial" panose="020B0604020202020204" pitchFamily="34" charset="0"/>
              </a:rPr>
              <a:t>i </a:t>
            </a:r>
            <a:r>
              <a:rPr sz="2400" spc="-5" dirty="0">
                <a:solidFill>
                  <a:srgbClr val="003399"/>
                </a:solidFill>
                <a:latin typeface="Arial" panose="020B0604020202020204" pitchFamily="34" charset="0"/>
                <a:cs typeface="Arial" panose="020B0604020202020204" pitchFamily="34" charset="0"/>
              </a:rPr>
              <a:t>is</a:t>
            </a:r>
            <a:r>
              <a:rPr sz="2400" spc="45" dirty="0">
                <a:solidFill>
                  <a:srgbClr val="003399"/>
                </a:solidFill>
                <a:latin typeface="Arial" panose="020B0604020202020204" pitchFamily="34" charset="0"/>
                <a:cs typeface="Arial" panose="020B0604020202020204" pitchFamily="34" charset="0"/>
              </a:rPr>
              <a:t> </a:t>
            </a:r>
            <a:r>
              <a:rPr sz="2400" b="1" i="1" spc="-5" dirty="0">
                <a:solidFill>
                  <a:srgbClr val="003399"/>
                </a:solidFill>
                <a:latin typeface="Arial" panose="020B0604020202020204" pitchFamily="34" charset="0"/>
                <a:cs typeface="Arial" panose="020B0604020202020204" pitchFamily="34" charset="0"/>
              </a:rPr>
              <a:t>affine</a:t>
            </a:r>
            <a:r>
              <a:rPr sz="2400" spc="-5" dirty="0">
                <a:solidFill>
                  <a:srgbClr val="003399"/>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i="1" dirty="0">
                <a:solidFill>
                  <a:srgbClr val="0033CC"/>
                </a:solidFill>
                <a:latin typeface="Arial" panose="020B0604020202020204" pitchFamily="34" charset="0"/>
                <a:cs typeface="Arial" panose="020B0604020202020204" pitchFamily="34" charset="0"/>
              </a:rPr>
              <a:t>a </a:t>
            </a:r>
            <a:r>
              <a:rPr lang="zh-CN" altLang="en-US" sz="2400" dirty="0">
                <a:solidFill>
                  <a:srgbClr val="0033CC"/>
                </a:solidFill>
                <a:latin typeface="Arial" panose="020B0604020202020204" pitchFamily="34" charset="0"/>
                <a:cs typeface="Arial" panose="020B0604020202020204" pitchFamily="34" charset="0"/>
              </a:rPr>
              <a:t>*</a:t>
            </a:r>
            <a:r>
              <a:rPr sz="2400" dirty="0">
                <a:solidFill>
                  <a:srgbClr val="0033CC"/>
                </a:solidFill>
                <a:latin typeface="Arial" panose="020B0604020202020204" pitchFamily="34" charset="0"/>
                <a:cs typeface="Arial" panose="020B0604020202020204" pitchFamily="34" charset="0"/>
              </a:rPr>
              <a:t> </a:t>
            </a:r>
            <a:r>
              <a:rPr sz="2400" i="1" dirty="0">
                <a:solidFill>
                  <a:srgbClr val="0033CC"/>
                </a:solidFill>
                <a:latin typeface="Arial" panose="020B0604020202020204" pitchFamily="34" charset="0"/>
                <a:cs typeface="Arial" panose="020B0604020202020204" pitchFamily="34" charset="0"/>
              </a:rPr>
              <a:t>i </a:t>
            </a:r>
            <a:r>
              <a:rPr sz="2400" dirty="0">
                <a:solidFill>
                  <a:srgbClr val="0033CC"/>
                </a:solidFill>
                <a:latin typeface="Arial" panose="020B0604020202020204" pitchFamily="34" charset="0"/>
                <a:cs typeface="Arial" panose="020B0604020202020204" pitchFamily="34" charset="0"/>
              </a:rPr>
              <a:t>+ </a:t>
            </a:r>
            <a:r>
              <a:rPr sz="2400" i="1" dirty="0">
                <a:solidFill>
                  <a:srgbClr val="0033CC"/>
                </a:solidFill>
                <a:latin typeface="Arial" panose="020B0604020202020204" pitchFamily="34" charset="0"/>
                <a:cs typeface="Arial" panose="020B0604020202020204" pitchFamily="34" charset="0"/>
              </a:rPr>
              <a:t>b </a:t>
            </a:r>
            <a:r>
              <a:rPr sz="2400" spc="-5" dirty="0">
                <a:solidFill>
                  <a:srgbClr val="0033CC"/>
                </a:solidFill>
                <a:latin typeface="Arial" panose="020B0604020202020204" pitchFamily="34" charset="0"/>
                <a:cs typeface="Arial" panose="020B0604020202020204" pitchFamily="34" charset="0"/>
              </a:rPr>
              <a:t>(with </a:t>
            </a:r>
            <a:r>
              <a:rPr sz="2400" dirty="0">
                <a:solidFill>
                  <a:srgbClr val="0033CC"/>
                </a:solidFill>
                <a:latin typeface="Arial" panose="020B0604020202020204" pitchFamily="34" charset="0"/>
                <a:cs typeface="Arial" panose="020B0604020202020204" pitchFamily="34" charset="0"/>
              </a:rPr>
              <a:t>constants </a:t>
            </a:r>
            <a:r>
              <a:rPr sz="2400" i="1" dirty="0">
                <a:solidFill>
                  <a:srgbClr val="0033CC"/>
                </a:solidFill>
                <a:latin typeface="Arial" panose="020B0604020202020204" pitchFamily="34" charset="0"/>
                <a:cs typeface="Arial" panose="020B0604020202020204" pitchFamily="34" charset="0"/>
              </a:rPr>
              <a:t>a </a:t>
            </a:r>
            <a:r>
              <a:rPr sz="2400" spc="-5" dirty="0">
                <a:solidFill>
                  <a:srgbClr val="0033CC"/>
                </a:solidFill>
                <a:latin typeface="Arial" panose="020B0604020202020204" pitchFamily="34" charset="0"/>
                <a:cs typeface="Arial" panose="020B0604020202020204" pitchFamily="34" charset="0"/>
              </a:rPr>
              <a:t>and</a:t>
            </a:r>
            <a:r>
              <a:rPr sz="2400" spc="-35" dirty="0">
                <a:solidFill>
                  <a:srgbClr val="0033CC"/>
                </a:solidFill>
                <a:latin typeface="Arial" panose="020B0604020202020204" pitchFamily="34" charset="0"/>
                <a:cs typeface="Arial" panose="020B0604020202020204" pitchFamily="34" charset="0"/>
              </a:rPr>
              <a:t> </a:t>
            </a:r>
            <a:r>
              <a:rPr sz="2400" i="1" spc="-5" dirty="0">
                <a:solidFill>
                  <a:srgbClr val="0033CC"/>
                </a:solidFill>
                <a:latin typeface="Arial" panose="020B0604020202020204" pitchFamily="34" charset="0"/>
                <a:cs typeface="Arial" panose="020B0604020202020204" pitchFamily="34" charset="0"/>
              </a:rPr>
              <a:t>b</a:t>
            </a:r>
            <a:r>
              <a:rPr sz="2400" spc="-5" dirty="0">
                <a:solidFill>
                  <a:srgbClr val="0033CC"/>
                </a:solidFill>
                <a:latin typeface="Arial" panose="020B0604020202020204" pitchFamily="34" charset="0"/>
                <a:cs typeface="Arial" panose="020B0604020202020204" pitchFamily="34" charset="0"/>
              </a:rPr>
              <a:t>)</a:t>
            </a:r>
            <a:endParaRPr sz="2400" dirty="0">
              <a:latin typeface="Arial" panose="020B0604020202020204" pitchFamily="34" charset="0"/>
              <a:cs typeface="Arial" panose="020B0604020202020204" pitchFamily="34" charset="0"/>
            </a:endParaRPr>
          </a:p>
          <a:p>
            <a:pPr marL="355600" indent="-342900" defTabSz="0">
              <a:lnSpc>
                <a:spcPct val="100000"/>
              </a:lnSpc>
              <a:spcBef>
                <a:spcPts val="580"/>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An </a:t>
            </a:r>
            <a:r>
              <a:rPr sz="2400" i="1" spc="-5" dirty="0">
                <a:solidFill>
                  <a:srgbClr val="003399"/>
                </a:solidFill>
                <a:latin typeface="Arial" panose="020B0604020202020204" pitchFamily="34" charset="0"/>
                <a:cs typeface="Arial" panose="020B0604020202020204" pitchFamily="34" charset="0"/>
              </a:rPr>
              <a:t>n-D </a:t>
            </a:r>
            <a:r>
              <a:rPr sz="2400" spc="-5" dirty="0">
                <a:solidFill>
                  <a:srgbClr val="003399"/>
                </a:solidFill>
                <a:latin typeface="Arial" panose="020B0604020202020204" pitchFamily="34" charset="0"/>
                <a:cs typeface="Arial" panose="020B0604020202020204" pitchFamily="34" charset="0"/>
              </a:rPr>
              <a:t>array index is </a:t>
            </a:r>
            <a:r>
              <a:rPr sz="2400" i="1" spc="-5" dirty="0">
                <a:solidFill>
                  <a:srgbClr val="003399"/>
                </a:solidFill>
                <a:latin typeface="Arial" panose="020B0604020202020204" pitchFamily="34" charset="0"/>
                <a:cs typeface="Arial" panose="020B0604020202020204" pitchFamily="34" charset="0"/>
              </a:rPr>
              <a:t>affine </a:t>
            </a:r>
            <a:r>
              <a:rPr sz="2400" dirty="0">
                <a:solidFill>
                  <a:srgbClr val="003399"/>
                </a:solidFill>
                <a:latin typeface="Arial" panose="020B0604020202020204" pitchFamily="34" charset="0"/>
                <a:cs typeface="Arial" panose="020B0604020202020204" pitchFamily="34" charset="0"/>
              </a:rPr>
              <a:t>if it </a:t>
            </a:r>
            <a:r>
              <a:rPr sz="2400" spc="-5" dirty="0">
                <a:solidFill>
                  <a:srgbClr val="003399"/>
                </a:solidFill>
                <a:latin typeface="Arial" panose="020B0604020202020204" pitchFamily="34" charset="0"/>
                <a:cs typeface="Arial" panose="020B0604020202020204" pitchFamily="34" charset="0"/>
              </a:rPr>
              <a:t>is affine in each</a:t>
            </a:r>
            <a:r>
              <a:rPr sz="2400" spc="11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dimension</a:t>
            </a:r>
            <a:endParaRPr sz="2400" dirty="0">
              <a:latin typeface="Arial" panose="020B0604020202020204" pitchFamily="34" charset="0"/>
              <a:cs typeface="Arial" panose="020B0604020202020204" pitchFamily="34" charset="0"/>
            </a:endParaRPr>
          </a:p>
          <a:p>
            <a:pPr marL="355600" indent="-342900" defTabSz="0">
              <a:lnSpc>
                <a:spcPct val="100000"/>
              </a:lnSpc>
              <a:spcBef>
                <a:spcPts val="57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Assume:</a:t>
            </a:r>
            <a:endParaRPr sz="24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spc="-5" dirty="0">
                <a:solidFill>
                  <a:srgbClr val="0033CC"/>
                </a:solidFill>
                <a:latin typeface="Arial" panose="020B0604020202020204" pitchFamily="34" charset="0"/>
                <a:cs typeface="Arial" panose="020B0604020202020204" pitchFamily="34" charset="0"/>
              </a:rPr>
              <a:t>Store </a:t>
            </a:r>
            <a:r>
              <a:rPr sz="2000" dirty="0">
                <a:solidFill>
                  <a:srgbClr val="0033CC"/>
                </a:solidFill>
                <a:latin typeface="Arial" panose="020B0604020202020204" pitchFamily="34" charset="0"/>
                <a:cs typeface="Arial" panose="020B0604020202020204" pitchFamily="34" charset="0"/>
              </a:rPr>
              <a:t>to </a:t>
            </a:r>
            <a:r>
              <a:rPr sz="2000" i="1" dirty="0">
                <a:solidFill>
                  <a:srgbClr val="0033CC"/>
                </a:solidFill>
                <a:latin typeface="Arial" panose="020B0604020202020204" pitchFamily="34" charset="0"/>
                <a:cs typeface="Arial" panose="020B0604020202020204" pitchFamily="34" charset="0"/>
              </a:rPr>
              <a:t>a </a:t>
            </a:r>
            <a:r>
              <a:rPr lang="zh-CN" altLang="en-US" sz="2000" dirty="0">
                <a:solidFill>
                  <a:srgbClr val="0033CC"/>
                </a:solidFill>
                <a:latin typeface="Arial" panose="020B0604020202020204" pitchFamily="34" charset="0"/>
                <a:cs typeface="Arial" panose="020B0604020202020204" pitchFamily="34" charset="0"/>
              </a:rPr>
              <a:t>*</a:t>
            </a:r>
            <a:r>
              <a:rPr sz="2000" dirty="0">
                <a:solidFill>
                  <a:srgbClr val="0033CC"/>
                </a:solidFill>
                <a:latin typeface="Arial" panose="020B0604020202020204" pitchFamily="34" charset="0"/>
                <a:cs typeface="Arial" panose="020B0604020202020204" pitchFamily="34" charset="0"/>
              </a:rPr>
              <a:t> </a:t>
            </a:r>
            <a:r>
              <a:rPr sz="2000" i="1" dirty="0" err="1">
                <a:solidFill>
                  <a:srgbClr val="0033CC"/>
                </a:solidFill>
                <a:latin typeface="Arial" panose="020B0604020202020204" pitchFamily="34" charset="0"/>
                <a:cs typeface="Arial" panose="020B0604020202020204" pitchFamily="34" charset="0"/>
              </a:rPr>
              <a:t>i</a:t>
            </a:r>
            <a:r>
              <a:rPr sz="2000" i="1"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 </a:t>
            </a:r>
            <a:r>
              <a:rPr sz="2000" i="1" dirty="0">
                <a:solidFill>
                  <a:srgbClr val="0033CC"/>
                </a:solidFill>
                <a:latin typeface="Arial" panose="020B0604020202020204" pitchFamily="34" charset="0"/>
                <a:cs typeface="Arial" panose="020B0604020202020204" pitchFamily="34" charset="0"/>
              </a:rPr>
              <a:t>b</a:t>
            </a:r>
            <a:r>
              <a:rPr sz="2000" dirty="0">
                <a:solidFill>
                  <a:srgbClr val="0033CC"/>
                </a:solidFill>
                <a:latin typeface="Arial" panose="020B0604020202020204" pitchFamily="34" charset="0"/>
                <a:cs typeface="Arial" panose="020B0604020202020204" pitchFamily="34" charset="0"/>
              </a:rPr>
              <a:t>,</a:t>
            </a:r>
            <a:r>
              <a:rPr sz="2000" spc="-8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then</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Load from </a:t>
            </a:r>
            <a:r>
              <a:rPr sz="2000" i="1" dirty="0">
                <a:solidFill>
                  <a:srgbClr val="0033CC"/>
                </a:solidFill>
                <a:latin typeface="Arial" panose="020B0604020202020204" pitchFamily="34" charset="0"/>
                <a:cs typeface="Arial" panose="020B0604020202020204" pitchFamily="34" charset="0"/>
              </a:rPr>
              <a:t>c </a:t>
            </a:r>
            <a:r>
              <a:rPr lang="zh-CN" altLang="en-US" sz="2000" dirty="0">
                <a:solidFill>
                  <a:srgbClr val="0033CC"/>
                </a:solidFill>
                <a:latin typeface="Arial" panose="020B0604020202020204" pitchFamily="34" charset="0"/>
                <a:cs typeface="Arial" panose="020B0604020202020204" pitchFamily="34" charset="0"/>
              </a:rPr>
              <a:t>*</a:t>
            </a:r>
            <a:r>
              <a:rPr sz="2000" dirty="0">
                <a:solidFill>
                  <a:srgbClr val="0033CC"/>
                </a:solidFill>
                <a:latin typeface="Arial" panose="020B0604020202020204" pitchFamily="34" charset="0"/>
                <a:cs typeface="Arial" panose="020B0604020202020204" pitchFamily="34" charset="0"/>
              </a:rPr>
              <a:t> </a:t>
            </a:r>
            <a:r>
              <a:rPr sz="2000" i="1" dirty="0">
                <a:solidFill>
                  <a:srgbClr val="0033CC"/>
                </a:solidFill>
                <a:latin typeface="Arial" panose="020B0604020202020204" pitchFamily="34" charset="0"/>
                <a:cs typeface="Arial" panose="020B0604020202020204" pitchFamily="34" charset="0"/>
              </a:rPr>
              <a:t>i </a:t>
            </a:r>
            <a:r>
              <a:rPr sz="2000" dirty="0">
                <a:solidFill>
                  <a:srgbClr val="0033CC"/>
                </a:solidFill>
                <a:latin typeface="Arial" panose="020B0604020202020204" pitchFamily="34" charset="0"/>
                <a:cs typeface="Arial" panose="020B0604020202020204" pitchFamily="34" charset="0"/>
              </a:rPr>
              <a:t>+</a:t>
            </a:r>
            <a:r>
              <a:rPr sz="2000" spc="-85" dirty="0">
                <a:solidFill>
                  <a:srgbClr val="0033CC"/>
                </a:solidFill>
                <a:latin typeface="Arial" panose="020B0604020202020204" pitchFamily="34" charset="0"/>
                <a:cs typeface="Arial" panose="020B0604020202020204" pitchFamily="34" charset="0"/>
              </a:rPr>
              <a:t> </a:t>
            </a:r>
            <a:r>
              <a:rPr sz="2000" i="1" dirty="0">
                <a:solidFill>
                  <a:srgbClr val="0033CC"/>
                </a:solidFill>
                <a:latin typeface="Arial" panose="020B0604020202020204" pitchFamily="34" charset="0"/>
                <a:cs typeface="Arial" panose="020B0604020202020204" pitchFamily="34" charset="0"/>
              </a:rPr>
              <a:t>d</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0"/>
              </a:spcBef>
              <a:buClr>
                <a:srgbClr val="003399"/>
              </a:buClr>
              <a:buSzPct val="55000"/>
              <a:buFont typeface="Wingdings" panose="05000000000000000000" pitchFamily="2" charset="2"/>
              <a:buChar char=""/>
              <a:tabLst>
                <a:tab pos="756285" algn="l"/>
                <a:tab pos="756920" algn="l"/>
              </a:tabLst>
            </a:pPr>
            <a:r>
              <a:rPr sz="2000" i="1" dirty="0">
                <a:solidFill>
                  <a:srgbClr val="0033CC"/>
                </a:solidFill>
                <a:latin typeface="Arial" panose="020B0604020202020204" pitchFamily="34" charset="0"/>
                <a:cs typeface="Arial" panose="020B0604020202020204" pitchFamily="34" charset="0"/>
              </a:rPr>
              <a:t>i </a:t>
            </a:r>
            <a:r>
              <a:rPr sz="2000" dirty="0">
                <a:solidFill>
                  <a:srgbClr val="0033CC"/>
                </a:solidFill>
                <a:latin typeface="Arial" panose="020B0604020202020204" pitchFamily="34" charset="0"/>
                <a:cs typeface="Arial" panose="020B0604020202020204" pitchFamily="34" charset="0"/>
              </a:rPr>
              <a:t>runs from </a:t>
            </a:r>
            <a:r>
              <a:rPr sz="2000" i="1" dirty="0">
                <a:solidFill>
                  <a:srgbClr val="0033CC"/>
                </a:solidFill>
                <a:latin typeface="Arial" panose="020B0604020202020204" pitchFamily="34" charset="0"/>
                <a:cs typeface="Arial" panose="020B0604020202020204" pitchFamily="34" charset="0"/>
              </a:rPr>
              <a:t>m </a:t>
            </a:r>
            <a:r>
              <a:rPr sz="2000" dirty="0">
                <a:solidFill>
                  <a:srgbClr val="0033CC"/>
                </a:solidFill>
                <a:latin typeface="Arial" panose="020B0604020202020204" pitchFamily="34" charset="0"/>
                <a:cs typeface="Arial" panose="020B0604020202020204" pitchFamily="34" charset="0"/>
              </a:rPr>
              <a:t>to</a:t>
            </a:r>
            <a:r>
              <a:rPr sz="2000" spc="-85" dirty="0">
                <a:solidFill>
                  <a:srgbClr val="0033CC"/>
                </a:solidFill>
                <a:latin typeface="Arial" panose="020B0604020202020204" pitchFamily="34" charset="0"/>
                <a:cs typeface="Arial" panose="020B0604020202020204" pitchFamily="34" charset="0"/>
              </a:rPr>
              <a:t> </a:t>
            </a:r>
            <a:r>
              <a:rPr sz="2000" i="1" dirty="0">
                <a:solidFill>
                  <a:srgbClr val="0033CC"/>
                </a:solidFill>
                <a:latin typeface="Arial" panose="020B0604020202020204" pitchFamily="34" charset="0"/>
                <a:cs typeface="Arial" panose="020B0604020202020204" pitchFamily="34" charset="0"/>
              </a:rPr>
              <a:t>n</a:t>
            </a:r>
            <a:endParaRPr sz="2000" dirty="0">
              <a:latin typeface="Arial" panose="020B0604020202020204" pitchFamily="34" charset="0"/>
              <a:cs typeface="Arial" panose="020B0604020202020204" pitchFamily="34" charset="0"/>
            </a:endParaRPr>
          </a:p>
          <a:p>
            <a:pPr marL="756285" lvl="1" indent="-287020" defTabSz="0">
              <a:lnSpc>
                <a:spcPct val="100000"/>
              </a:lnSpc>
              <a:spcBef>
                <a:spcPts val="485"/>
              </a:spcBef>
              <a:buClr>
                <a:srgbClr val="003399"/>
              </a:buClr>
              <a:buSzPct val="55000"/>
              <a:buFont typeface="Wingdings" panose="05000000000000000000" pitchFamily="2" charset="2"/>
              <a:buChar char=""/>
              <a:tabLst>
                <a:tab pos="756285" algn="l"/>
                <a:tab pos="756920" algn="l"/>
              </a:tabLst>
            </a:pPr>
            <a:r>
              <a:rPr sz="2000" dirty="0">
                <a:solidFill>
                  <a:srgbClr val="0033CC"/>
                </a:solidFill>
                <a:latin typeface="Arial" panose="020B0604020202020204" pitchFamily="34" charset="0"/>
                <a:cs typeface="Arial" panose="020B0604020202020204" pitchFamily="34" charset="0"/>
              </a:rPr>
              <a:t>Dependence exists</a:t>
            </a:r>
            <a:r>
              <a:rPr sz="2000" spc="-55" dirty="0">
                <a:solidFill>
                  <a:srgbClr val="0033CC"/>
                </a:solidFill>
                <a:latin typeface="Arial" panose="020B0604020202020204" pitchFamily="34" charset="0"/>
                <a:cs typeface="Arial" panose="020B0604020202020204" pitchFamily="34" charset="0"/>
              </a:rPr>
              <a:t> </a:t>
            </a:r>
            <a:r>
              <a:rPr sz="2000" spc="-5" dirty="0">
                <a:solidFill>
                  <a:srgbClr val="0033CC"/>
                </a:solidFill>
                <a:latin typeface="Arial" panose="020B0604020202020204" pitchFamily="34" charset="0"/>
                <a:cs typeface="Arial" panose="020B0604020202020204" pitchFamily="34" charset="0"/>
              </a:rPr>
              <a:t>if:</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80"/>
              </a:spcBef>
              <a:buClr>
                <a:srgbClr val="0033CC"/>
              </a:buClr>
              <a:buSzPct val="50000"/>
              <a:buFont typeface="Wingdings" panose="05000000000000000000" pitchFamily="2" charset="2"/>
              <a:buChar char=""/>
              <a:tabLst>
                <a:tab pos="1155065" algn="l"/>
                <a:tab pos="1156335" algn="l"/>
              </a:tabLst>
            </a:pPr>
            <a:r>
              <a:rPr sz="2000" dirty="0">
                <a:solidFill>
                  <a:srgbClr val="000066"/>
                </a:solidFill>
                <a:latin typeface="Arial" panose="020B0604020202020204" pitchFamily="34" charset="0"/>
                <a:cs typeface="Arial" panose="020B0604020202020204" pitchFamily="34" charset="0"/>
              </a:rPr>
              <a:t>Given </a:t>
            </a:r>
            <a:r>
              <a:rPr sz="2000" i="1" spc="-5" dirty="0">
                <a:solidFill>
                  <a:srgbClr val="000066"/>
                </a:solidFill>
                <a:latin typeface="Arial" panose="020B0604020202020204" pitchFamily="34" charset="0"/>
                <a:cs typeface="Arial" panose="020B0604020202020204" pitchFamily="34" charset="0"/>
              </a:rPr>
              <a:t>j</a:t>
            </a:r>
            <a:r>
              <a:rPr sz="2000" spc="-5"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k </a:t>
            </a:r>
            <a:r>
              <a:rPr sz="2000" dirty="0">
                <a:solidFill>
                  <a:srgbClr val="000066"/>
                </a:solidFill>
                <a:latin typeface="Arial" panose="020B0604020202020204" pitchFamily="34" charset="0"/>
                <a:cs typeface="Arial" panose="020B0604020202020204" pitchFamily="34" charset="0"/>
              </a:rPr>
              <a:t>such that </a:t>
            </a:r>
            <a:r>
              <a:rPr sz="2000" i="1" dirty="0">
                <a:solidFill>
                  <a:srgbClr val="000066"/>
                </a:solidFill>
                <a:latin typeface="Arial" panose="020B0604020202020204" pitchFamily="34" charset="0"/>
                <a:cs typeface="Arial" panose="020B0604020202020204" pitchFamily="34" charset="0"/>
              </a:rPr>
              <a:t>m </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j </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n</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m </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k </a:t>
            </a:r>
            <a:r>
              <a:rPr sz="2000" dirty="0">
                <a:solidFill>
                  <a:srgbClr val="000066"/>
                </a:solidFill>
                <a:latin typeface="Arial" panose="020B0604020202020204" pitchFamily="34" charset="0"/>
                <a:cs typeface="Arial" panose="020B0604020202020204" pitchFamily="34" charset="0"/>
              </a:rPr>
              <a:t>≤</a:t>
            </a:r>
            <a:r>
              <a:rPr sz="2000" spc="-185"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n</a:t>
            </a:r>
            <a:endParaRPr sz="2000" dirty="0">
              <a:latin typeface="Arial" panose="020B0604020202020204" pitchFamily="34" charset="0"/>
              <a:cs typeface="Arial" panose="020B0604020202020204" pitchFamily="34" charset="0"/>
            </a:endParaRPr>
          </a:p>
          <a:p>
            <a:pPr marL="1155700" lvl="2" indent="-229235" defTabSz="0">
              <a:lnSpc>
                <a:spcPct val="100000"/>
              </a:lnSpc>
              <a:spcBef>
                <a:spcPts val="480"/>
              </a:spcBef>
              <a:buClr>
                <a:srgbClr val="0033CC"/>
              </a:buClr>
              <a:buSzPct val="50000"/>
              <a:buFont typeface="Wingdings" panose="05000000000000000000" pitchFamily="2" charset="2"/>
              <a:buChar char=""/>
              <a:tabLst>
                <a:tab pos="1155065" algn="l"/>
                <a:tab pos="1156335" algn="l"/>
              </a:tabLst>
            </a:pPr>
            <a:r>
              <a:rPr sz="2000" spc="-5" dirty="0">
                <a:solidFill>
                  <a:srgbClr val="000066"/>
                </a:solidFill>
                <a:latin typeface="Arial" panose="020B0604020202020204" pitchFamily="34" charset="0"/>
                <a:cs typeface="Arial" panose="020B0604020202020204" pitchFamily="34" charset="0"/>
              </a:rPr>
              <a:t>Store </a:t>
            </a:r>
            <a:r>
              <a:rPr sz="2000" dirty="0">
                <a:solidFill>
                  <a:srgbClr val="000066"/>
                </a:solidFill>
                <a:latin typeface="Arial" panose="020B0604020202020204" pitchFamily="34" charset="0"/>
                <a:cs typeface="Arial" panose="020B0604020202020204" pitchFamily="34" charset="0"/>
              </a:rPr>
              <a:t>to </a:t>
            </a:r>
            <a:r>
              <a:rPr sz="2000" i="1" dirty="0">
                <a:solidFill>
                  <a:srgbClr val="000066"/>
                </a:solidFill>
                <a:latin typeface="Arial" panose="020B0604020202020204" pitchFamily="34" charset="0"/>
                <a:cs typeface="Arial" panose="020B0604020202020204" pitchFamily="34" charset="0"/>
              </a:rPr>
              <a:t>a </a:t>
            </a:r>
            <a:r>
              <a:rPr sz="2000" dirty="0">
                <a:solidFill>
                  <a:srgbClr val="000066"/>
                </a:solidFill>
                <a:latin typeface="Arial" panose="020B0604020202020204" pitchFamily="34" charset="0"/>
                <a:cs typeface="Arial" panose="020B0604020202020204" pitchFamily="34" charset="0"/>
              </a:rPr>
              <a:t>x </a:t>
            </a:r>
            <a:r>
              <a:rPr sz="2000" i="1" dirty="0">
                <a:solidFill>
                  <a:srgbClr val="000066"/>
                </a:solidFill>
                <a:latin typeface="Arial" panose="020B0604020202020204" pitchFamily="34" charset="0"/>
                <a:cs typeface="Arial" panose="020B0604020202020204" pitchFamily="34" charset="0"/>
              </a:rPr>
              <a:t>j </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b</a:t>
            </a:r>
            <a:r>
              <a:rPr sz="2000" dirty="0">
                <a:solidFill>
                  <a:srgbClr val="000066"/>
                </a:solidFill>
                <a:latin typeface="Arial" panose="020B0604020202020204" pitchFamily="34" charset="0"/>
                <a:cs typeface="Arial" panose="020B0604020202020204" pitchFamily="34" charset="0"/>
              </a:rPr>
              <a:t>, load from </a:t>
            </a:r>
            <a:r>
              <a:rPr lang="en-US" sz="2000" i="1" dirty="0">
                <a:solidFill>
                  <a:srgbClr val="000066"/>
                </a:solidFill>
                <a:latin typeface="Arial" panose="020B0604020202020204" pitchFamily="34" charset="0"/>
                <a:cs typeface="Arial" panose="020B0604020202020204" pitchFamily="34" charset="0"/>
              </a:rPr>
              <a:t>c</a:t>
            </a:r>
            <a:r>
              <a:rPr sz="2000" i="1"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x </a:t>
            </a:r>
            <a:r>
              <a:rPr sz="2000" i="1" dirty="0">
                <a:solidFill>
                  <a:srgbClr val="000066"/>
                </a:solidFill>
                <a:latin typeface="Arial" panose="020B0604020202020204" pitchFamily="34" charset="0"/>
                <a:cs typeface="Arial" panose="020B0604020202020204" pitchFamily="34" charset="0"/>
              </a:rPr>
              <a:t>k </a:t>
            </a:r>
            <a:r>
              <a:rPr sz="2000" dirty="0">
                <a:solidFill>
                  <a:srgbClr val="000066"/>
                </a:solidFill>
                <a:latin typeface="Arial" panose="020B0604020202020204" pitchFamily="34" charset="0"/>
                <a:cs typeface="Arial" panose="020B0604020202020204" pitchFamily="34" charset="0"/>
              </a:rPr>
              <a:t>+ </a:t>
            </a:r>
            <a:r>
              <a:rPr sz="2000" i="1" dirty="0">
                <a:solidFill>
                  <a:srgbClr val="000066"/>
                </a:solidFill>
                <a:latin typeface="Arial" panose="020B0604020202020204" pitchFamily="34" charset="0"/>
                <a:cs typeface="Arial" panose="020B0604020202020204" pitchFamily="34" charset="0"/>
              </a:rPr>
              <a:t>d</a:t>
            </a:r>
            <a:r>
              <a:rPr sz="2000" dirty="0">
                <a:solidFill>
                  <a:srgbClr val="000066"/>
                </a:solidFill>
                <a:latin typeface="Arial" panose="020B0604020202020204" pitchFamily="34" charset="0"/>
                <a:cs typeface="Arial" panose="020B0604020202020204" pitchFamily="34" charset="0"/>
              </a:rPr>
              <a:t>, and </a:t>
            </a:r>
            <a:r>
              <a:rPr sz="2000" i="1" dirty="0">
                <a:solidFill>
                  <a:srgbClr val="FF0000"/>
                </a:solidFill>
                <a:latin typeface="Arial" panose="020B0604020202020204" pitchFamily="34" charset="0"/>
                <a:cs typeface="Arial" panose="020B0604020202020204" pitchFamily="34" charset="0"/>
              </a:rPr>
              <a:t>a </a:t>
            </a:r>
            <a:r>
              <a:rPr lang="zh-CN" altLang="en-US" sz="2000" dirty="0">
                <a:solidFill>
                  <a:srgbClr val="0033CC"/>
                </a:solidFill>
                <a:latin typeface="Arial" panose="020B0604020202020204" pitchFamily="34" charset="0"/>
                <a:cs typeface="Arial" panose="020B0604020202020204" pitchFamily="34" charset="0"/>
              </a:rPr>
              <a:t>*</a:t>
            </a:r>
            <a:r>
              <a:rPr sz="2000" dirty="0">
                <a:solidFill>
                  <a:srgbClr val="FF0000"/>
                </a:solidFill>
                <a:latin typeface="Arial" panose="020B0604020202020204" pitchFamily="34" charset="0"/>
                <a:cs typeface="Arial" panose="020B0604020202020204" pitchFamily="34" charset="0"/>
              </a:rPr>
              <a:t> </a:t>
            </a:r>
            <a:r>
              <a:rPr sz="2000" i="1" dirty="0">
                <a:solidFill>
                  <a:srgbClr val="FF0000"/>
                </a:solidFill>
                <a:latin typeface="Arial" panose="020B0604020202020204" pitchFamily="34" charset="0"/>
                <a:cs typeface="Arial" panose="020B0604020202020204" pitchFamily="34" charset="0"/>
              </a:rPr>
              <a:t>j </a:t>
            </a:r>
            <a:r>
              <a:rPr sz="2000" dirty="0">
                <a:solidFill>
                  <a:srgbClr val="FF0000"/>
                </a:solidFill>
                <a:latin typeface="Arial" panose="020B0604020202020204" pitchFamily="34" charset="0"/>
                <a:cs typeface="Arial" panose="020B0604020202020204" pitchFamily="34" charset="0"/>
              </a:rPr>
              <a:t>+ </a:t>
            </a:r>
            <a:r>
              <a:rPr sz="2000" i="1" dirty="0">
                <a:solidFill>
                  <a:srgbClr val="FF0000"/>
                </a:solidFill>
                <a:latin typeface="Arial" panose="020B0604020202020204" pitchFamily="34" charset="0"/>
                <a:cs typeface="Arial" panose="020B0604020202020204" pitchFamily="34" charset="0"/>
              </a:rPr>
              <a:t>b </a:t>
            </a:r>
            <a:r>
              <a:rPr sz="2000" dirty="0">
                <a:solidFill>
                  <a:srgbClr val="FF0000"/>
                </a:solidFill>
                <a:latin typeface="Arial" panose="020B0604020202020204" pitchFamily="34" charset="0"/>
                <a:cs typeface="Arial" panose="020B0604020202020204" pitchFamily="34" charset="0"/>
              </a:rPr>
              <a:t>= </a:t>
            </a:r>
            <a:r>
              <a:rPr sz="2000" i="1" dirty="0">
                <a:solidFill>
                  <a:srgbClr val="FF0000"/>
                </a:solidFill>
                <a:latin typeface="Arial" panose="020B0604020202020204" pitchFamily="34" charset="0"/>
                <a:cs typeface="Arial" panose="020B0604020202020204" pitchFamily="34" charset="0"/>
              </a:rPr>
              <a:t>c </a:t>
            </a:r>
            <a:r>
              <a:rPr lang="zh-CN" altLang="en-US" sz="2000" dirty="0">
                <a:solidFill>
                  <a:srgbClr val="0033CC"/>
                </a:solidFill>
                <a:latin typeface="Arial" panose="020B0604020202020204" pitchFamily="34" charset="0"/>
                <a:cs typeface="Arial" panose="020B0604020202020204" pitchFamily="34" charset="0"/>
              </a:rPr>
              <a:t>*</a:t>
            </a:r>
            <a:r>
              <a:rPr sz="2000" dirty="0">
                <a:solidFill>
                  <a:srgbClr val="FF0000"/>
                </a:solidFill>
                <a:latin typeface="Arial" panose="020B0604020202020204" pitchFamily="34" charset="0"/>
                <a:cs typeface="Arial" panose="020B0604020202020204" pitchFamily="34" charset="0"/>
              </a:rPr>
              <a:t> </a:t>
            </a:r>
            <a:r>
              <a:rPr sz="2000" i="1" dirty="0">
                <a:solidFill>
                  <a:srgbClr val="FF0000"/>
                </a:solidFill>
                <a:latin typeface="Arial" panose="020B0604020202020204" pitchFamily="34" charset="0"/>
                <a:cs typeface="Arial" panose="020B0604020202020204" pitchFamily="34" charset="0"/>
              </a:rPr>
              <a:t>k </a:t>
            </a:r>
            <a:r>
              <a:rPr sz="2000" dirty="0">
                <a:solidFill>
                  <a:srgbClr val="FF0000"/>
                </a:solidFill>
                <a:latin typeface="Arial" panose="020B0604020202020204" pitchFamily="34" charset="0"/>
                <a:cs typeface="Arial" panose="020B0604020202020204" pitchFamily="34" charset="0"/>
              </a:rPr>
              <a:t>+</a:t>
            </a:r>
            <a:r>
              <a:rPr sz="2000" spc="-290" dirty="0">
                <a:solidFill>
                  <a:srgbClr val="FF0000"/>
                </a:solidFill>
                <a:latin typeface="Arial" panose="020B0604020202020204" pitchFamily="34" charset="0"/>
                <a:cs typeface="Arial" panose="020B0604020202020204" pitchFamily="34" charset="0"/>
              </a:rPr>
              <a:t> </a:t>
            </a:r>
            <a:r>
              <a:rPr sz="2000" i="1" dirty="0">
                <a:solidFill>
                  <a:srgbClr val="FF0000"/>
                </a:solidFill>
                <a:latin typeface="Arial" panose="020B0604020202020204" pitchFamily="34" charset="0"/>
                <a:cs typeface="Arial" panose="020B0604020202020204" pitchFamily="34" charset="0"/>
              </a:rPr>
              <a:t>d</a:t>
            </a:r>
            <a:endParaRPr sz="20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6870912" cy="629018"/>
          </a:xfrm>
          <a:prstGeom prst="rect">
            <a:avLst/>
          </a:prstGeom>
        </p:spPr>
        <p:txBody>
          <a:bodyPr vert="horz" wrap="square" lIns="0" tIns="13335" rIns="0" bIns="0" rtlCol="0">
            <a:spAutoFit/>
          </a:bodyPr>
          <a:lstStyle/>
          <a:p>
            <a:pPr marL="12700">
              <a:lnSpc>
                <a:spcPct val="100000"/>
              </a:lnSpc>
              <a:spcBef>
                <a:spcPts val="105"/>
              </a:spcBef>
            </a:pPr>
            <a:r>
              <a:rPr spc="-5" dirty="0"/>
              <a:t>Finding</a:t>
            </a:r>
            <a:r>
              <a:rPr spc="-80" dirty="0"/>
              <a:t> </a:t>
            </a:r>
            <a:r>
              <a:rPr spc="-5" dirty="0"/>
              <a:t>dependencies</a:t>
            </a:r>
            <a:endParaRPr spc="-5" dirty="0"/>
          </a:p>
        </p:txBody>
      </p:sp>
      <p:sp>
        <p:nvSpPr>
          <p:cNvPr id="4" name="object 4"/>
          <p:cNvSpPr txBox="1"/>
          <p:nvPr/>
        </p:nvSpPr>
        <p:spPr>
          <a:xfrm>
            <a:off x="402437" y="717295"/>
            <a:ext cx="7994650" cy="4634865"/>
          </a:xfrm>
          <a:prstGeom prst="rect">
            <a:avLst/>
          </a:prstGeom>
        </p:spPr>
        <p:txBody>
          <a:bodyPr vert="horz" wrap="square" lIns="0" tIns="85725" rIns="0" bIns="0" rtlCol="0">
            <a:spAutoFit/>
          </a:bodyPr>
          <a:lstStyle/>
          <a:p>
            <a:pPr marL="355600" indent="-342900" defTabSz="0">
              <a:lnSpc>
                <a:spcPct val="100000"/>
              </a:lnSpc>
              <a:spcBef>
                <a:spcPts val="67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Generally cannot determine </a:t>
            </a:r>
            <a:r>
              <a:rPr sz="2400" dirty="0">
                <a:solidFill>
                  <a:srgbClr val="003399"/>
                </a:solidFill>
                <a:latin typeface="Arial" panose="020B0604020202020204" pitchFamily="34" charset="0"/>
                <a:cs typeface="Arial" panose="020B0604020202020204" pitchFamily="34" charset="0"/>
              </a:rPr>
              <a:t>at </a:t>
            </a:r>
            <a:r>
              <a:rPr sz="2400" spc="-5" dirty="0">
                <a:solidFill>
                  <a:srgbClr val="003399"/>
                </a:solidFill>
                <a:latin typeface="Arial" panose="020B0604020202020204" pitchFamily="34" charset="0"/>
                <a:cs typeface="Arial" panose="020B0604020202020204" pitchFamily="34" charset="0"/>
              </a:rPr>
              <a:t>compile</a:t>
            </a:r>
            <a:r>
              <a:rPr sz="2400" spc="50"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time</a:t>
            </a:r>
            <a:endParaRPr sz="2400">
              <a:latin typeface="Arial" panose="020B0604020202020204" pitchFamily="34" charset="0"/>
              <a:cs typeface="Arial" panose="020B0604020202020204" pitchFamily="34" charset="0"/>
            </a:endParaRPr>
          </a:p>
          <a:p>
            <a:pPr marL="355600" indent="-342900" defTabSz="0">
              <a:lnSpc>
                <a:spcPct val="100000"/>
              </a:lnSpc>
              <a:spcBef>
                <a:spcPts val="575"/>
              </a:spcBef>
              <a:buClr>
                <a:srgbClr val="0033CC"/>
              </a:buClr>
              <a:buSzPct val="60000"/>
              <a:buFont typeface="Wingdings" panose="05000000000000000000" pitchFamily="2" charset="2"/>
              <a:buChar char=""/>
              <a:tabLst>
                <a:tab pos="354965" algn="l"/>
                <a:tab pos="355600" algn="l"/>
              </a:tabLst>
            </a:pPr>
            <a:r>
              <a:rPr sz="2400" dirty="0">
                <a:solidFill>
                  <a:srgbClr val="003399"/>
                </a:solidFill>
                <a:latin typeface="Arial" panose="020B0604020202020204" pitchFamily="34" charset="0"/>
                <a:cs typeface="Arial" panose="020B0604020202020204" pitchFamily="34" charset="0"/>
              </a:rPr>
              <a:t>Test for </a:t>
            </a:r>
            <a:r>
              <a:rPr sz="2400" spc="-5" dirty="0">
                <a:solidFill>
                  <a:srgbClr val="003399"/>
                </a:solidFill>
                <a:latin typeface="Arial" panose="020B0604020202020204" pitchFamily="34" charset="0"/>
                <a:cs typeface="Arial" panose="020B0604020202020204" pitchFamily="34" charset="0"/>
              </a:rPr>
              <a:t>absence </a:t>
            </a:r>
            <a:r>
              <a:rPr sz="2400" dirty="0">
                <a:solidFill>
                  <a:srgbClr val="003399"/>
                </a:solidFill>
                <a:latin typeface="Arial" panose="020B0604020202020204" pitchFamily="34" charset="0"/>
                <a:cs typeface="Arial" panose="020B0604020202020204" pitchFamily="34" charset="0"/>
              </a:rPr>
              <a:t>of </a:t>
            </a:r>
            <a:r>
              <a:rPr sz="2400" spc="-5" dirty="0">
                <a:solidFill>
                  <a:srgbClr val="003399"/>
                </a:solidFill>
                <a:latin typeface="Arial" panose="020B0604020202020204" pitchFamily="34" charset="0"/>
                <a:cs typeface="Arial" panose="020B0604020202020204" pitchFamily="34" charset="0"/>
              </a:rPr>
              <a:t>a</a:t>
            </a:r>
            <a:r>
              <a:rPr sz="2400" spc="-20" dirty="0">
                <a:solidFill>
                  <a:srgbClr val="003399"/>
                </a:solidFill>
                <a:latin typeface="Arial" panose="020B0604020202020204" pitchFamily="34" charset="0"/>
                <a:cs typeface="Arial" panose="020B0604020202020204" pitchFamily="34" charset="0"/>
              </a:rPr>
              <a:t> </a:t>
            </a:r>
            <a:r>
              <a:rPr sz="2400" spc="-5" dirty="0">
                <a:solidFill>
                  <a:srgbClr val="003399"/>
                </a:solidFill>
                <a:latin typeface="Arial" panose="020B0604020202020204" pitchFamily="34" charset="0"/>
                <a:cs typeface="Arial" panose="020B0604020202020204" pitchFamily="34" charset="0"/>
              </a:rPr>
              <a:t>dependence:</a:t>
            </a:r>
            <a:endParaRPr sz="2400">
              <a:latin typeface="Arial" panose="020B0604020202020204" pitchFamily="34" charset="0"/>
              <a:cs typeface="Arial" panose="020B0604020202020204" pitchFamily="34" charset="0"/>
            </a:endParaRPr>
          </a:p>
          <a:p>
            <a:pPr marL="756285" lvl="1" indent="-287020" defTabSz="0">
              <a:lnSpc>
                <a:spcPct val="100000"/>
              </a:lnSpc>
              <a:spcBef>
                <a:spcPts val="575"/>
              </a:spcBef>
              <a:buClr>
                <a:srgbClr val="003399"/>
              </a:buClr>
              <a:buSzPct val="54000"/>
              <a:buFont typeface="Wingdings" panose="05000000000000000000" pitchFamily="2" charset="2"/>
              <a:buChar char=""/>
              <a:tabLst>
                <a:tab pos="756285" algn="l"/>
                <a:tab pos="756920" algn="l"/>
              </a:tabLst>
            </a:pPr>
            <a:r>
              <a:rPr sz="2400" dirty="0">
                <a:solidFill>
                  <a:srgbClr val="0033CC"/>
                </a:solidFill>
                <a:latin typeface="Arial" panose="020B0604020202020204" pitchFamily="34" charset="0"/>
                <a:cs typeface="Arial" panose="020B0604020202020204" pitchFamily="34" charset="0"/>
              </a:rPr>
              <a:t>GCD</a:t>
            </a:r>
            <a:r>
              <a:rPr sz="2400" spc="-5" dirty="0">
                <a:solidFill>
                  <a:srgbClr val="0033CC"/>
                </a:solidFill>
                <a:latin typeface="Arial" panose="020B0604020202020204" pitchFamily="34" charset="0"/>
                <a:cs typeface="Arial" panose="020B0604020202020204" pitchFamily="34" charset="0"/>
              </a:rPr>
              <a:t> </a:t>
            </a:r>
            <a:r>
              <a:rPr sz="2400" dirty="0">
                <a:solidFill>
                  <a:srgbClr val="0033CC"/>
                </a:solidFill>
                <a:latin typeface="Arial" panose="020B0604020202020204" pitchFamily="34" charset="0"/>
                <a:cs typeface="Arial" panose="020B0604020202020204" pitchFamily="34" charset="0"/>
              </a:rPr>
              <a:t>test:</a:t>
            </a:r>
            <a:endParaRPr sz="2400">
              <a:latin typeface="Arial" panose="020B0604020202020204" pitchFamily="34" charset="0"/>
              <a:cs typeface="Arial" panose="020B0604020202020204" pitchFamily="34" charset="0"/>
            </a:endParaRPr>
          </a:p>
          <a:p>
            <a:pPr marL="1155700" lvl="2" indent="-229235" defTabSz="0">
              <a:lnSpc>
                <a:spcPct val="100000"/>
              </a:lnSpc>
              <a:spcBef>
                <a:spcPts val="485"/>
              </a:spcBef>
              <a:buClr>
                <a:srgbClr val="0033CC"/>
              </a:buClr>
              <a:buSzPct val="50000"/>
              <a:buFont typeface="Wingdings" panose="05000000000000000000" pitchFamily="2" charset="2"/>
              <a:buChar char=""/>
              <a:tabLst>
                <a:tab pos="1155065" algn="l"/>
                <a:tab pos="1156335" algn="l"/>
              </a:tabLst>
            </a:pPr>
            <a:r>
              <a:rPr sz="2000" dirty="0">
                <a:solidFill>
                  <a:srgbClr val="000066"/>
                </a:solidFill>
                <a:latin typeface="Arial" panose="020B0604020202020204" pitchFamily="34" charset="0"/>
                <a:cs typeface="Arial" panose="020B0604020202020204" pitchFamily="34" charset="0"/>
              </a:rPr>
              <a:t>If a dependency exists, GCD(</a:t>
            </a:r>
            <a:r>
              <a:rPr sz="2000" i="1" dirty="0">
                <a:solidFill>
                  <a:srgbClr val="000066"/>
                </a:solidFill>
                <a:latin typeface="Arial" panose="020B0604020202020204" pitchFamily="34" charset="0"/>
                <a:cs typeface="Arial" panose="020B0604020202020204" pitchFamily="34" charset="0"/>
              </a:rPr>
              <a:t>c</a:t>
            </a:r>
            <a:r>
              <a:rPr sz="2000" dirty="0">
                <a:solidFill>
                  <a:srgbClr val="000066"/>
                </a:solidFill>
                <a:latin typeface="Arial" panose="020B0604020202020204" pitchFamily="34" charset="0"/>
                <a:cs typeface="Arial" panose="020B0604020202020204" pitchFamily="34" charset="0"/>
              </a:rPr>
              <a:t>,</a:t>
            </a:r>
            <a:r>
              <a:rPr sz="2000" i="1" dirty="0">
                <a:solidFill>
                  <a:srgbClr val="000066"/>
                </a:solidFill>
                <a:latin typeface="Arial" panose="020B0604020202020204" pitchFamily="34" charset="0"/>
                <a:cs typeface="Arial" panose="020B0604020202020204" pitchFamily="34" charset="0"/>
              </a:rPr>
              <a:t>a</a:t>
            </a:r>
            <a:r>
              <a:rPr sz="2000" dirty="0">
                <a:solidFill>
                  <a:srgbClr val="000066"/>
                </a:solidFill>
                <a:latin typeface="Arial" panose="020B0604020202020204" pitchFamily="34" charset="0"/>
                <a:cs typeface="Arial" panose="020B0604020202020204" pitchFamily="34" charset="0"/>
              </a:rPr>
              <a:t>) must evenly </a:t>
            </a:r>
            <a:r>
              <a:rPr sz="2000" spc="-5" dirty="0">
                <a:solidFill>
                  <a:srgbClr val="000066"/>
                </a:solidFill>
                <a:latin typeface="Arial" panose="020B0604020202020204" pitchFamily="34" charset="0"/>
                <a:cs typeface="Arial" panose="020B0604020202020204" pitchFamily="34" charset="0"/>
              </a:rPr>
              <a:t>divide</a:t>
            </a:r>
            <a:r>
              <a:rPr sz="2000" spc="-165" dirty="0">
                <a:solidFill>
                  <a:srgbClr val="000066"/>
                </a:solidFill>
                <a:latin typeface="Arial" panose="020B0604020202020204" pitchFamily="34" charset="0"/>
                <a:cs typeface="Arial" panose="020B0604020202020204" pitchFamily="34" charset="0"/>
              </a:rPr>
              <a:t> </a:t>
            </a:r>
            <a:r>
              <a:rPr sz="2000" dirty="0">
                <a:solidFill>
                  <a:srgbClr val="000066"/>
                </a:solidFill>
                <a:latin typeface="Arial" panose="020B0604020202020204" pitchFamily="34" charset="0"/>
                <a:cs typeface="Arial" panose="020B0604020202020204" pitchFamily="34" charset="0"/>
              </a:rPr>
              <a:t>(</a:t>
            </a:r>
            <a:r>
              <a:rPr sz="2000" i="1" dirty="0">
                <a:solidFill>
                  <a:srgbClr val="000066"/>
                </a:solidFill>
                <a:latin typeface="Arial" panose="020B0604020202020204" pitchFamily="34" charset="0"/>
                <a:cs typeface="Arial" panose="020B0604020202020204" pitchFamily="34" charset="0"/>
              </a:rPr>
              <a:t>d</a:t>
            </a:r>
            <a:r>
              <a:rPr sz="2000" dirty="0">
                <a:solidFill>
                  <a:srgbClr val="000066"/>
                </a:solidFill>
                <a:latin typeface="Arial" panose="020B0604020202020204" pitchFamily="34" charset="0"/>
                <a:cs typeface="Arial" panose="020B0604020202020204" pitchFamily="34" charset="0"/>
              </a:rPr>
              <a:t>-</a:t>
            </a:r>
            <a:r>
              <a:rPr sz="2000" i="1" dirty="0">
                <a:solidFill>
                  <a:srgbClr val="000066"/>
                </a:solidFill>
                <a:latin typeface="Arial" panose="020B0604020202020204" pitchFamily="34" charset="0"/>
                <a:cs typeface="Arial" panose="020B0604020202020204" pitchFamily="34" charset="0"/>
              </a:rPr>
              <a:t>b</a:t>
            </a:r>
            <a:r>
              <a:rPr sz="2000" dirty="0">
                <a:solidFill>
                  <a:srgbClr val="000066"/>
                </a:solidFill>
                <a:latin typeface="Arial" panose="020B0604020202020204" pitchFamily="34" charset="0"/>
                <a:cs typeface="Arial" panose="020B0604020202020204" pitchFamily="34" charset="0"/>
              </a:rPr>
              <a:t>)</a:t>
            </a:r>
            <a:endParaRPr sz="2000">
              <a:latin typeface="Arial" panose="020B0604020202020204" pitchFamily="34" charset="0"/>
              <a:cs typeface="Arial" panose="020B0604020202020204" pitchFamily="34" charset="0"/>
            </a:endParaRPr>
          </a:p>
          <a:p>
            <a:pPr lvl="2">
              <a:lnSpc>
                <a:spcPct val="100000"/>
              </a:lnSpc>
              <a:spcBef>
                <a:spcPts val="5"/>
              </a:spcBef>
              <a:buClr>
                <a:srgbClr val="0033CC"/>
              </a:buClr>
              <a:buFont typeface="Wingdings" panose="05000000000000000000" pitchFamily="2" charset="2"/>
              <a:buChar char=""/>
            </a:pPr>
            <a:endParaRPr sz="300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Example:</a:t>
            </a:r>
            <a:endParaRPr sz="2400">
              <a:latin typeface="Arial" panose="020B0604020202020204" pitchFamily="34" charset="0"/>
              <a:cs typeface="Arial" panose="020B0604020202020204" pitchFamily="34" charset="0"/>
            </a:endParaRPr>
          </a:p>
          <a:p>
            <a:pPr marL="756285" marR="4283710" indent="-287020">
              <a:lnSpc>
                <a:spcPct val="120000"/>
              </a:lnSpc>
              <a:spcBef>
                <a:spcPts val="5"/>
              </a:spcBef>
            </a:pPr>
            <a:r>
              <a:rPr sz="2400" dirty="0">
                <a:solidFill>
                  <a:srgbClr val="0033CC"/>
                </a:solidFill>
                <a:latin typeface="Arial" panose="020B0604020202020204" pitchFamily="34" charset="0"/>
                <a:cs typeface="Arial" panose="020B0604020202020204" pitchFamily="34" charset="0"/>
              </a:rPr>
              <a:t>for (i=0; </a:t>
            </a:r>
            <a:r>
              <a:rPr sz="2400" spc="-5" dirty="0">
                <a:solidFill>
                  <a:srgbClr val="0033CC"/>
                </a:solidFill>
                <a:latin typeface="Arial" panose="020B0604020202020204" pitchFamily="34" charset="0"/>
                <a:cs typeface="Arial" panose="020B0604020202020204" pitchFamily="34" charset="0"/>
              </a:rPr>
              <a:t>i&lt;100; i=i+1) </a:t>
            </a:r>
            <a:r>
              <a:rPr sz="2400" dirty="0">
                <a:solidFill>
                  <a:srgbClr val="0033CC"/>
                </a:solidFill>
                <a:latin typeface="Arial" panose="020B0604020202020204" pitchFamily="34" charset="0"/>
                <a:cs typeface="Arial" panose="020B0604020202020204" pitchFamily="34" charset="0"/>
              </a:rPr>
              <a:t>{  X[2*i+3] = </a:t>
            </a:r>
            <a:r>
              <a:rPr sz="2400" spc="-5" dirty="0">
                <a:solidFill>
                  <a:srgbClr val="0033CC"/>
                </a:solidFill>
                <a:latin typeface="Arial" panose="020B0604020202020204" pitchFamily="34" charset="0"/>
                <a:cs typeface="Arial" panose="020B0604020202020204" pitchFamily="34" charset="0"/>
              </a:rPr>
              <a:t>X[2*i] *</a:t>
            </a:r>
            <a:r>
              <a:rPr sz="2400" spc="-65" dirty="0">
                <a:solidFill>
                  <a:srgbClr val="0033CC"/>
                </a:solidFill>
                <a:latin typeface="Arial" panose="020B0604020202020204" pitchFamily="34" charset="0"/>
                <a:cs typeface="Arial" panose="020B0604020202020204" pitchFamily="34" charset="0"/>
              </a:rPr>
              <a:t> </a:t>
            </a:r>
            <a:r>
              <a:rPr sz="2400" spc="-5" dirty="0">
                <a:solidFill>
                  <a:srgbClr val="0033CC"/>
                </a:solidFill>
                <a:latin typeface="Arial" panose="020B0604020202020204" pitchFamily="34" charset="0"/>
                <a:cs typeface="Arial" panose="020B0604020202020204" pitchFamily="34" charset="0"/>
              </a:rPr>
              <a:t>5.0;</a:t>
            </a:r>
            <a:endParaRPr sz="2400">
              <a:latin typeface="Arial" panose="020B0604020202020204" pitchFamily="34" charset="0"/>
              <a:cs typeface="Arial" panose="020B0604020202020204" pitchFamily="34" charset="0"/>
            </a:endParaRPr>
          </a:p>
          <a:p>
            <a:pPr marL="469900">
              <a:lnSpc>
                <a:spcPct val="100000"/>
              </a:lnSpc>
              <a:spcBef>
                <a:spcPts val="575"/>
              </a:spcBef>
            </a:pPr>
            <a:r>
              <a:rPr sz="2400" dirty="0">
                <a:solidFill>
                  <a:srgbClr val="0033CC"/>
                </a:solidFill>
                <a:latin typeface="Arial" panose="020B0604020202020204" pitchFamily="34" charset="0"/>
                <a:cs typeface="Arial" panose="020B0604020202020204" pitchFamily="34" charset="0"/>
              </a:rPr>
              <a:t>}</a:t>
            </a:r>
            <a:endParaRPr sz="2400">
              <a:latin typeface="Arial" panose="020B0604020202020204" pitchFamily="34" charset="0"/>
              <a:cs typeface="Arial" panose="020B0604020202020204" pitchFamily="34" charset="0"/>
            </a:endParaRPr>
          </a:p>
          <a:p>
            <a:pPr marL="355600" marR="5080" indent="-342900" defTabSz="0">
              <a:lnSpc>
                <a:spcPct val="100000"/>
              </a:lnSpc>
              <a:spcBef>
                <a:spcPts val="555"/>
              </a:spcBef>
              <a:buClr>
                <a:srgbClr val="0033CC"/>
              </a:buClr>
              <a:buSzPct val="60000"/>
              <a:buFont typeface="Wingdings" panose="05000000000000000000" pitchFamily="2" charset="2"/>
              <a:buChar char=""/>
              <a:tabLst>
                <a:tab pos="354965" algn="l"/>
                <a:tab pos="355600" algn="l"/>
              </a:tabLst>
            </a:pPr>
            <a:r>
              <a:rPr sz="2400" spc="-5" dirty="0">
                <a:solidFill>
                  <a:srgbClr val="003399"/>
                </a:solidFill>
                <a:latin typeface="Arial" panose="020B0604020202020204" pitchFamily="34" charset="0"/>
                <a:cs typeface="Arial" panose="020B0604020202020204" pitchFamily="34" charset="0"/>
              </a:rPr>
              <a:t>Answer: </a:t>
            </a:r>
            <a:r>
              <a:rPr sz="2400" dirty="0">
                <a:solidFill>
                  <a:srgbClr val="003399"/>
                </a:solidFill>
                <a:latin typeface="Arial" panose="020B0604020202020204" pitchFamily="34" charset="0"/>
                <a:cs typeface="Arial" panose="020B0604020202020204" pitchFamily="34" charset="0"/>
              </a:rPr>
              <a:t>a=2, </a:t>
            </a:r>
            <a:r>
              <a:rPr sz="2400" spc="-5" dirty="0">
                <a:solidFill>
                  <a:srgbClr val="003399"/>
                </a:solidFill>
                <a:latin typeface="Arial" panose="020B0604020202020204" pitchFamily="34" charset="0"/>
                <a:cs typeface="Arial" panose="020B0604020202020204" pitchFamily="34" charset="0"/>
              </a:rPr>
              <a:t>b=3, </a:t>
            </a:r>
            <a:r>
              <a:rPr sz="2400" dirty="0">
                <a:solidFill>
                  <a:srgbClr val="003399"/>
                </a:solidFill>
                <a:latin typeface="Arial" panose="020B0604020202020204" pitchFamily="34" charset="0"/>
                <a:cs typeface="Arial" panose="020B0604020202020204" pitchFamily="34" charset="0"/>
              </a:rPr>
              <a:t>c=2, </a:t>
            </a:r>
            <a:r>
              <a:rPr sz="2400" spc="-5" dirty="0">
                <a:solidFill>
                  <a:srgbClr val="003399"/>
                </a:solidFill>
                <a:latin typeface="Arial" panose="020B0604020202020204" pitchFamily="34" charset="0"/>
                <a:cs typeface="Arial" panose="020B0604020202020204" pitchFamily="34" charset="0"/>
              </a:rPr>
              <a:t>d=0 </a:t>
            </a:r>
            <a:r>
              <a:rPr sz="2400" dirty="0">
                <a:solidFill>
                  <a:srgbClr val="003399"/>
                </a:solidFill>
                <a:latin typeface="Wingdings" panose="05000000000000000000" pitchFamily="2" charset="2"/>
                <a:cs typeface="Wingdings" panose="05000000000000000000" pitchFamily="2" charset="2"/>
              </a:rPr>
              <a:t></a:t>
            </a:r>
            <a:r>
              <a:rPr sz="2400" dirty="0">
                <a:solidFill>
                  <a:srgbClr val="003399"/>
                </a:solidFill>
                <a:latin typeface="Arial" panose="020B0604020202020204" pitchFamily="34" charset="0"/>
                <a:cs typeface="Arial" panose="020B0604020202020204" pitchFamily="34" charset="0"/>
              </a:rPr>
              <a:t>GCD(c,a)=2, </a:t>
            </a:r>
            <a:r>
              <a:rPr sz="2400" spc="-5" dirty="0">
                <a:solidFill>
                  <a:srgbClr val="003399"/>
                </a:solidFill>
                <a:latin typeface="Arial" panose="020B0604020202020204" pitchFamily="34" charset="0"/>
                <a:cs typeface="Arial" panose="020B0604020202020204" pitchFamily="34" charset="0"/>
              </a:rPr>
              <a:t>d-b=-3 </a:t>
            </a:r>
            <a:r>
              <a:rPr sz="2400" dirty="0">
                <a:solidFill>
                  <a:srgbClr val="003399"/>
                </a:solidFill>
                <a:latin typeface="Wingdings" panose="05000000000000000000" pitchFamily="2" charset="2"/>
                <a:cs typeface="Wingdings" panose="05000000000000000000" pitchFamily="2" charset="2"/>
              </a:rPr>
              <a:t></a:t>
            </a:r>
            <a:r>
              <a:rPr sz="2400" dirty="0">
                <a:solidFill>
                  <a:srgbClr val="003399"/>
                </a:solidFill>
                <a:latin typeface="Times New Roman" panose="02020603050405020304" pitchFamily="18" charset="0"/>
                <a:cs typeface="Times New Roman" panose="02020603050405020304" pitchFamily="18" charset="0"/>
              </a:rPr>
              <a:t> </a:t>
            </a:r>
            <a:r>
              <a:rPr sz="2400" spc="-10" dirty="0">
                <a:solidFill>
                  <a:srgbClr val="003399"/>
                </a:solidFill>
                <a:latin typeface="Arial" panose="020B0604020202020204" pitchFamily="34" charset="0"/>
                <a:cs typeface="Arial" panose="020B0604020202020204" pitchFamily="34" charset="0"/>
              </a:rPr>
              <a:t>no  </a:t>
            </a:r>
            <a:r>
              <a:rPr sz="2400" spc="-5" dirty="0">
                <a:solidFill>
                  <a:srgbClr val="003399"/>
                </a:solidFill>
                <a:latin typeface="Arial" panose="020B0604020202020204" pitchFamily="34" charset="0"/>
                <a:cs typeface="Arial" panose="020B0604020202020204" pitchFamily="34" charset="0"/>
              </a:rPr>
              <a:t>dependence</a:t>
            </a:r>
            <a:r>
              <a:rPr sz="2400" spc="30" dirty="0">
                <a:solidFill>
                  <a:srgbClr val="003399"/>
                </a:solidFill>
                <a:latin typeface="Arial" panose="020B0604020202020204" pitchFamily="34" charset="0"/>
                <a:cs typeface="Arial" panose="020B0604020202020204" pitchFamily="34" charset="0"/>
              </a:rPr>
              <a:t> </a:t>
            </a:r>
            <a:r>
              <a:rPr sz="2400" spc="-10" dirty="0">
                <a:solidFill>
                  <a:srgbClr val="003399"/>
                </a:solidFill>
                <a:latin typeface="Arial" panose="020B0604020202020204" pitchFamily="34" charset="0"/>
                <a:cs typeface="Arial" panose="020B0604020202020204" pitchFamily="34" charset="0"/>
              </a:rPr>
              <a:t>possible.</a:t>
            </a:r>
            <a:endParaRPr sz="240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745947" y="85744"/>
            <a:ext cx="4300838" cy="629018"/>
          </a:xfrm>
          <a:prstGeom prst="rect">
            <a:avLst/>
          </a:prstGeom>
        </p:spPr>
        <p:txBody>
          <a:bodyPr vert="horz" wrap="square" lIns="0" tIns="13335" rIns="0" bIns="0" rtlCol="0">
            <a:spAutoFit/>
          </a:bodyPr>
          <a:lstStyle/>
          <a:p>
            <a:pPr marL="12700">
              <a:lnSpc>
                <a:spcPct val="100000"/>
              </a:lnSpc>
              <a:spcBef>
                <a:spcPts val="105"/>
              </a:spcBef>
            </a:pPr>
            <a:r>
              <a:rPr dirty="0"/>
              <a:t>Red</a:t>
            </a:r>
            <a:r>
              <a:rPr spc="-15" dirty="0"/>
              <a:t>u</a:t>
            </a:r>
            <a:r>
              <a:rPr dirty="0"/>
              <a:t>ct</a:t>
            </a:r>
            <a:r>
              <a:rPr spc="-10" dirty="0"/>
              <a:t>i</a:t>
            </a:r>
            <a:r>
              <a:rPr dirty="0"/>
              <a:t>ons</a:t>
            </a:r>
            <a:endParaRPr dirty="0"/>
          </a:p>
        </p:txBody>
      </p:sp>
      <p:sp>
        <p:nvSpPr>
          <p:cNvPr id="4" name="object 4"/>
          <p:cNvSpPr txBox="1"/>
          <p:nvPr/>
        </p:nvSpPr>
        <p:spPr>
          <a:xfrm>
            <a:off x="402437" y="730097"/>
            <a:ext cx="5673725" cy="5973430"/>
          </a:xfrm>
          <a:prstGeom prst="rect">
            <a:avLst/>
          </a:prstGeom>
        </p:spPr>
        <p:txBody>
          <a:bodyPr vert="horz" wrap="square" lIns="0" tIns="12700" rIns="0" bIns="0" rtlCol="0">
            <a:spAutoFit/>
          </a:bodyPr>
          <a:lstStyle/>
          <a:p>
            <a:pPr marL="355600" marR="2743200" indent="-342900" defTabSz="0">
              <a:lnSpc>
                <a:spcPct val="120000"/>
              </a:lnSpc>
              <a:spcBef>
                <a:spcPts val="100"/>
              </a:spcBef>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Reduction Operation:  for (i=9999; i&gt;=0;</a:t>
            </a:r>
            <a:r>
              <a:rPr sz="2000" spc="-1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a:t>
            </a:r>
            <a:endParaRPr sz="2000" dirty="0">
              <a:latin typeface="Arial" panose="020B0604020202020204" pitchFamily="34" charset="0"/>
              <a:cs typeface="Arial" panose="020B0604020202020204" pitchFamily="34" charset="0"/>
            </a:endParaRPr>
          </a:p>
          <a:p>
            <a:pPr marL="9271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sum = sum + </a:t>
            </a:r>
            <a:r>
              <a:rPr sz="2000" spc="-5" dirty="0">
                <a:solidFill>
                  <a:srgbClr val="003399"/>
                </a:solidFill>
                <a:latin typeface="Arial" panose="020B0604020202020204" pitchFamily="34" charset="0"/>
                <a:cs typeface="Arial" panose="020B0604020202020204" pitchFamily="34" charset="0"/>
              </a:rPr>
              <a:t>x[i] </a:t>
            </a:r>
            <a:r>
              <a:rPr sz="2000" dirty="0">
                <a:solidFill>
                  <a:srgbClr val="003399"/>
                </a:solidFill>
                <a:latin typeface="Arial" panose="020B0604020202020204" pitchFamily="34" charset="0"/>
                <a:cs typeface="Arial" panose="020B0604020202020204" pitchFamily="34" charset="0"/>
              </a:rPr>
              <a:t>*</a:t>
            </a:r>
            <a:r>
              <a:rPr sz="2000" spc="-110" dirty="0">
                <a:solidFill>
                  <a:srgbClr val="003399"/>
                </a:solidFill>
                <a:latin typeface="Arial" panose="020B0604020202020204" pitchFamily="34" charset="0"/>
                <a:cs typeface="Arial" panose="020B0604020202020204" pitchFamily="34" charset="0"/>
              </a:rPr>
              <a:t> </a:t>
            </a:r>
            <a:r>
              <a:rPr sz="2000" spc="-10" dirty="0">
                <a:solidFill>
                  <a:srgbClr val="003399"/>
                </a:solidFill>
                <a:latin typeface="Arial" panose="020B0604020202020204" pitchFamily="34" charset="0"/>
                <a:cs typeface="Arial" panose="020B0604020202020204" pitchFamily="34" charset="0"/>
              </a:rPr>
              <a:t>y[i];</a:t>
            </a:r>
            <a:endParaRPr sz="2000" dirty="0">
              <a:latin typeface="Arial" panose="020B0604020202020204" pitchFamily="34" charset="0"/>
              <a:cs typeface="Arial" panose="020B0604020202020204" pitchFamily="34" charset="0"/>
            </a:endParaRPr>
          </a:p>
          <a:p>
            <a:pPr>
              <a:lnSpc>
                <a:spcPct val="100000"/>
              </a:lnSpc>
              <a:spcBef>
                <a:spcPts val="25"/>
              </a:spcBef>
            </a:pPr>
            <a:endParaRPr sz="29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Transform</a:t>
            </a:r>
            <a:r>
              <a:rPr sz="2000" spc="-6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to…</a:t>
            </a:r>
            <a:endParaRPr sz="2000" dirty="0">
              <a:latin typeface="Arial" panose="020B0604020202020204" pitchFamily="34" charset="0"/>
              <a:cs typeface="Arial" panose="020B0604020202020204" pitchFamily="34" charset="0"/>
            </a:endParaRPr>
          </a:p>
          <a:p>
            <a:pPr marL="927100" marR="2743200" indent="-572135">
              <a:lnSpc>
                <a:spcPct val="120000"/>
              </a:lnSpc>
            </a:pPr>
            <a:r>
              <a:rPr sz="2000" dirty="0">
                <a:solidFill>
                  <a:srgbClr val="003399"/>
                </a:solidFill>
                <a:latin typeface="Arial" panose="020B0604020202020204" pitchFamily="34" charset="0"/>
                <a:cs typeface="Arial" panose="020B0604020202020204" pitchFamily="34" charset="0"/>
              </a:rPr>
              <a:t>for (i=9999; i&gt;=0;</a:t>
            </a:r>
            <a:r>
              <a:rPr sz="2000" spc="-14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  sum </a:t>
            </a:r>
            <a:r>
              <a:rPr sz="2000" spc="-5" dirty="0">
                <a:solidFill>
                  <a:srgbClr val="003399"/>
                </a:solidFill>
                <a:latin typeface="Arial" panose="020B0604020202020204" pitchFamily="34" charset="0"/>
                <a:cs typeface="Arial" panose="020B0604020202020204" pitchFamily="34" charset="0"/>
              </a:rPr>
              <a:t>[i] </a:t>
            </a:r>
            <a:r>
              <a:rPr sz="200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x[i] </a:t>
            </a:r>
            <a:r>
              <a:rPr sz="2000" dirty="0">
                <a:solidFill>
                  <a:srgbClr val="003399"/>
                </a:solidFill>
                <a:latin typeface="Arial" panose="020B0604020202020204" pitchFamily="34" charset="0"/>
                <a:cs typeface="Arial" panose="020B0604020202020204" pitchFamily="34" charset="0"/>
              </a:rPr>
              <a:t>*</a:t>
            </a:r>
            <a:r>
              <a:rPr sz="2000" spc="-114" dirty="0">
                <a:solidFill>
                  <a:srgbClr val="003399"/>
                </a:solidFill>
                <a:latin typeface="Arial" panose="020B0604020202020204" pitchFamily="34" charset="0"/>
                <a:cs typeface="Arial" panose="020B0604020202020204" pitchFamily="34" charset="0"/>
              </a:rPr>
              <a:t> </a:t>
            </a:r>
            <a:r>
              <a:rPr sz="2000" spc="-10" dirty="0">
                <a:solidFill>
                  <a:srgbClr val="003399"/>
                </a:solidFill>
                <a:latin typeface="Arial" panose="020B0604020202020204" pitchFamily="34" charset="0"/>
                <a:cs typeface="Arial" panose="020B0604020202020204" pitchFamily="34" charset="0"/>
              </a:rPr>
              <a:t>y[i];</a:t>
            </a:r>
            <a:endParaRPr sz="2000" dirty="0">
              <a:latin typeface="Arial" panose="020B0604020202020204" pitchFamily="34" charset="0"/>
              <a:cs typeface="Arial" panose="020B0604020202020204" pitchFamily="34" charset="0"/>
            </a:endParaRPr>
          </a:p>
          <a:p>
            <a:pPr marL="355600">
              <a:lnSpc>
                <a:spcPct val="100000"/>
              </a:lnSpc>
              <a:spcBef>
                <a:spcPts val="485"/>
              </a:spcBef>
            </a:pPr>
            <a:r>
              <a:rPr sz="2000" dirty="0">
                <a:solidFill>
                  <a:srgbClr val="003399"/>
                </a:solidFill>
                <a:latin typeface="Arial" panose="020B0604020202020204" pitchFamily="34" charset="0"/>
                <a:cs typeface="Arial" panose="020B0604020202020204" pitchFamily="34" charset="0"/>
              </a:rPr>
              <a:t>for (i=9999; i&gt;=0;</a:t>
            </a:r>
            <a:r>
              <a:rPr sz="2000" spc="-15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a:t>
            </a:r>
            <a:endParaRPr sz="2000" dirty="0">
              <a:latin typeface="Arial" panose="020B0604020202020204" pitchFamily="34" charset="0"/>
              <a:cs typeface="Arial" panose="020B0604020202020204" pitchFamily="34" charset="0"/>
            </a:endParaRPr>
          </a:p>
          <a:p>
            <a:pPr marL="9271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finalsum = finalsum +</a:t>
            </a:r>
            <a:r>
              <a:rPr sz="2000" spc="-80" dirty="0">
                <a:solidFill>
                  <a:srgbClr val="003399"/>
                </a:solidFill>
                <a:latin typeface="Arial" panose="020B0604020202020204" pitchFamily="34" charset="0"/>
                <a:cs typeface="Arial" panose="020B0604020202020204" pitchFamily="34" charset="0"/>
              </a:rPr>
              <a:t> </a:t>
            </a:r>
            <a:r>
              <a:rPr sz="2000" spc="-5" dirty="0">
                <a:solidFill>
                  <a:srgbClr val="003399"/>
                </a:solidFill>
                <a:latin typeface="Arial" panose="020B0604020202020204" pitchFamily="34" charset="0"/>
                <a:cs typeface="Arial" panose="020B0604020202020204" pitchFamily="34" charset="0"/>
              </a:rPr>
              <a:t>sum[i];</a:t>
            </a:r>
            <a:endParaRPr sz="2000" dirty="0">
              <a:latin typeface="Arial" panose="020B0604020202020204" pitchFamily="34" charset="0"/>
              <a:cs typeface="Arial" panose="020B0604020202020204" pitchFamily="34" charset="0"/>
            </a:endParaRPr>
          </a:p>
          <a:p>
            <a:pPr>
              <a:lnSpc>
                <a:spcPct val="100000"/>
              </a:lnSpc>
              <a:spcBef>
                <a:spcPts val="25"/>
              </a:spcBef>
            </a:pPr>
            <a:endParaRPr sz="2900" dirty="0">
              <a:latin typeface="Arial" panose="020B0604020202020204" pitchFamily="34" charset="0"/>
              <a:cs typeface="Arial" panose="020B0604020202020204" pitchFamily="34" charset="0"/>
            </a:endParaRPr>
          </a:p>
          <a:p>
            <a:pPr marL="355600" indent="-342900" defTabSz="0">
              <a:lnSpc>
                <a:spcPct val="100000"/>
              </a:lnSpc>
              <a:buClr>
                <a:srgbClr val="0033CC"/>
              </a:buClr>
              <a:buSzPct val="60000"/>
              <a:buFont typeface="Wingdings" panose="05000000000000000000" pitchFamily="2" charset="2"/>
              <a:buChar char=""/>
              <a:tabLst>
                <a:tab pos="354965" algn="l"/>
                <a:tab pos="355600" algn="l"/>
              </a:tabLst>
            </a:pPr>
            <a:r>
              <a:rPr sz="2000" dirty="0">
                <a:solidFill>
                  <a:srgbClr val="003399"/>
                </a:solidFill>
                <a:latin typeface="Arial" panose="020B0604020202020204" pitchFamily="34" charset="0"/>
                <a:cs typeface="Arial" panose="020B0604020202020204" pitchFamily="34" charset="0"/>
              </a:rPr>
              <a:t>Do on p</a:t>
            </a:r>
            <a:r>
              <a:rPr sz="2000" spc="-4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processors:</a:t>
            </a:r>
            <a:endParaRPr sz="2000" dirty="0">
              <a:latin typeface="Arial" panose="020B0604020202020204" pitchFamily="34" charset="0"/>
              <a:cs typeface="Arial" panose="020B0604020202020204" pitchFamily="34" charset="0"/>
            </a:endParaRPr>
          </a:p>
          <a:p>
            <a:pPr marL="3556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for (i=999; i&gt;=0;</a:t>
            </a:r>
            <a:r>
              <a:rPr sz="2000" spc="-9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i=i-1)</a:t>
            </a:r>
            <a:endParaRPr sz="2000" dirty="0">
              <a:latin typeface="Arial" panose="020B0604020202020204" pitchFamily="34" charset="0"/>
              <a:cs typeface="Arial" panose="020B0604020202020204" pitchFamily="34" charset="0"/>
            </a:endParaRPr>
          </a:p>
          <a:p>
            <a:pPr marL="927100">
              <a:lnSpc>
                <a:spcPct val="100000"/>
              </a:lnSpc>
              <a:spcBef>
                <a:spcPts val="480"/>
              </a:spcBef>
            </a:pPr>
            <a:r>
              <a:rPr sz="2000" dirty="0">
                <a:solidFill>
                  <a:srgbClr val="003399"/>
                </a:solidFill>
                <a:latin typeface="Arial" panose="020B0604020202020204" pitchFamily="34" charset="0"/>
                <a:cs typeface="Arial" panose="020B0604020202020204" pitchFamily="34" charset="0"/>
              </a:rPr>
              <a:t>finalsum[p] = finalsum[p] +</a:t>
            </a:r>
            <a:r>
              <a:rPr sz="2000" spc="-150"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sum[i+1000*p];</a:t>
            </a:r>
            <a:endParaRPr lang="en-US" sz="2000" dirty="0">
              <a:solidFill>
                <a:srgbClr val="003399"/>
              </a:solidFill>
              <a:latin typeface="Arial" panose="020B0604020202020204" pitchFamily="34" charset="0"/>
              <a:cs typeface="Arial" panose="020B0604020202020204" pitchFamily="34" charset="0"/>
            </a:endParaRPr>
          </a:p>
          <a:p>
            <a:pPr marL="927100">
              <a:spcBef>
                <a:spcPts val="480"/>
              </a:spcBef>
            </a:pPr>
            <a:endParaRPr lang="en-US" sz="2000" dirty="0">
              <a:latin typeface="Arial" panose="020B0604020202020204" pitchFamily="34" charset="0"/>
              <a:cs typeface="Arial" panose="020B0604020202020204" pitchFamily="34" charset="0"/>
            </a:endParaRPr>
          </a:p>
          <a:p>
            <a:pPr marL="927100">
              <a:spcBef>
                <a:spcPts val="480"/>
              </a:spcBef>
            </a:pPr>
            <a:endParaRPr sz="2000" dirty="0">
              <a:latin typeface="Arial" panose="020B0604020202020204" pitchFamily="34" charset="0"/>
              <a:cs typeface="Arial" panose="020B0604020202020204" pitchFamily="34" charset="0"/>
            </a:endParaRPr>
          </a:p>
          <a:p>
            <a:pPr marL="355600" indent="-342900" defTabSz="0">
              <a:lnSpc>
                <a:spcPct val="100000"/>
              </a:lnSpc>
              <a:spcBef>
                <a:spcPts val="485"/>
              </a:spcBef>
              <a:buClr>
                <a:srgbClr val="0033CC"/>
              </a:buClr>
              <a:buSzPct val="60000"/>
              <a:buFont typeface="Wingdings" panose="05000000000000000000" pitchFamily="2" charset="2"/>
              <a:buChar char=""/>
              <a:tabLst>
                <a:tab pos="354965" algn="l"/>
                <a:tab pos="355600" algn="l"/>
                <a:tab pos="1102360" algn="l"/>
              </a:tabLst>
            </a:pPr>
            <a:r>
              <a:rPr sz="2000" dirty="0">
                <a:solidFill>
                  <a:srgbClr val="003399"/>
                </a:solidFill>
                <a:latin typeface="Arial" panose="020B0604020202020204" pitchFamily="34" charset="0"/>
                <a:cs typeface="Arial" panose="020B0604020202020204" pitchFamily="34" charset="0"/>
              </a:rPr>
              <a:t>Note:	assumes</a:t>
            </a:r>
            <a:r>
              <a:rPr sz="2000" spc="-55" dirty="0">
                <a:solidFill>
                  <a:srgbClr val="003399"/>
                </a:solidFill>
                <a:latin typeface="Arial" panose="020B0604020202020204" pitchFamily="34" charset="0"/>
                <a:cs typeface="Arial" panose="020B0604020202020204" pitchFamily="34" charset="0"/>
              </a:rPr>
              <a:t> </a:t>
            </a:r>
            <a:r>
              <a:rPr sz="2000" dirty="0">
                <a:solidFill>
                  <a:srgbClr val="003399"/>
                </a:solidFill>
                <a:latin typeface="Arial" panose="020B0604020202020204" pitchFamily="34" charset="0"/>
                <a:cs typeface="Arial" panose="020B0604020202020204" pitchFamily="34" charset="0"/>
              </a:rPr>
              <a:t>associativity!</a:t>
            </a:r>
            <a:endParaRPr sz="2000" dirty="0">
              <a:latin typeface="Arial" panose="020B0604020202020204" pitchFamily="34" charset="0"/>
              <a:cs typeface="Arial" panose="020B0604020202020204" pitchFamily="34" charset="0"/>
            </a:endParaRPr>
          </a:p>
        </p:txBody>
      </p:sp>
      <p:sp>
        <p:nvSpPr>
          <p:cNvPr id="5" name="object 5"/>
          <p:cNvSpPr/>
          <p:nvPr/>
        </p:nvSpPr>
        <p:spPr>
          <a:xfrm>
            <a:off x="8774683" y="0"/>
            <a:ext cx="369570" cy="5160645"/>
          </a:xfrm>
          <a:custGeom>
            <a:avLst/>
            <a:gdLst/>
            <a:ahLst/>
            <a:cxnLst/>
            <a:rect l="l" t="t" r="r" b="b"/>
            <a:pathLst>
              <a:path w="369570" h="5160645">
                <a:moveTo>
                  <a:pt x="369328" y="0"/>
                </a:moveTo>
                <a:lnTo>
                  <a:pt x="0" y="0"/>
                </a:lnTo>
                <a:lnTo>
                  <a:pt x="0" y="5160391"/>
                </a:lnTo>
                <a:lnTo>
                  <a:pt x="369328" y="5160391"/>
                </a:lnTo>
                <a:lnTo>
                  <a:pt x="369328" y="0"/>
                </a:lnTo>
                <a:close/>
              </a:path>
            </a:pathLst>
          </a:custGeom>
          <a:solidFill>
            <a:srgbClr val="C0C0C0"/>
          </a:solidFill>
        </p:spPr>
        <p:txBody>
          <a:bodyPr wrap="square" lIns="0" tIns="0" rIns="0" bIns="0" rtlCol="0"/>
          <a:lstStyle/>
          <a:p/>
        </p:txBody>
      </p:sp>
      <p:sp>
        <p:nvSpPr>
          <p:cNvPr id="6" name="object 6"/>
          <p:cNvSpPr txBox="1"/>
          <p:nvPr/>
        </p:nvSpPr>
        <p:spPr>
          <a:xfrm>
            <a:off x="8816156" y="78739"/>
            <a:ext cx="281305" cy="4950460"/>
          </a:xfrm>
          <a:prstGeom prst="rect">
            <a:avLst/>
          </a:prstGeom>
        </p:spPr>
        <p:txBody>
          <a:bodyPr vert="vert" wrap="square" lIns="0" tIns="0" rIns="0" bIns="0" rtlCol="0">
            <a:spAutoFit/>
          </a:bodyPr>
          <a:lstStyle/>
          <a:p>
            <a:pPr marL="12700">
              <a:lnSpc>
                <a:spcPts val="2090"/>
              </a:lnSpc>
            </a:pPr>
            <a:r>
              <a:rPr sz="1800" spc="-5" dirty="0">
                <a:solidFill>
                  <a:srgbClr val="0066FF"/>
                </a:solidFill>
                <a:latin typeface="Arial" panose="020B0604020202020204" pitchFamily="34" charset="0"/>
                <a:cs typeface="Arial" panose="020B0604020202020204" pitchFamily="34" charset="0"/>
              </a:rPr>
              <a:t>Detecting and Enhancing Loop-Level</a:t>
            </a:r>
            <a:r>
              <a:rPr sz="1800" spc="35" dirty="0">
                <a:solidFill>
                  <a:srgbClr val="0066FF"/>
                </a:solidFill>
                <a:latin typeface="Arial" panose="020B0604020202020204" pitchFamily="34" charset="0"/>
                <a:cs typeface="Arial" panose="020B0604020202020204" pitchFamily="34" charset="0"/>
              </a:rPr>
              <a:t> </a:t>
            </a:r>
            <a:r>
              <a:rPr sz="1800" spc="-5" dirty="0">
                <a:solidFill>
                  <a:srgbClr val="0066FF"/>
                </a:solidFill>
                <a:latin typeface="Arial" panose="020B0604020202020204" pitchFamily="34" charset="0"/>
                <a:cs typeface="Arial" panose="020B0604020202020204" pitchFamily="34" charset="0"/>
              </a:rPr>
              <a:t>Parallelism</a:t>
            </a:r>
            <a:endParaRPr sz="1800">
              <a:latin typeface="Arial" panose="020B0604020202020204" pitchFamily="34" charset="0"/>
              <a:cs typeface="Arial" panose="020B0604020202020204" pitchFamily="34" charset="0"/>
            </a:endParaRPr>
          </a:p>
        </p:txBody>
      </p:sp>
      <p:sp>
        <p:nvSpPr>
          <p:cNvPr id="7" name="object 7"/>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8" name="object 8"/>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2" name="文本框 1"/>
          <p:cNvSpPr txBox="1"/>
          <p:nvPr/>
        </p:nvSpPr>
        <p:spPr>
          <a:xfrm>
            <a:off x="633046" y="5627077"/>
            <a:ext cx="4910319" cy="707886"/>
          </a:xfrm>
          <a:prstGeom prst="rect">
            <a:avLst/>
          </a:prstGeom>
          <a:noFill/>
        </p:spPr>
        <p:txBody>
          <a:bodyPr wrap="none" rtlCol="0">
            <a:spAutoFit/>
          </a:bodyPr>
          <a:lstStyle/>
          <a:p>
            <a:r>
              <a:rPr lang="en-US" sz="2000" dirty="0">
                <a:solidFill>
                  <a:srgbClr val="003399"/>
                </a:solidFill>
                <a:latin typeface="Arial" panose="020B0604020202020204" pitchFamily="34" charset="0"/>
                <a:cs typeface="Arial" panose="020B0604020202020204" pitchFamily="34" charset="0"/>
              </a:rPr>
              <a:t>For (</a:t>
            </a:r>
            <a:r>
              <a:rPr lang="en-US" sz="2000" dirty="0" err="1">
                <a:solidFill>
                  <a:srgbClr val="003399"/>
                </a:solidFill>
                <a:latin typeface="Arial" panose="020B0604020202020204" pitchFamily="34" charset="0"/>
                <a:cs typeface="Arial" panose="020B0604020202020204" pitchFamily="34" charset="0"/>
              </a:rPr>
              <a:t>i</a:t>
            </a:r>
            <a:r>
              <a:rPr lang="en-US" sz="2000" dirty="0">
                <a:solidFill>
                  <a:srgbClr val="003399"/>
                </a:solidFill>
                <a:latin typeface="Arial" panose="020B0604020202020204" pitchFamily="34" charset="0"/>
                <a:cs typeface="Arial" panose="020B0604020202020204" pitchFamily="34" charset="0"/>
              </a:rPr>
              <a:t>=0; </a:t>
            </a:r>
            <a:r>
              <a:rPr lang="en-US" sz="2000" dirty="0" err="1">
                <a:solidFill>
                  <a:srgbClr val="003399"/>
                </a:solidFill>
                <a:latin typeface="Arial" panose="020B0604020202020204" pitchFamily="34" charset="0"/>
                <a:cs typeface="Arial" panose="020B0604020202020204" pitchFamily="34" charset="0"/>
              </a:rPr>
              <a:t>i</a:t>
            </a:r>
            <a:r>
              <a:rPr lang="en-US" sz="2000" dirty="0">
                <a:solidFill>
                  <a:srgbClr val="003399"/>
                </a:solidFill>
                <a:latin typeface="Arial" panose="020B0604020202020204" pitchFamily="34" charset="0"/>
                <a:cs typeface="Arial" panose="020B0604020202020204" pitchFamily="34" charset="0"/>
              </a:rPr>
              <a:t> &lt; p; </a:t>
            </a:r>
            <a:r>
              <a:rPr lang="en-US" sz="2000" dirty="0" err="1">
                <a:solidFill>
                  <a:srgbClr val="003399"/>
                </a:solidFill>
                <a:latin typeface="Arial" panose="020B0604020202020204" pitchFamily="34" charset="0"/>
                <a:cs typeface="Arial" panose="020B0604020202020204" pitchFamily="34" charset="0"/>
              </a:rPr>
              <a:t>i</a:t>
            </a:r>
            <a:r>
              <a:rPr lang="en-US" sz="2000" dirty="0">
                <a:solidFill>
                  <a:srgbClr val="003399"/>
                </a:solidFill>
                <a:latin typeface="Arial" panose="020B0604020202020204" pitchFamily="34" charset="0"/>
                <a:cs typeface="Arial" panose="020B0604020202020204" pitchFamily="34" charset="0"/>
              </a:rPr>
              <a:t>++)</a:t>
            </a:r>
            <a:endParaRPr lang="en-US" sz="2000" dirty="0">
              <a:solidFill>
                <a:srgbClr val="003399"/>
              </a:solidFill>
              <a:latin typeface="Arial" panose="020B0604020202020204" pitchFamily="34" charset="0"/>
              <a:cs typeface="Arial" panose="020B0604020202020204" pitchFamily="34" charset="0"/>
            </a:endParaRPr>
          </a:p>
          <a:p>
            <a:r>
              <a:rPr lang="en-US" sz="2000" dirty="0">
                <a:solidFill>
                  <a:srgbClr val="003399"/>
                </a:solidFill>
                <a:latin typeface="Arial" panose="020B0604020202020204" pitchFamily="34" charset="0"/>
                <a:cs typeface="Arial" panose="020B0604020202020204" pitchFamily="34" charset="0"/>
              </a:rPr>
              <a:t>       </a:t>
            </a:r>
            <a:r>
              <a:rPr lang="en-US" sz="2000" dirty="0" err="1">
                <a:solidFill>
                  <a:srgbClr val="003399"/>
                </a:solidFill>
                <a:latin typeface="Arial" panose="020B0604020202020204" pitchFamily="34" charset="0"/>
                <a:cs typeface="Arial" panose="020B0604020202020204" pitchFamily="34" charset="0"/>
              </a:rPr>
              <a:t>finalsumall</a:t>
            </a:r>
            <a:r>
              <a:rPr lang="en-US" sz="2000" dirty="0">
                <a:solidFill>
                  <a:srgbClr val="003399"/>
                </a:solidFill>
                <a:latin typeface="Arial" panose="020B0604020202020204" pitchFamily="34" charset="0"/>
                <a:cs typeface="Arial" panose="020B0604020202020204" pitchFamily="34" charset="0"/>
              </a:rPr>
              <a:t> = </a:t>
            </a:r>
            <a:r>
              <a:rPr lang="en-US" sz="2000" dirty="0" err="1">
                <a:solidFill>
                  <a:srgbClr val="003399"/>
                </a:solidFill>
                <a:latin typeface="Arial" panose="020B0604020202020204" pitchFamily="34" charset="0"/>
                <a:cs typeface="Arial" panose="020B0604020202020204" pitchFamily="34" charset="0"/>
              </a:rPr>
              <a:t>finalsum</a:t>
            </a:r>
            <a:r>
              <a:rPr lang="en-US" sz="2000" dirty="0">
                <a:solidFill>
                  <a:srgbClr val="003399"/>
                </a:solidFill>
                <a:latin typeface="Arial" panose="020B0604020202020204" pitchFamily="34" charset="0"/>
                <a:cs typeface="Arial" panose="020B0604020202020204" pitchFamily="34" charset="0"/>
              </a:rPr>
              <a:t>[</a:t>
            </a:r>
            <a:r>
              <a:rPr lang="en-US" sz="2000" dirty="0" err="1">
                <a:solidFill>
                  <a:srgbClr val="003399"/>
                </a:solidFill>
                <a:latin typeface="Arial" panose="020B0604020202020204" pitchFamily="34" charset="0"/>
                <a:cs typeface="Arial" panose="020B0604020202020204" pitchFamily="34" charset="0"/>
              </a:rPr>
              <a:t>i</a:t>
            </a:r>
            <a:r>
              <a:rPr lang="en-US" sz="2000" dirty="0">
                <a:solidFill>
                  <a:srgbClr val="003399"/>
                </a:solidFill>
                <a:latin typeface="Arial" panose="020B0604020202020204" pitchFamily="34" charset="0"/>
                <a:cs typeface="Arial" panose="020B0604020202020204" pitchFamily="34" charset="0"/>
              </a:rPr>
              <a:t>] + </a:t>
            </a:r>
            <a:r>
              <a:rPr lang="en-US" sz="2000" dirty="0" err="1">
                <a:solidFill>
                  <a:srgbClr val="003399"/>
                </a:solidFill>
                <a:latin typeface="Arial" panose="020B0604020202020204" pitchFamily="34" charset="0"/>
                <a:cs typeface="Arial" panose="020B0604020202020204" pitchFamily="34" charset="0"/>
              </a:rPr>
              <a:t>finalsumall</a:t>
            </a:r>
            <a:r>
              <a:rPr lang="en-US" sz="2000" dirty="0">
                <a:solidFill>
                  <a:srgbClr val="003399"/>
                </a:solidFill>
                <a:latin typeface="Arial" panose="020B0604020202020204" pitchFamily="34" charset="0"/>
                <a:cs typeface="Arial" panose="020B0604020202020204" pitchFamily="34" charset="0"/>
              </a:rPr>
              <a:t>;</a:t>
            </a:r>
            <a:endParaRPr lang="en-US" sz="2000" dirty="0">
              <a:solidFill>
                <a:srgbClr val="003399"/>
              </a:solidFill>
              <a:latin typeface="Arial" panose="020B0604020202020204" pitchFamily="34" charset="0"/>
              <a:cs typeface="Arial" panose="020B0604020202020204" pitchFamily="34"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0473" y="85744"/>
            <a:ext cx="3292442" cy="629018"/>
          </a:xfrm>
          <a:prstGeom prst="rect">
            <a:avLst/>
          </a:prstGeom>
        </p:spPr>
        <p:txBody>
          <a:bodyPr vert="horz" wrap="square" lIns="0" tIns="13335" rIns="0" bIns="0" rtlCol="0">
            <a:spAutoFit/>
          </a:bodyPr>
          <a:lstStyle/>
          <a:p>
            <a:pPr marL="12700">
              <a:lnSpc>
                <a:spcPct val="100000"/>
              </a:lnSpc>
              <a:spcBef>
                <a:spcPts val="105"/>
              </a:spcBef>
            </a:pPr>
            <a:r>
              <a:rPr spc="-5" dirty="0"/>
              <a:t>Fallacies</a:t>
            </a:r>
            <a:endParaRPr spc="-5" dirty="0"/>
          </a:p>
        </p:txBody>
      </p:sp>
      <p:sp>
        <p:nvSpPr>
          <p:cNvPr id="5" name="object 5"/>
          <p:cNvSpPr txBox="1">
            <a:spLocks noGrp="1"/>
          </p:cNvSpPr>
          <p:nvPr>
            <p:ph type="ftr" sz="quarter" idx="4294967295"/>
          </p:nvPr>
        </p:nvSpPr>
        <p:spPr>
          <a:xfrm>
            <a:off x="0" y="0"/>
            <a:ext cx="0" cy="179536"/>
          </a:xfrm>
          <a:prstGeom prst="rect">
            <a:avLst/>
          </a:prstGeom>
        </p:spPr>
        <p:txBody>
          <a:bodyPr vert="horz" wrap="square" lIns="0" tIns="0" rIns="0" bIns="0" rtlCol="0">
            <a:spAutoFit/>
          </a:bodyPr>
          <a:lstStyle/>
          <a:p>
            <a:pPr marL="12700">
              <a:lnSpc>
                <a:spcPts val="1425"/>
              </a:lnSpc>
            </a:pPr>
            <a:r>
              <a:rPr lang="en-US" spc="-5" dirty="0"/>
              <a:t> </a:t>
            </a:r>
            <a:endParaRPr spc="-5" dirty="0"/>
          </a:p>
        </p:txBody>
      </p:sp>
      <p:sp>
        <p:nvSpPr>
          <p:cNvPr id="6" name="object 6"/>
          <p:cNvSpPr txBox="1">
            <a:spLocks noGrp="1"/>
          </p:cNvSpPr>
          <p:nvPr>
            <p:ph type="sldNum" sz="quarter" idx="4294967295"/>
          </p:nvPr>
        </p:nvSpPr>
        <p:spPr>
          <a:xfrm>
            <a:off x="0" y="0"/>
            <a:ext cx="0" cy="195566"/>
          </a:xfrm>
          <a:prstGeom prst="rect">
            <a:avLst/>
          </a:prstGeom>
        </p:spPr>
        <p:txBody>
          <a:bodyPr vert="horz" wrap="square" lIns="0" tIns="0" rIns="0" bIns="0" rtlCol="0">
            <a:spAutoFit/>
          </a:bodyPr>
          <a:lstStyle/>
          <a:p>
            <a:pPr marL="38100">
              <a:lnSpc>
                <a:spcPts val="1425"/>
              </a:lnSpc>
            </a:pPr>
            <a:r>
              <a:rPr lang="en-US" spc="-5" dirty="0"/>
              <a:t> </a:t>
            </a:r>
            <a:endParaRPr spc="-5" dirty="0"/>
          </a:p>
        </p:txBody>
      </p:sp>
      <p:sp>
        <p:nvSpPr>
          <p:cNvPr id="4" name="object 4"/>
          <p:cNvSpPr txBox="1"/>
          <p:nvPr/>
        </p:nvSpPr>
        <p:spPr>
          <a:xfrm>
            <a:off x="330200" y="717441"/>
            <a:ext cx="8426450" cy="5121274"/>
          </a:xfrm>
          <a:prstGeom prst="rect">
            <a:avLst/>
          </a:prstGeom>
        </p:spPr>
        <p:txBody>
          <a:bodyPr vert="horz" wrap="square" lIns="0" tIns="85725" rIns="0" bIns="0" rtlCol="0">
            <a:spAutoFit/>
          </a:bodyPr>
          <a:lstStyle/>
          <a:p>
            <a:pPr marL="469900" indent="-457835" defTabSz="0">
              <a:lnSpc>
                <a:spcPct val="100000"/>
              </a:lnSpc>
              <a:spcBef>
                <a:spcPts val="675"/>
              </a:spcBef>
              <a:buClr>
                <a:srgbClr val="0033CC"/>
              </a:buClr>
              <a:buSzPct val="60000"/>
              <a:buAutoNum type="arabicPeriod"/>
              <a:tabLst>
                <a:tab pos="469900" algn="l"/>
                <a:tab pos="469900" algn="l"/>
              </a:tabLst>
            </a:pPr>
            <a:r>
              <a:rPr sz="2400" dirty="0">
                <a:solidFill>
                  <a:srgbClr val="003399"/>
                </a:solidFill>
                <a:latin typeface="Arial" panose="020B0604020202020204" pitchFamily="34" charset="0"/>
                <a:cs typeface="Arial" panose="020B0604020202020204" pitchFamily="34" charset="0"/>
              </a:rPr>
              <a:t>GPUs suffer from </a:t>
            </a:r>
            <a:r>
              <a:rPr sz="2400" spc="-5" dirty="0">
                <a:solidFill>
                  <a:srgbClr val="003399"/>
                </a:solidFill>
                <a:latin typeface="Arial" panose="020B0604020202020204" pitchFamily="34" charset="0"/>
                <a:cs typeface="Arial" panose="020B0604020202020204" pitchFamily="34" charset="0"/>
              </a:rPr>
              <a:t>being</a:t>
            </a:r>
            <a:r>
              <a:rPr sz="2400" spc="-2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co-processors.</a:t>
            </a:r>
            <a:endParaRPr sz="2400" dirty="0">
              <a:latin typeface="Arial" panose="020B0604020202020204" pitchFamily="34" charset="0"/>
              <a:cs typeface="Arial" panose="020B0604020202020204" pitchFamily="34" charset="0"/>
            </a:endParaRPr>
          </a:p>
          <a:p>
            <a:pPr marL="413385" marR="5080" defTabSz="0">
              <a:lnSpc>
                <a:spcPct val="100000"/>
              </a:lnSpc>
              <a:spcBef>
                <a:spcPts val="480"/>
              </a:spcBef>
              <a:tabLst>
                <a:tab pos="892175" algn="l"/>
              </a:tabLst>
            </a:pPr>
            <a:r>
              <a:rPr sz="2000" dirty="0">
                <a:solidFill>
                  <a:srgbClr val="0033CC"/>
                </a:solidFill>
                <a:latin typeface="Arial" panose="020B0604020202020204" pitchFamily="34" charset="0"/>
                <a:cs typeface="Arial" panose="020B0604020202020204" pitchFamily="34" charset="0"/>
              </a:rPr>
              <a:t>The </a:t>
            </a:r>
            <a:r>
              <a:rPr sz="2000" spc="-5" dirty="0">
                <a:solidFill>
                  <a:srgbClr val="0033CC"/>
                </a:solidFill>
                <a:latin typeface="Arial" panose="020B0604020202020204" pitchFamily="34" charset="0"/>
                <a:cs typeface="Arial" panose="020B0604020202020204" pitchFamily="34" charset="0"/>
              </a:rPr>
              <a:t>I/O </a:t>
            </a:r>
            <a:r>
              <a:rPr sz="2000" dirty="0">
                <a:solidFill>
                  <a:srgbClr val="0033CC"/>
                </a:solidFill>
                <a:latin typeface="Arial" panose="020B0604020202020204" pitchFamily="34" charset="0"/>
                <a:cs typeface="Arial" panose="020B0604020202020204" pitchFamily="34" charset="0"/>
              </a:rPr>
              <a:t>device nature of GPUs creates a level of indirection between  the compiler and the hardware and gives </a:t>
            </a:r>
            <a:r>
              <a:rPr sz="2000" dirty="0">
                <a:solidFill>
                  <a:srgbClr val="FF0000"/>
                </a:solidFill>
                <a:latin typeface="Arial" panose="020B0604020202020204" pitchFamily="34" charset="0"/>
                <a:cs typeface="Arial" panose="020B0604020202020204" pitchFamily="34" charset="0"/>
              </a:rPr>
              <a:t>more </a:t>
            </a:r>
            <a:r>
              <a:rPr sz="2000" spc="-5" dirty="0">
                <a:solidFill>
                  <a:srgbClr val="FF0000"/>
                </a:solidFill>
                <a:latin typeface="Arial" panose="020B0604020202020204" pitchFamily="34" charset="0"/>
                <a:cs typeface="Arial" panose="020B0604020202020204" pitchFamily="34" charset="0"/>
              </a:rPr>
              <a:t>flexibility </a:t>
            </a:r>
            <a:r>
              <a:rPr sz="2000" dirty="0">
                <a:solidFill>
                  <a:srgbClr val="0033CC"/>
                </a:solidFill>
                <a:latin typeface="Arial" panose="020B0604020202020204" pitchFamily="34" charset="0"/>
                <a:cs typeface="Arial" panose="020B0604020202020204" pitchFamily="34" charset="0"/>
              </a:rPr>
              <a:t>to GPU  architects who can try new innovations and drop them if not</a:t>
            </a:r>
            <a:r>
              <a:rPr sz="2000" spc="-20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successful.  For example, the Fermi architecture changed the hardware instruction  set	without disturbing the NVIDIA software</a:t>
            </a:r>
            <a:r>
              <a:rPr sz="2000" spc="-13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stack:</a:t>
            </a:r>
            <a:endParaRPr sz="2000" dirty="0">
              <a:latin typeface="Arial" panose="020B0604020202020204" pitchFamily="34" charset="0"/>
              <a:cs typeface="Arial" panose="020B0604020202020204" pitchFamily="34" charset="0"/>
            </a:endParaRPr>
          </a:p>
          <a:p>
            <a:pPr marL="413385" defTabSz="0">
              <a:lnSpc>
                <a:spcPct val="100000"/>
              </a:lnSpc>
              <a:spcBef>
                <a:spcPts val="485"/>
              </a:spcBef>
              <a:tabLst>
                <a:tab pos="870585" algn="l"/>
              </a:tabLst>
            </a:pPr>
            <a:r>
              <a:rPr sz="1100" spc="-5" dirty="0">
                <a:solidFill>
                  <a:srgbClr val="003399"/>
                </a:solidFill>
                <a:latin typeface="Arial" panose="020B0604020202020204" pitchFamily="34" charset="0"/>
                <a:cs typeface="Arial" panose="020B0604020202020204" pitchFamily="34" charset="0"/>
              </a:rPr>
              <a:t>(1)	</a:t>
            </a:r>
            <a:r>
              <a:rPr sz="2000" dirty="0">
                <a:solidFill>
                  <a:srgbClr val="0033CC"/>
                </a:solidFill>
                <a:latin typeface="Arial" panose="020B0604020202020204" pitchFamily="34" charset="0"/>
                <a:cs typeface="Arial" panose="020B0604020202020204" pitchFamily="34" charset="0"/>
              </a:rPr>
              <a:t>from memory-oriented as x86 to register-oriented like</a:t>
            </a:r>
            <a:r>
              <a:rPr sz="2000" spc="-200" dirty="0">
                <a:solidFill>
                  <a:srgbClr val="0033CC"/>
                </a:solidFill>
                <a:latin typeface="Arial" panose="020B0604020202020204" pitchFamily="34" charset="0"/>
                <a:cs typeface="Arial" panose="020B0604020202020204" pitchFamily="34" charset="0"/>
              </a:rPr>
              <a:t> </a:t>
            </a:r>
            <a:r>
              <a:rPr lang="en-US" altLang="zh-CN" sz="2000" dirty="0">
                <a:solidFill>
                  <a:srgbClr val="0033CC"/>
                </a:solidFill>
                <a:latin typeface="Arial" panose="020B0604020202020204" pitchFamily="34" charset="0"/>
                <a:cs typeface="Arial" panose="020B0604020202020204" pitchFamily="34" charset="0"/>
              </a:rPr>
              <a:t>RV64V</a:t>
            </a:r>
            <a:r>
              <a:rPr sz="2000" dirty="0">
                <a:solidFill>
                  <a:srgbClr val="0033CC"/>
                </a:solidFill>
                <a:latin typeface="Arial" panose="020B0604020202020204" pitchFamily="34" charset="0"/>
                <a:cs typeface="Arial" panose="020B0604020202020204" pitchFamily="34" charset="0"/>
              </a:rPr>
              <a:t>;</a:t>
            </a:r>
            <a:endParaRPr sz="2000" dirty="0">
              <a:latin typeface="Arial" panose="020B0604020202020204" pitchFamily="34" charset="0"/>
              <a:cs typeface="Arial" panose="020B0604020202020204" pitchFamily="34" charset="0"/>
            </a:endParaRPr>
          </a:p>
          <a:p>
            <a:pPr marL="413385" defTabSz="0">
              <a:lnSpc>
                <a:spcPct val="100000"/>
              </a:lnSpc>
              <a:spcBef>
                <a:spcPts val="480"/>
              </a:spcBef>
              <a:tabLst>
                <a:tab pos="870585" algn="l"/>
              </a:tabLst>
            </a:pPr>
            <a:r>
              <a:rPr sz="1100" spc="-5" dirty="0">
                <a:solidFill>
                  <a:srgbClr val="003399"/>
                </a:solidFill>
                <a:latin typeface="Arial" panose="020B0604020202020204" pitchFamily="34" charset="0"/>
                <a:cs typeface="Arial" panose="020B0604020202020204" pitchFamily="34" charset="0"/>
              </a:rPr>
              <a:t>(2)	</a:t>
            </a:r>
            <a:r>
              <a:rPr sz="2000" dirty="0">
                <a:solidFill>
                  <a:srgbClr val="0033CC"/>
                </a:solidFill>
                <a:latin typeface="Arial" panose="020B0604020202020204" pitchFamily="34" charset="0"/>
                <a:cs typeface="Arial" panose="020B0604020202020204" pitchFamily="34" charset="0"/>
              </a:rPr>
              <a:t>from 32-bit to 64-bit</a:t>
            </a:r>
            <a:r>
              <a:rPr sz="2000" spc="-11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addressing</a:t>
            </a:r>
            <a:endParaRPr sz="2000" dirty="0">
              <a:latin typeface="Arial" panose="020B0604020202020204" pitchFamily="34" charset="0"/>
              <a:cs typeface="Arial" panose="020B0604020202020204" pitchFamily="34" charset="0"/>
            </a:endParaRPr>
          </a:p>
          <a:p>
            <a:pPr marL="469900" marR="591820" indent="-457835" algn="just" defTabSz="0">
              <a:lnSpc>
                <a:spcPts val="3260"/>
              </a:lnSpc>
              <a:spcBef>
                <a:spcPts val="365"/>
              </a:spcBef>
              <a:buClr>
                <a:srgbClr val="0033CC"/>
              </a:buClr>
              <a:buSzPct val="60000"/>
              <a:buAutoNum type="arabicPeriod" startAt="2"/>
              <a:tabLst>
                <a:tab pos="469900" algn="l"/>
              </a:tabLst>
            </a:pPr>
            <a:r>
              <a:rPr sz="2400" dirty="0">
                <a:solidFill>
                  <a:srgbClr val="003399"/>
                </a:solidFill>
                <a:latin typeface="Arial" panose="020B0604020202020204" pitchFamily="34" charset="0"/>
                <a:cs typeface="Arial" panose="020B0604020202020204" pitchFamily="34" charset="0"/>
              </a:rPr>
              <a:t>One </a:t>
            </a:r>
            <a:r>
              <a:rPr sz="2400" spc="-5" dirty="0">
                <a:solidFill>
                  <a:srgbClr val="003399"/>
                </a:solidFill>
                <a:latin typeface="Arial" panose="020B0604020202020204" pitchFamily="34" charset="0"/>
                <a:cs typeface="Arial" panose="020B0604020202020204" pitchFamily="34" charset="0"/>
              </a:rPr>
              <a:t>can </a:t>
            </a:r>
            <a:r>
              <a:rPr sz="2400" dirty="0">
                <a:solidFill>
                  <a:srgbClr val="003399"/>
                </a:solidFill>
                <a:latin typeface="Arial" panose="020B0604020202020204" pitchFamily="34" charset="0"/>
                <a:cs typeface="Arial" panose="020B0604020202020204" pitchFamily="34" charset="0"/>
              </a:rPr>
              <a:t>get </a:t>
            </a:r>
            <a:r>
              <a:rPr sz="2400" spc="-5" dirty="0">
                <a:solidFill>
                  <a:srgbClr val="003399"/>
                </a:solidFill>
                <a:latin typeface="Arial" panose="020B0604020202020204" pitchFamily="34" charset="0"/>
                <a:cs typeface="Arial" panose="020B0604020202020204" pitchFamily="34" charset="0"/>
              </a:rPr>
              <a:t>good performance without providing good  </a:t>
            </a:r>
            <a:r>
              <a:rPr sz="2400" dirty="0">
                <a:solidFill>
                  <a:srgbClr val="003399"/>
                </a:solidFill>
                <a:latin typeface="Arial" panose="020B0604020202020204" pitchFamily="34" charset="0"/>
                <a:cs typeface="Arial" panose="020B0604020202020204" pitchFamily="34" charset="0"/>
              </a:rPr>
              <a:t>memory</a:t>
            </a:r>
            <a:r>
              <a:rPr sz="2400" spc="-5" dirty="0">
                <a:solidFill>
                  <a:srgbClr val="003399"/>
                </a:solidFill>
                <a:latin typeface="Arial" panose="020B0604020202020204" pitchFamily="34" charset="0"/>
                <a:cs typeface="Arial" panose="020B0604020202020204" pitchFamily="34" charset="0"/>
              </a:rPr>
              <a:t> bandwidth</a:t>
            </a:r>
            <a:r>
              <a:rPr sz="2800" spc="-5" dirty="0">
                <a:solidFill>
                  <a:srgbClr val="003399"/>
                </a:solidFill>
                <a:latin typeface="Arial" panose="020B0604020202020204" pitchFamily="34" charset="0"/>
                <a:cs typeface="Arial" panose="020B0604020202020204" pitchFamily="34" charset="0"/>
              </a:rPr>
              <a:t>.</a:t>
            </a:r>
            <a:endParaRPr sz="2800" dirty="0">
              <a:latin typeface="Arial" panose="020B0604020202020204" pitchFamily="34" charset="0"/>
              <a:cs typeface="Arial" panose="020B0604020202020204" pitchFamily="34" charset="0"/>
            </a:endParaRPr>
          </a:p>
          <a:p>
            <a:pPr marL="469900" indent="-457835" algn="just" defTabSz="0">
              <a:lnSpc>
                <a:spcPct val="100000"/>
              </a:lnSpc>
              <a:spcBef>
                <a:spcPts val="505"/>
              </a:spcBef>
              <a:buClr>
                <a:srgbClr val="0033CC"/>
              </a:buClr>
              <a:buSzPct val="60000"/>
              <a:buAutoNum type="arabicPeriod" startAt="2"/>
              <a:tabLst>
                <a:tab pos="469900" algn="l"/>
              </a:tabLst>
            </a:pPr>
            <a:r>
              <a:rPr sz="2400" spc="-5" dirty="0">
                <a:solidFill>
                  <a:srgbClr val="003399"/>
                </a:solidFill>
                <a:latin typeface="Arial" panose="020B0604020202020204" pitchFamily="34" charset="0"/>
                <a:cs typeface="Arial" panose="020B0604020202020204" pitchFamily="34" charset="0"/>
              </a:rPr>
              <a:t>Add </a:t>
            </a:r>
            <a:r>
              <a:rPr sz="2400" dirty="0">
                <a:solidFill>
                  <a:srgbClr val="003399"/>
                </a:solidFill>
                <a:latin typeface="Arial" panose="020B0604020202020204" pitchFamily="34" charset="0"/>
                <a:cs typeface="Arial" panose="020B0604020202020204" pitchFamily="34" charset="0"/>
              </a:rPr>
              <a:t>more </a:t>
            </a:r>
            <a:r>
              <a:rPr sz="2400" spc="-5" dirty="0">
                <a:solidFill>
                  <a:srgbClr val="003399"/>
                </a:solidFill>
                <a:latin typeface="Arial" panose="020B0604020202020204" pitchFamily="34" charset="0"/>
                <a:cs typeface="Arial" panose="020B0604020202020204" pitchFamily="34" charset="0"/>
              </a:rPr>
              <a:t>threads </a:t>
            </a:r>
            <a:r>
              <a:rPr sz="2400" dirty="0">
                <a:solidFill>
                  <a:srgbClr val="003399"/>
                </a:solidFill>
                <a:latin typeface="Arial" panose="020B0604020202020204" pitchFamily="34" charset="0"/>
                <a:cs typeface="Arial" panose="020B0604020202020204" pitchFamily="34" charset="0"/>
              </a:rPr>
              <a:t>to </a:t>
            </a:r>
            <a:r>
              <a:rPr sz="2400" spc="-5" dirty="0">
                <a:solidFill>
                  <a:srgbClr val="003399"/>
                </a:solidFill>
                <a:latin typeface="Arial" panose="020B0604020202020204" pitchFamily="34" charset="0"/>
                <a:cs typeface="Arial" panose="020B0604020202020204" pitchFamily="34" charset="0"/>
              </a:rPr>
              <a:t>improve</a:t>
            </a:r>
            <a:r>
              <a:rPr sz="2400" spc="5" dirty="0">
                <a:solidFill>
                  <a:srgbClr val="003399"/>
                </a:solidFill>
                <a:latin typeface="Arial" panose="020B0604020202020204" pitchFamily="34" charset="0"/>
                <a:cs typeface="Arial" panose="020B0604020202020204" pitchFamily="34" charset="0"/>
              </a:rPr>
              <a:t> </a:t>
            </a:r>
            <a:r>
              <a:rPr sz="2400" dirty="0">
                <a:solidFill>
                  <a:srgbClr val="003399"/>
                </a:solidFill>
                <a:latin typeface="Arial" panose="020B0604020202020204" pitchFamily="34" charset="0"/>
                <a:cs typeface="Arial" panose="020B0604020202020204" pitchFamily="34" charset="0"/>
              </a:rPr>
              <a:t>performance.</a:t>
            </a:r>
            <a:endParaRPr sz="2400" dirty="0">
              <a:latin typeface="Arial" panose="020B0604020202020204" pitchFamily="34" charset="0"/>
              <a:cs typeface="Arial" panose="020B0604020202020204" pitchFamily="34" charset="0"/>
            </a:endParaRPr>
          </a:p>
          <a:p>
            <a:pPr marL="413385" marR="286385" algn="just">
              <a:lnSpc>
                <a:spcPct val="100000"/>
              </a:lnSpc>
              <a:spcBef>
                <a:spcPts val="485"/>
              </a:spcBef>
            </a:pPr>
            <a:r>
              <a:rPr sz="2000" dirty="0">
                <a:solidFill>
                  <a:srgbClr val="0033CC"/>
                </a:solidFill>
                <a:latin typeface="Arial" panose="020B0604020202020204" pitchFamily="34" charset="0"/>
                <a:cs typeface="Arial" panose="020B0604020202020204" pitchFamily="34" charset="0"/>
              </a:rPr>
              <a:t>If memory accesses of CUDA threads are scattered or not</a:t>
            </a:r>
            <a:r>
              <a:rPr sz="2000" spc="-23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correlated  the memory system will get progressively slower. The CUDA</a:t>
            </a:r>
            <a:r>
              <a:rPr sz="2000" spc="-180"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threads  must enjoy locality of memory</a:t>
            </a:r>
            <a:r>
              <a:rPr sz="2000" spc="-105" dirty="0">
                <a:solidFill>
                  <a:srgbClr val="0033CC"/>
                </a:solidFill>
                <a:latin typeface="Arial" panose="020B0604020202020204" pitchFamily="34" charset="0"/>
                <a:cs typeface="Arial" panose="020B0604020202020204" pitchFamily="34" charset="0"/>
              </a:rPr>
              <a:t> </a:t>
            </a:r>
            <a:r>
              <a:rPr sz="2000" dirty="0">
                <a:solidFill>
                  <a:srgbClr val="0033CC"/>
                </a:solidFill>
                <a:latin typeface="Arial" panose="020B0604020202020204" pitchFamily="34" charset="0"/>
                <a:cs typeface="Arial" panose="020B0604020202020204" pitchFamily="34" charset="0"/>
              </a:rPr>
              <a:t>access.</a:t>
            </a:r>
            <a:endParaRPr sz="2000" dirty="0">
              <a:latin typeface="Arial" panose="020B0604020202020204" pitchFamily="34" charset="0"/>
              <a:cs typeface="Arial" panose="020B0604020202020204" pitchFamily="34"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397978" y="1361785"/>
            <a:ext cx="5496980" cy="1858842"/>
          </a:xfrm>
          <a:prstGeom prst="rect">
            <a:avLst/>
          </a:prstGeom>
        </p:spPr>
        <p:txBody>
          <a:bodyPr vert="horz" wrap="square" lIns="0" tIns="12065" rIns="0" bIns="0" rtlCol="0">
            <a:spAutoFit/>
          </a:bodyPr>
          <a:lstStyle/>
          <a:p>
            <a:pPr marL="184785" marR="5080" indent="-172720">
              <a:lnSpc>
                <a:spcPct val="100000"/>
              </a:lnSpc>
              <a:spcBef>
                <a:spcPts val="95"/>
              </a:spcBef>
            </a:pPr>
            <a:r>
              <a:rPr sz="4000" spc="-5" dirty="0">
                <a:solidFill>
                  <a:schemeClr val="tx1"/>
                </a:solidFill>
                <a:latin typeface="Arial" panose="020B0604020202020204" pitchFamily="34" charset="0"/>
                <a:cs typeface="Arial" panose="020B0604020202020204" pitchFamily="34" charset="0"/>
              </a:rPr>
              <a:t>The DRAM Subsystem  The Top Down</a:t>
            </a:r>
            <a:r>
              <a:rPr sz="4000" spc="-30" dirty="0">
                <a:solidFill>
                  <a:schemeClr val="tx1"/>
                </a:solidFill>
                <a:latin typeface="Arial" panose="020B0604020202020204" pitchFamily="34" charset="0"/>
                <a:cs typeface="Arial" panose="020B0604020202020204" pitchFamily="34" charset="0"/>
              </a:rPr>
              <a:t> </a:t>
            </a:r>
            <a:r>
              <a:rPr sz="4000" spc="-10" dirty="0">
                <a:solidFill>
                  <a:schemeClr val="tx1"/>
                </a:solidFill>
                <a:latin typeface="Arial" panose="020B0604020202020204" pitchFamily="34" charset="0"/>
                <a:cs typeface="Arial" panose="020B0604020202020204" pitchFamily="34" charset="0"/>
              </a:rPr>
              <a:t>View</a:t>
            </a:r>
            <a:br>
              <a:rPr lang="en-US" sz="4000" spc="-10" dirty="0">
                <a:solidFill>
                  <a:schemeClr val="tx1"/>
                </a:solidFill>
                <a:latin typeface="Arial" panose="020B0604020202020204" pitchFamily="34" charset="0"/>
                <a:cs typeface="Arial" panose="020B0604020202020204" pitchFamily="34" charset="0"/>
              </a:rPr>
            </a:br>
            <a:r>
              <a:rPr lang="en-US" sz="4000" spc="-10" dirty="0">
                <a:solidFill>
                  <a:schemeClr val="tx1"/>
                </a:solidFill>
                <a:latin typeface="Arial" panose="020B0604020202020204" pitchFamily="34" charset="0"/>
                <a:cs typeface="Arial" panose="020B0604020202020204" pitchFamily="34" charset="0"/>
              </a:rPr>
              <a:t>(Appendix A)</a:t>
            </a:r>
            <a:endParaRPr sz="4000" spc="-10" dirty="0">
              <a:solidFill>
                <a:schemeClr val="tx1"/>
              </a:solidFill>
              <a:latin typeface="Arial" panose="020B0604020202020204" pitchFamily="34" charset="0"/>
              <a:cs typeface="Arial" panose="020B0604020202020204" pitchFamily="34" charset="0"/>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78934"/>
            <a:ext cx="8168445" cy="566181"/>
          </a:xfrm>
          <a:prstGeom prst="rect">
            <a:avLst/>
          </a:prstGeom>
        </p:spPr>
        <p:txBody>
          <a:bodyPr vert="horz" wrap="square" lIns="0" tIns="12065" rIns="0" bIns="0" rtlCol="0">
            <a:spAutoFit/>
          </a:bodyPr>
          <a:lstStyle/>
          <a:p>
            <a:pPr marL="12700">
              <a:lnSpc>
                <a:spcPct val="100000"/>
              </a:lnSpc>
              <a:spcBef>
                <a:spcPts val="95"/>
              </a:spcBef>
            </a:pPr>
            <a:r>
              <a:rPr lang="en-US" sz="3600" spc="-5" dirty="0">
                <a:latin typeface="Arial" panose="020B0604020202020204" pitchFamily="34" charset="0"/>
                <a:cs typeface="Arial" panose="020B0604020202020204" pitchFamily="34" charset="0"/>
              </a:rPr>
              <a:t>Main Memory in the System</a:t>
            </a:r>
            <a:endParaRPr sz="3600" spc="-5" dirty="0">
              <a:latin typeface="Arial" panose="020B0604020202020204" pitchFamily="34" charset="0"/>
              <a:cs typeface="Arial" panose="020B0604020202020204" pitchFamily="34" charset="0"/>
            </a:endParaRPr>
          </a:p>
        </p:txBody>
      </p:sp>
      <p:sp>
        <p:nvSpPr>
          <p:cNvPr id="16" name="object 16"/>
          <p:cNvSpPr txBox="1"/>
          <p:nvPr/>
        </p:nvSpPr>
        <p:spPr>
          <a:xfrm>
            <a:off x="8617457" y="6487431"/>
            <a:ext cx="214629" cy="254000"/>
          </a:xfrm>
          <a:prstGeom prst="rect">
            <a:avLst/>
          </a:prstGeom>
        </p:spPr>
        <p:txBody>
          <a:bodyPr vert="horz" wrap="square" lIns="0" tIns="0" rIns="0" bIns="0" rtlCol="0">
            <a:spAutoFit/>
          </a:bodyPr>
          <a:lstStyle/>
          <a:p>
            <a:pPr marL="12700">
              <a:lnSpc>
                <a:spcPts val="1795"/>
              </a:lnSpc>
            </a:pPr>
            <a:r>
              <a:rPr sz="1600" spc="-10" dirty="0">
                <a:latin typeface="Garamond" panose="02020404030301010803"/>
                <a:cs typeface="Garamond" panose="02020404030301010803"/>
              </a:rPr>
              <a:t>72</a:t>
            </a:r>
            <a:endParaRPr sz="1600">
              <a:latin typeface="Garamond" panose="02020404030301010803"/>
              <a:cs typeface="Garamond" panose="02020404030301010803"/>
            </a:endParaRPr>
          </a:p>
        </p:txBody>
      </p:sp>
      <p:sp>
        <p:nvSpPr>
          <p:cNvPr id="17" name="object 3"/>
          <p:cNvSpPr/>
          <p:nvPr/>
        </p:nvSpPr>
        <p:spPr>
          <a:xfrm>
            <a:off x="1135849" y="1406885"/>
            <a:ext cx="4876800" cy="4756404"/>
          </a:xfrm>
          <a:prstGeom prst="rect">
            <a:avLst/>
          </a:prstGeom>
          <a:blipFill>
            <a:blip r:embed="rId1" cstate="print"/>
            <a:stretch>
              <a:fillRect/>
            </a:stretch>
          </a:blipFill>
        </p:spPr>
        <p:txBody>
          <a:bodyPr wrap="square" lIns="0" tIns="0" rIns="0" bIns="0" rtlCol="0"/>
          <a:lstStyle/>
          <a:p/>
        </p:txBody>
      </p:sp>
      <p:sp>
        <p:nvSpPr>
          <p:cNvPr id="18" name="object 4"/>
          <p:cNvSpPr/>
          <p:nvPr/>
        </p:nvSpPr>
        <p:spPr>
          <a:xfrm>
            <a:off x="4204423" y="1951715"/>
            <a:ext cx="1219200" cy="1603375"/>
          </a:xfrm>
          <a:custGeom>
            <a:avLst/>
            <a:gdLst/>
            <a:ahLst/>
            <a:cxnLst/>
            <a:rect l="l" t="t" r="r" b="b"/>
            <a:pathLst>
              <a:path w="1219200" h="160337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0048"/>
                </a:lnTo>
                <a:lnTo>
                  <a:pt x="1213835" y="1446653"/>
                </a:lnTo>
                <a:lnTo>
                  <a:pt x="1198554" y="1489429"/>
                </a:lnTo>
                <a:lnTo>
                  <a:pt x="1174573" y="1527157"/>
                </a:lnTo>
                <a:lnTo>
                  <a:pt x="1143109" y="1558621"/>
                </a:lnTo>
                <a:lnTo>
                  <a:pt x="1105381" y="1582602"/>
                </a:lnTo>
                <a:lnTo>
                  <a:pt x="1062605" y="1597883"/>
                </a:lnTo>
                <a:lnTo>
                  <a:pt x="1016000" y="1603248"/>
                </a:lnTo>
                <a:lnTo>
                  <a:pt x="203200" y="1603248"/>
                </a:lnTo>
                <a:lnTo>
                  <a:pt x="156594" y="1597883"/>
                </a:lnTo>
                <a:lnTo>
                  <a:pt x="113818" y="1582602"/>
                </a:lnTo>
                <a:lnTo>
                  <a:pt x="76090" y="1558621"/>
                </a:lnTo>
                <a:lnTo>
                  <a:pt x="44626" y="1527157"/>
                </a:lnTo>
                <a:lnTo>
                  <a:pt x="20645" y="1489429"/>
                </a:lnTo>
                <a:lnTo>
                  <a:pt x="5364" y="1446653"/>
                </a:lnTo>
                <a:lnTo>
                  <a:pt x="0" y="1400048"/>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5">
            <a:solidFill>
              <a:srgbClr val="FF0000"/>
            </a:solidFill>
          </a:ln>
        </p:spPr>
        <p:txBody>
          <a:bodyPr wrap="square" lIns="0" tIns="0" rIns="0" bIns="0" rtlCol="0"/>
          <a:lstStyle/>
          <a:p/>
        </p:txBody>
      </p:sp>
      <p:sp>
        <p:nvSpPr>
          <p:cNvPr id="19" name="object 5"/>
          <p:cNvSpPr/>
          <p:nvPr/>
        </p:nvSpPr>
        <p:spPr>
          <a:xfrm>
            <a:off x="4199088" y="2560554"/>
            <a:ext cx="1233170" cy="431800"/>
          </a:xfrm>
          <a:custGeom>
            <a:avLst/>
            <a:gdLst/>
            <a:ahLst/>
            <a:cxnLst/>
            <a:rect l="l" t="t" r="r" b="b"/>
            <a:pathLst>
              <a:path w="1233170" h="431800">
                <a:moveTo>
                  <a:pt x="1232915" y="0"/>
                </a:moveTo>
                <a:lnTo>
                  <a:pt x="0" y="0"/>
                </a:lnTo>
                <a:lnTo>
                  <a:pt x="0" y="431291"/>
                </a:lnTo>
                <a:lnTo>
                  <a:pt x="1232915" y="431291"/>
                </a:lnTo>
                <a:lnTo>
                  <a:pt x="1232915" y="0"/>
                </a:lnTo>
                <a:close/>
              </a:path>
            </a:pathLst>
          </a:custGeom>
          <a:solidFill>
            <a:srgbClr val="C0C0C0">
              <a:alpha val="54116"/>
            </a:srgbClr>
          </a:solidFill>
        </p:spPr>
        <p:txBody>
          <a:bodyPr wrap="square" lIns="0" tIns="0" rIns="0" bIns="0" rtlCol="0"/>
          <a:lstStyle/>
          <a:p/>
        </p:txBody>
      </p:sp>
      <p:sp>
        <p:nvSpPr>
          <p:cNvPr id="20" name="object 6"/>
          <p:cNvSpPr txBox="1"/>
          <p:nvPr/>
        </p:nvSpPr>
        <p:spPr>
          <a:xfrm>
            <a:off x="4277829" y="2587224"/>
            <a:ext cx="106426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FFFFFF"/>
                </a:solidFill>
                <a:latin typeface="Arial" panose="020B0604020202020204" pitchFamily="34" charset="0"/>
                <a:cs typeface="Arial" panose="020B0604020202020204" pitchFamily="34" charset="0"/>
              </a:rPr>
              <a:t>CORE</a:t>
            </a:r>
            <a:r>
              <a:rPr sz="2200" b="1" spc="-60" dirty="0">
                <a:solidFill>
                  <a:srgbClr val="FFFFFF"/>
                </a:solidFill>
                <a:latin typeface="Arial" panose="020B0604020202020204" pitchFamily="34" charset="0"/>
                <a:cs typeface="Arial" panose="020B0604020202020204" pitchFamily="34" charset="0"/>
              </a:rPr>
              <a:t> </a:t>
            </a:r>
            <a:r>
              <a:rPr sz="2200" b="1" spc="-5" dirty="0">
                <a:solidFill>
                  <a:srgbClr val="FFFFFF"/>
                </a:solidFill>
                <a:latin typeface="Arial" panose="020B0604020202020204" pitchFamily="34" charset="0"/>
                <a:cs typeface="Arial" panose="020B0604020202020204" pitchFamily="34" charset="0"/>
              </a:rPr>
              <a:t>1</a:t>
            </a:r>
            <a:endParaRPr sz="2200">
              <a:latin typeface="Arial" panose="020B0604020202020204" pitchFamily="34" charset="0"/>
              <a:cs typeface="Arial" panose="020B0604020202020204" pitchFamily="34" charset="0"/>
            </a:endParaRPr>
          </a:p>
        </p:txBody>
      </p:sp>
      <p:sp>
        <p:nvSpPr>
          <p:cNvPr id="21" name="object 7"/>
          <p:cNvSpPr/>
          <p:nvPr/>
        </p:nvSpPr>
        <p:spPr>
          <a:xfrm>
            <a:off x="3267162" y="1947143"/>
            <a:ext cx="426720" cy="1603375"/>
          </a:xfrm>
          <a:custGeom>
            <a:avLst/>
            <a:gdLst/>
            <a:ahLst/>
            <a:cxnLst/>
            <a:rect l="l" t="t" r="r" b="b"/>
            <a:pathLst>
              <a:path w="426720" h="1603375">
                <a:moveTo>
                  <a:pt x="0" y="1603248"/>
                </a:moveTo>
                <a:lnTo>
                  <a:pt x="426720" y="1603248"/>
                </a:lnTo>
                <a:lnTo>
                  <a:pt x="426720" y="0"/>
                </a:lnTo>
                <a:lnTo>
                  <a:pt x="0" y="0"/>
                </a:lnTo>
                <a:lnTo>
                  <a:pt x="0" y="1603248"/>
                </a:lnTo>
                <a:close/>
              </a:path>
            </a:pathLst>
          </a:custGeom>
          <a:ln w="44196">
            <a:solidFill>
              <a:srgbClr val="FF0000"/>
            </a:solidFill>
          </a:ln>
        </p:spPr>
        <p:txBody>
          <a:bodyPr wrap="square" lIns="0" tIns="0" rIns="0" bIns="0" rtlCol="0"/>
          <a:lstStyle/>
          <a:p/>
        </p:txBody>
      </p:sp>
      <p:sp>
        <p:nvSpPr>
          <p:cNvPr id="22" name="object 8"/>
          <p:cNvSpPr/>
          <p:nvPr/>
        </p:nvSpPr>
        <p:spPr>
          <a:xfrm>
            <a:off x="3299929" y="1992102"/>
            <a:ext cx="368935" cy="1533525"/>
          </a:xfrm>
          <a:custGeom>
            <a:avLst/>
            <a:gdLst/>
            <a:ahLst/>
            <a:cxnLst/>
            <a:rect l="l" t="t" r="r" b="b"/>
            <a:pathLst>
              <a:path w="368935" h="1533525">
                <a:moveTo>
                  <a:pt x="368808" y="0"/>
                </a:moveTo>
                <a:lnTo>
                  <a:pt x="0" y="0"/>
                </a:lnTo>
                <a:lnTo>
                  <a:pt x="0" y="1533143"/>
                </a:lnTo>
                <a:lnTo>
                  <a:pt x="368808" y="1533143"/>
                </a:lnTo>
                <a:lnTo>
                  <a:pt x="368808" y="0"/>
                </a:lnTo>
                <a:close/>
              </a:path>
            </a:pathLst>
          </a:custGeom>
          <a:solidFill>
            <a:srgbClr val="C0C0C0">
              <a:alpha val="49018"/>
            </a:srgbClr>
          </a:solidFill>
        </p:spPr>
        <p:txBody>
          <a:bodyPr wrap="square" lIns="0" tIns="0" rIns="0" bIns="0" rtlCol="0"/>
          <a:lstStyle/>
          <a:p/>
        </p:txBody>
      </p:sp>
      <p:sp>
        <p:nvSpPr>
          <p:cNvPr id="23" name="object 9"/>
          <p:cNvSpPr txBox="1"/>
          <p:nvPr/>
        </p:nvSpPr>
        <p:spPr>
          <a:xfrm>
            <a:off x="3339369" y="207211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pitchFamily="34" charset="0"/>
                <a:cs typeface="Arial" panose="020B0604020202020204" pitchFamily="34" charset="0"/>
              </a:rPr>
              <a:t>L2 </a:t>
            </a:r>
            <a:r>
              <a:rPr sz="1800" b="1" spc="-15" dirty="0">
                <a:solidFill>
                  <a:srgbClr val="FFFFFF"/>
                </a:solidFill>
                <a:latin typeface="Arial" panose="020B0604020202020204" pitchFamily="34" charset="0"/>
                <a:cs typeface="Arial" panose="020B0604020202020204" pitchFamily="34" charset="0"/>
              </a:rPr>
              <a:t>CACHE</a:t>
            </a:r>
            <a:r>
              <a:rPr sz="1800" b="1" spc="-5" dirty="0">
                <a:solidFill>
                  <a:srgbClr val="FFFFFF"/>
                </a:solidFill>
                <a:latin typeface="Arial" panose="020B0604020202020204" pitchFamily="34" charset="0"/>
                <a:cs typeface="Arial" panose="020B0604020202020204" pitchFamily="34" charset="0"/>
              </a:rPr>
              <a:t> 0</a:t>
            </a:r>
            <a:endParaRPr sz="1800">
              <a:latin typeface="Arial" panose="020B0604020202020204" pitchFamily="34" charset="0"/>
              <a:cs typeface="Arial" panose="020B0604020202020204" pitchFamily="34" charset="0"/>
            </a:endParaRPr>
          </a:p>
        </p:txBody>
      </p:sp>
      <p:sp>
        <p:nvSpPr>
          <p:cNvPr id="24" name="object 10"/>
          <p:cNvSpPr/>
          <p:nvPr/>
        </p:nvSpPr>
        <p:spPr>
          <a:xfrm>
            <a:off x="1249387" y="1407648"/>
            <a:ext cx="718185" cy="4756785"/>
          </a:xfrm>
          <a:custGeom>
            <a:avLst/>
            <a:gdLst/>
            <a:ahLst/>
            <a:cxnLst/>
            <a:rect l="l" t="t" r="r" b="b"/>
            <a:pathLst>
              <a:path w="718185" h="4756785">
                <a:moveTo>
                  <a:pt x="0" y="4756404"/>
                </a:moveTo>
                <a:lnTo>
                  <a:pt x="717804" y="4756404"/>
                </a:lnTo>
                <a:lnTo>
                  <a:pt x="717804" y="0"/>
                </a:lnTo>
                <a:lnTo>
                  <a:pt x="0" y="0"/>
                </a:lnTo>
                <a:lnTo>
                  <a:pt x="0" y="4756404"/>
                </a:lnTo>
                <a:close/>
              </a:path>
            </a:pathLst>
          </a:custGeom>
          <a:ln w="50292">
            <a:solidFill>
              <a:srgbClr val="00FF00"/>
            </a:solidFill>
          </a:ln>
        </p:spPr>
        <p:txBody>
          <a:bodyPr wrap="square" lIns="0" tIns="0" rIns="0" bIns="0" rtlCol="0"/>
          <a:lstStyle/>
          <a:p/>
        </p:txBody>
      </p:sp>
      <p:sp>
        <p:nvSpPr>
          <p:cNvPr id="25" name="object 11"/>
          <p:cNvSpPr/>
          <p:nvPr/>
        </p:nvSpPr>
        <p:spPr>
          <a:xfrm>
            <a:off x="1369021" y="2217654"/>
            <a:ext cx="462280" cy="3114040"/>
          </a:xfrm>
          <a:custGeom>
            <a:avLst/>
            <a:gdLst/>
            <a:ahLst/>
            <a:cxnLst/>
            <a:rect l="l" t="t" r="r" b="b"/>
            <a:pathLst>
              <a:path w="462280" h="3114040">
                <a:moveTo>
                  <a:pt x="461771" y="0"/>
                </a:moveTo>
                <a:lnTo>
                  <a:pt x="0" y="0"/>
                </a:lnTo>
                <a:lnTo>
                  <a:pt x="0" y="3113531"/>
                </a:lnTo>
                <a:lnTo>
                  <a:pt x="461771" y="3113531"/>
                </a:lnTo>
                <a:lnTo>
                  <a:pt x="461771" y="0"/>
                </a:lnTo>
                <a:close/>
              </a:path>
            </a:pathLst>
          </a:custGeom>
          <a:solidFill>
            <a:srgbClr val="C0C0C0">
              <a:alpha val="49018"/>
            </a:srgbClr>
          </a:solidFill>
        </p:spPr>
        <p:txBody>
          <a:bodyPr wrap="square" lIns="0" tIns="0" rIns="0" bIns="0" rtlCol="0"/>
          <a:lstStyle/>
          <a:p/>
        </p:txBody>
      </p:sp>
      <p:sp>
        <p:nvSpPr>
          <p:cNvPr id="26" name="object 12"/>
          <p:cNvSpPr txBox="1"/>
          <p:nvPr/>
        </p:nvSpPr>
        <p:spPr>
          <a:xfrm>
            <a:off x="1411490" y="2297283"/>
            <a:ext cx="366395" cy="2924175"/>
          </a:xfrm>
          <a:prstGeom prst="rect">
            <a:avLst/>
          </a:prstGeom>
        </p:spPr>
        <p:txBody>
          <a:bodyPr vert="vert" wrap="square" lIns="0" tIns="0" rIns="0" bIns="0" rtlCol="0">
            <a:spAutoFit/>
          </a:bodyPr>
          <a:lstStyle/>
          <a:p>
            <a:pPr marL="12700">
              <a:lnSpc>
                <a:spcPts val="2755"/>
              </a:lnSpc>
            </a:pPr>
            <a:r>
              <a:rPr sz="2400" b="1" spc="-5" dirty="0">
                <a:solidFill>
                  <a:srgbClr val="FFFFFF"/>
                </a:solidFill>
                <a:latin typeface="Arial" panose="020B0604020202020204" pitchFamily="34" charset="0"/>
                <a:cs typeface="Arial" panose="020B0604020202020204" pitchFamily="34" charset="0"/>
              </a:rPr>
              <a:t>SHARED L3</a:t>
            </a:r>
            <a:r>
              <a:rPr sz="2400" b="1" spc="-15" dirty="0">
                <a:solidFill>
                  <a:srgbClr val="FFFFFF"/>
                </a:solidFill>
                <a:latin typeface="Arial" panose="020B0604020202020204" pitchFamily="34" charset="0"/>
                <a:cs typeface="Arial" panose="020B0604020202020204" pitchFamily="34" charset="0"/>
              </a:rPr>
              <a:t> </a:t>
            </a:r>
            <a:r>
              <a:rPr sz="2400" b="1" spc="-5" dirty="0">
                <a:solidFill>
                  <a:srgbClr val="FFFFFF"/>
                </a:solidFill>
                <a:latin typeface="Arial" panose="020B0604020202020204" pitchFamily="34" charset="0"/>
                <a:cs typeface="Arial" panose="020B0604020202020204" pitchFamily="34" charset="0"/>
              </a:rPr>
              <a:t>CACHE</a:t>
            </a:r>
            <a:endParaRPr sz="2400">
              <a:latin typeface="Arial" panose="020B0604020202020204" pitchFamily="34" charset="0"/>
              <a:cs typeface="Arial" panose="020B0604020202020204" pitchFamily="34" charset="0"/>
            </a:endParaRPr>
          </a:p>
        </p:txBody>
      </p:sp>
      <p:sp>
        <p:nvSpPr>
          <p:cNvPr id="27" name="object 13"/>
          <p:cNvSpPr/>
          <p:nvPr/>
        </p:nvSpPr>
        <p:spPr>
          <a:xfrm>
            <a:off x="5463247" y="1407648"/>
            <a:ext cx="454659" cy="4756785"/>
          </a:xfrm>
          <a:custGeom>
            <a:avLst/>
            <a:gdLst/>
            <a:ahLst/>
            <a:cxnLst/>
            <a:rect l="l" t="t" r="r" b="b"/>
            <a:pathLst>
              <a:path w="454660" h="4756785">
                <a:moveTo>
                  <a:pt x="0" y="4756404"/>
                </a:moveTo>
                <a:lnTo>
                  <a:pt x="454151" y="4756404"/>
                </a:lnTo>
                <a:lnTo>
                  <a:pt x="454151" y="0"/>
                </a:lnTo>
                <a:lnTo>
                  <a:pt x="0" y="0"/>
                </a:lnTo>
                <a:lnTo>
                  <a:pt x="0" y="4756404"/>
                </a:lnTo>
                <a:close/>
              </a:path>
            </a:pathLst>
          </a:custGeom>
          <a:ln w="50292">
            <a:solidFill>
              <a:srgbClr val="00FF00"/>
            </a:solidFill>
          </a:ln>
        </p:spPr>
        <p:txBody>
          <a:bodyPr wrap="square" lIns="0" tIns="0" rIns="0" bIns="0" rtlCol="0"/>
          <a:lstStyle/>
          <a:p/>
        </p:txBody>
      </p:sp>
      <p:sp>
        <p:nvSpPr>
          <p:cNvPr id="28" name="object 14"/>
          <p:cNvSpPr/>
          <p:nvPr/>
        </p:nvSpPr>
        <p:spPr>
          <a:xfrm>
            <a:off x="5451817" y="2307570"/>
            <a:ext cx="463550" cy="2940050"/>
          </a:xfrm>
          <a:custGeom>
            <a:avLst/>
            <a:gdLst/>
            <a:ahLst/>
            <a:cxnLst/>
            <a:rect l="l" t="t" r="r" b="b"/>
            <a:pathLst>
              <a:path w="463550" h="2940050">
                <a:moveTo>
                  <a:pt x="463296" y="0"/>
                </a:moveTo>
                <a:lnTo>
                  <a:pt x="0" y="0"/>
                </a:lnTo>
                <a:lnTo>
                  <a:pt x="0" y="2939796"/>
                </a:lnTo>
                <a:lnTo>
                  <a:pt x="463296" y="2939796"/>
                </a:lnTo>
                <a:lnTo>
                  <a:pt x="463296" y="0"/>
                </a:lnTo>
                <a:close/>
              </a:path>
            </a:pathLst>
          </a:custGeom>
          <a:solidFill>
            <a:srgbClr val="C0C0C0">
              <a:alpha val="49018"/>
            </a:srgbClr>
          </a:solidFill>
        </p:spPr>
        <p:txBody>
          <a:bodyPr wrap="square" lIns="0" tIns="0" rIns="0" bIns="0" rtlCol="0"/>
          <a:lstStyle/>
          <a:p/>
        </p:txBody>
      </p:sp>
      <p:sp>
        <p:nvSpPr>
          <p:cNvPr id="29" name="object 15"/>
          <p:cNvSpPr txBox="1"/>
          <p:nvPr/>
        </p:nvSpPr>
        <p:spPr>
          <a:xfrm>
            <a:off x="5495175" y="2386310"/>
            <a:ext cx="366395" cy="2749550"/>
          </a:xfrm>
          <a:prstGeom prst="rect">
            <a:avLst/>
          </a:prstGeom>
        </p:spPr>
        <p:txBody>
          <a:bodyPr vert="vert" wrap="square" lIns="0" tIns="0" rIns="0" bIns="0" rtlCol="0">
            <a:spAutoFit/>
          </a:bodyPr>
          <a:lstStyle/>
          <a:p>
            <a:pPr marL="12700">
              <a:lnSpc>
                <a:spcPts val="2755"/>
              </a:lnSpc>
            </a:pPr>
            <a:r>
              <a:rPr sz="2400" b="1" spc="-5" dirty="0">
                <a:solidFill>
                  <a:srgbClr val="FFFFFF"/>
                </a:solidFill>
                <a:latin typeface="Arial" panose="020B0604020202020204" pitchFamily="34" charset="0"/>
                <a:cs typeface="Arial" panose="020B0604020202020204" pitchFamily="34" charset="0"/>
              </a:rPr>
              <a:t>DRAM</a:t>
            </a:r>
            <a:r>
              <a:rPr sz="2400" b="1" spc="-55" dirty="0">
                <a:solidFill>
                  <a:srgbClr val="FFFFFF"/>
                </a:solidFill>
                <a:latin typeface="Arial" panose="020B0604020202020204" pitchFamily="34" charset="0"/>
                <a:cs typeface="Arial" panose="020B0604020202020204" pitchFamily="34" charset="0"/>
              </a:rPr>
              <a:t> </a:t>
            </a:r>
            <a:r>
              <a:rPr sz="2400" b="1" spc="-20" dirty="0">
                <a:solidFill>
                  <a:srgbClr val="FFFFFF"/>
                </a:solidFill>
                <a:latin typeface="Arial" panose="020B0604020202020204" pitchFamily="34" charset="0"/>
                <a:cs typeface="Arial" panose="020B0604020202020204" pitchFamily="34" charset="0"/>
              </a:rPr>
              <a:t>INTERFACE</a:t>
            </a:r>
            <a:endParaRPr sz="2400">
              <a:latin typeface="Arial" panose="020B0604020202020204" pitchFamily="34" charset="0"/>
              <a:cs typeface="Arial" panose="020B0604020202020204" pitchFamily="34" charset="0"/>
            </a:endParaRPr>
          </a:p>
        </p:txBody>
      </p:sp>
      <p:sp>
        <p:nvSpPr>
          <p:cNvPr id="30" name="object 16"/>
          <p:cNvSpPr/>
          <p:nvPr/>
        </p:nvSpPr>
        <p:spPr>
          <a:xfrm>
            <a:off x="6364735" y="1217910"/>
            <a:ext cx="1212987" cy="5148031"/>
          </a:xfrm>
          <a:prstGeom prst="rect">
            <a:avLst/>
          </a:prstGeom>
          <a:blipFill>
            <a:blip r:embed="rId2" cstate="print"/>
            <a:stretch>
              <a:fillRect/>
            </a:stretch>
          </a:blipFill>
        </p:spPr>
        <p:txBody>
          <a:bodyPr wrap="square" lIns="0" tIns="0" rIns="0" bIns="0" rtlCol="0"/>
          <a:lstStyle/>
          <a:p/>
        </p:txBody>
      </p:sp>
      <p:sp>
        <p:nvSpPr>
          <p:cNvPr id="31" name="object 17"/>
          <p:cNvSpPr/>
          <p:nvPr/>
        </p:nvSpPr>
        <p:spPr>
          <a:xfrm>
            <a:off x="1994622" y="1944095"/>
            <a:ext cx="1219200" cy="1602105"/>
          </a:xfrm>
          <a:custGeom>
            <a:avLst/>
            <a:gdLst/>
            <a:ahLst/>
            <a:cxnLst/>
            <a:rect l="l" t="t" r="r" b="b"/>
            <a:pathLst>
              <a:path w="1219200" h="160210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398524"/>
                </a:lnTo>
                <a:lnTo>
                  <a:pt x="1213835" y="1445129"/>
                </a:lnTo>
                <a:lnTo>
                  <a:pt x="1198554" y="1487905"/>
                </a:lnTo>
                <a:lnTo>
                  <a:pt x="1174573" y="1525633"/>
                </a:lnTo>
                <a:lnTo>
                  <a:pt x="1143109" y="1557097"/>
                </a:lnTo>
                <a:lnTo>
                  <a:pt x="1105381" y="1581078"/>
                </a:lnTo>
                <a:lnTo>
                  <a:pt x="1062605" y="1596359"/>
                </a:lnTo>
                <a:lnTo>
                  <a:pt x="1016000" y="1601724"/>
                </a:lnTo>
                <a:lnTo>
                  <a:pt x="203200" y="1601724"/>
                </a:lnTo>
                <a:lnTo>
                  <a:pt x="156594" y="1596359"/>
                </a:lnTo>
                <a:lnTo>
                  <a:pt x="113818" y="1581078"/>
                </a:lnTo>
                <a:lnTo>
                  <a:pt x="76090" y="1557097"/>
                </a:lnTo>
                <a:lnTo>
                  <a:pt x="44626" y="1525633"/>
                </a:lnTo>
                <a:lnTo>
                  <a:pt x="20645" y="1487905"/>
                </a:lnTo>
                <a:lnTo>
                  <a:pt x="5364" y="1445129"/>
                </a:lnTo>
                <a:lnTo>
                  <a:pt x="0" y="1398524"/>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p:txBody>
      </p:sp>
      <p:sp>
        <p:nvSpPr>
          <p:cNvPr id="32" name="object 18"/>
          <p:cNvSpPr txBox="1"/>
          <p:nvPr/>
        </p:nvSpPr>
        <p:spPr>
          <a:xfrm>
            <a:off x="1992337" y="2552933"/>
            <a:ext cx="1231900" cy="429895"/>
          </a:xfrm>
          <a:prstGeom prst="rect">
            <a:avLst/>
          </a:prstGeom>
          <a:solidFill>
            <a:srgbClr val="C0C0C0">
              <a:alpha val="54116"/>
            </a:srgbClr>
          </a:solidFill>
        </p:spPr>
        <p:txBody>
          <a:bodyPr vert="horz" wrap="square" lIns="0" tIns="38100" rIns="0" bIns="0" rtlCol="0">
            <a:spAutoFit/>
          </a:bodyPr>
          <a:lstStyle/>
          <a:p>
            <a:pPr marL="87630">
              <a:lnSpc>
                <a:spcPct val="100000"/>
              </a:lnSpc>
              <a:spcBef>
                <a:spcPts val="300"/>
              </a:spcBef>
            </a:pPr>
            <a:r>
              <a:rPr sz="2200" b="1" spc="-10" dirty="0">
                <a:solidFill>
                  <a:srgbClr val="FFFFFF"/>
                </a:solidFill>
                <a:latin typeface="Arial" panose="020B0604020202020204" pitchFamily="34" charset="0"/>
                <a:cs typeface="Arial" panose="020B0604020202020204" pitchFamily="34" charset="0"/>
              </a:rPr>
              <a:t>CORE</a:t>
            </a:r>
            <a:r>
              <a:rPr sz="2200" b="1" spc="-25" dirty="0">
                <a:solidFill>
                  <a:srgbClr val="FFFFFF"/>
                </a:solidFill>
                <a:latin typeface="Arial" panose="020B0604020202020204" pitchFamily="34" charset="0"/>
                <a:cs typeface="Arial" panose="020B0604020202020204" pitchFamily="34" charset="0"/>
              </a:rPr>
              <a:t> </a:t>
            </a:r>
            <a:r>
              <a:rPr sz="2200" b="1" spc="-5" dirty="0">
                <a:solidFill>
                  <a:srgbClr val="FFFFFF"/>
                </a:solidFill>
                <a:latin typeface="Arial" panose="020B0604020202020204" pitchFamily="34" charset="0"/>
                <a:cs typeface="Arial" panose="020B0604020202020204" pitchFamily="34" charset="0"/>
              </a:rPr>
              <a:t>0</a:t>
            </a:r>
            <a:endParaRPr sz="2200">
              <a:latin typeface="Arial" panose="020B0604020202020204" pitchFamily="34" charset="0"/>
              <a:cs typeface="Arial" panose="020B0604020202020204" pitchFamily="34" charset="0"/>
            </a:endParaRPr>
          </a:p>
        </p:txBody>
      </p:sp>
      <p:sp>
        <p:nvSpPr>
          <p:cNvPr id="33" name="object 19"/>
          <p:cNvSpPr/>
          <p:nvPr/>
        </p:nvSpPr>
        <p:spPr>
          <a:xfrm>
            <a:off x="2005291" y="4131035"/>
            <a:ext cx="1219200" cy="1603375"/>
          </a:xfrm>
          <a:custGeom>
            <a:avLst/>
            <a:gdLst/>
            <a:ahLst/>
            <a:cxnLst/>
            <a:rect l="l" t="t" r="r" b="b"/>
            <a:pathLst>
              <a:path w="1219200" h="1603375">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0047"/>
                </a:lnTo>
                <a:lnTo>
                  <a:pt x="1213835" y="1446653"/>
                </a:lnTo>
                <a:lnTo>
                  <a:pt x="1198554" y="1489429"/>
                </a:lnTo>
                <a:lnTo>
                  <a:pt x="1174573" y="1527157"/>
                </a:lnTo>
                <a:lnTo>
                  <a:pt x="1143109" y="1558621"/>
                </a:lnTo>
                <a:lnTo>
                  <a:pt x="1105381" y="1582602"/>
                </a:lnTo>
                <a:lnTo>
                  <a:pt x="1062605" y="1597883"/>
                </a:lnTo>
                <a:lnTo>
                  <a:pt x="1016000" y="1603248"/>
                </a:lnTo>
                <a:lnTo>
                  <a:pt x="203200" y="1603248"/>
                </a:lnTo>
                <a:lnTo>
                  <a:pt x="156594" y="1597883"/>
                </a:lnTo>
                <a:lnTo>
                  <a:pt x="113818" y="1582602"/>
                </a:lnTo>
                <a:lnTo>
                  <a:pt x="76090" y="1558621"/>
                </a:lnTo>
                <a:lnTo>
                  <a:pt x="44626" y="1527157"/>
                </a:lnTo>
                <a:lnTo>
                  <a:pt x="20645" y="1489429"/>
                </a:lnTo>
                <a:lnTo>
                  <a:pt x="5364" y="1446653"/>
                </a:lnTo>
                <a:lnTo>
                  <a:pt x="0" y="1400047"/>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p:txBody>
      </p:sp>
      <p:sp>
        <p:nvSpPr>
          <p:cNvPr id="34" name="object 20"/>
          <p:cNvSpPr/>
          <p:nvPr/>
        </p:nvSpPr>
        <p:spPr>
          <a:xfrm>
            <a:off x="1999956" y="4739873"/>
            <a:ext cx="1234440" cy="429895"/>
          </a:xfrm>
          <a:custGeom>
            <a:avLst/>
            <a:gdLst/>
            <a:ahLst/>
            <a:cxnLst/>
            <a:rect l="l" t="t" r="r" b="b"/>
            <a:pathLst>
              <a:path w="1234439" h="429895">
                <a:moveTo>
                  <a:pt x="1234440" y="0"/>
                </a:moveTo>
                <a:lnTo>
                  <a:pt x="0" y="0"/>
                </a:lnTo>
                <a:lnTo>
                  <a:pt x="0" y="429768"/>
                </a:lnTo>
                <a:lnTo>
                  <a:pt x="1234440" y="429768"/>
                </a:lnTo>
                <a:lnTo>
                  <a:pt x="1234440" y="0"/>
                </a:lnTo>
                <a:close/>
              </a:path>
            </a:pathLst>
          </a:custGeom>
          <a:solidFill>
            <a:srgbClr val="C0C0C0">
              <a:alpha val="54116"/>
            </a:srgbClr>
          </a:solidFill>
        </p:spPr>
        <p:txBody>
          <a:bodyPr wrap="square" lIns="0" tIns="0" rIns="0" bIns="0" rtlCol="0"/>
          <a:lstStyle/>
          <a:p/>
        </p:txBody>
      </p:sp>
      <p:sp>
        <p:nvSpPr>
          <p:cNvPr id="35" name="object 21"/>
          <p:cNvSpPr txBox="1"/>
          <p:nvPr/>
        </p:nvSpPr>
        <p:spPr>
          <a:xfrm>
            <a:off x="2078697" y="4765528"/>
            <a:ext cx="1064260" cy="360680"/>
          </a:xfrm>
          <a:prstGeom prst="rect">
            <a:avLst/>
          </a:prstGeom>
        </p:spPr>
        <p:txBody>
          <a:bodyPr vert="horz" wrap="square" lIns="0" tIns="12065" rIns="0" bIns="0" rtlCol="0">
            <a:spAutoFit/>
          </a:bodyPr>
          <a:lstStyle/>
          <a:p>
            <a:pPr marL="12700">
              <a:lnSpc>
                <a:spcPct val="100000"/>
              </a:lnSpc>
              <a:spcBef>
                <a:spcPts val="95"/>
              </a:spcBef>
            </a:pPr>
            <a:r>
              <a:rPr sz="2200" b="1" spc="-10" dirty="0">
                <a:solidFill>
                  <a:srgbClr val="FFFFFF"/>
                </a:solidFill>
                <a:latin typeface="Arial" panose="020B0604020202020204" pitchFamily="34" charset="0"/>
                <a:cs typeface="Arial" panose="020B0604020202020204" pitchFamily="34" charset="0"/>
              </a:rPr>
              <a:t>CORE</a:t>
            </a:r>
            <a:r>
              <a:rPr sz="2200" b="1" spc="-60" dirty="0">
                <a:solidFill>
                  <a:srgbClr val="FFFFFF"/>
                </a:solidFill>
                <a:latin typeface="Arial" panose="020B0604020202020204" pitchFamily="34" charset="0"/>
                <a:cs typeface="Arial" panose="020B0604020202020204" pitchFamily="34" charset="0"/>
              </a:rPr>
              <a:t> </a:t>
            </a:r>
            <a:r>
              <a:rPr sz="2200" b="1" spc="-5" dirty="0">
                <a:solidFill>
                  <a:srgbClr val="FFFFFF"/>
                </a:solidFill>
                <a:latin typeface="Arial" panose="020B0604020202020204" pitchFamily="34" charset="0"/>
                <a:cs typeface="Arial" panose="020B0604020202020204" pitchFamily="34" charset="0"/>
              </a:rPr>
              <a:t>2</a:t>
            </a:r>
            <a:endParaRPr sz="2200">
              <a:latin typeface="Arial" panose="020B0604020202020204" pitchFamily="34" charset="0"/>
              <a:cs typeface="Arial" panose="020B0604020202020204" pitchFamily="34" charset="0"/>
            </a:endParaRPr>
          </a:p>
        </p:txBody>
      </p:sp>
      <p:sp>
        <p:nvSpPr>
          <p:cNvPr id="36" name="object 22"/>
          <p:cNvSpPr/>
          <p:nvPr/>
        </p:nvSpPr>
        <p:spPr>
          <a:xfrm>
            <a:off x="4192230" y="4124940"/>
            <a:ext cx="1219200" cy="1605280"/>
          </a:xfrm>
          <a:custGeom>
            <a:avLst/>
            <a:gdLst/>
            <a:ahLst/>
            <a:cxnLst/>
            <a:rect l="l" t="t" r="r" b="b"/>
            <a:pathLst>
              <a:path w="1219200" h="1605279">
                <a:moveTo>
                  <a:pt x="1016000" y="0"/>
                </a:moveTo>
                <a:lnTo>
                  <a:pt x="1062605" y="5364"/>
                </a:lnTo>
                <a:lnTo>
                  <a:pt x="1105381" y="20645"/>
                </a:lnTo>
                <a:lnTo>
                  <a:pt x="1143109" y="44626"/>
                </a:lnTo>
                <a:lnTo>
                  <a:pt x="1174573" y="76090"/>
                </a:lnTo>
                <a:lnTo>
                  <a:pt x="1198554" y="113818"/>
                </a:lnTo>
                <a:lnTo>
                  <a:pt x="1213835" y="156594"/>
                </a:lnTo>
                <a:lnTo>
                  <a:pt x="1219200" y="203200"/>
                </a:lnTo>
                <a:lnTo>
                  <a:pt x="1219200" y="1401572"/>
                </a:lnTo>
                <a:lnTo>
                  <a:pt x="1213835" y="1448177"/>
                </a:lnTo>
                <a:lnTo>
                  <a:pt x="1198554" y="1490953"/>
                </a:lnTo>
                <a:lnTo>
                  <a:pt x="1174573" y="1528681"/>
                </a:lnTo>
                <a:lnTo>
                  <a:pt x="1143109" y="1560145"/>
                </a:lnTo>
                <a:lnTo>
                  <a:pt x="1105381" y="1584126"/>
                </a:lnTo>
                <a:lnTo>
                  <a:pt x="1062605" y="1599407"/>
                </a:lnTo>
                <a:lnTo>
                  <a:pt x="1016000" y="1604772"/>
                </a:lnTo>
                <a:lnTo>
                  <a:pt x="203200" y="1604772"/>
                </a:lnTo>
                <a:lnTo>
                  <a:pt x="156594" y="1599407"/>
                </a:lnTo>
                <a:lnTo>
                  <a:pt x="113818" y="1584126"/>
                </a:lnTo>
                <a:lnTo>
                  <a:pt x="76090" y="1560145"/>
                </a:lnTo>
                <a:lnTo>
                  <a:pt x="44626" y="1528681"/>
                </a:lnTo>
                <a:lnTo>
                  <a:pt x="20645" y="1490953"/>
                </a:lnTo>
                <a:lnTo>
                  <a:pt x="5364" y="1448177"/>
                </a:lnTo>
                <a:lnTo>
                  <a:pt x="0" y="1401572"/>
                </a:lnTo>
                <a:lnTo>
                  <a:pt x="0" y="203200"/>
                </a:lnTo>
                <a:lnTo>
                  <a:pt x="5364" y="156594"/>
                </a:lnTo>
                <a:lnTo>
                  <a:pt x="20645" y="113818"/>
                </a:lnTo>
                <a:lnTo>
                  <a:pt x="44626" y="76090"/>
                </a:lnTo>
                <a:lnTo>
                  <a:pt x="76090" y="44626"/>
                </a:lnTo>
                <a:lnTo>
                  <a:pt x="113818" y="20645"/>
                </a:lnTo>
                <a:lnTo>
                  <a:pt x="156594" y="5364"/>
                </a:lnTo>
                <a:lnTo>
                  <a:pt x="203200" y="0"/>
                </a:lnTo>
                <a:lnTo>
                  <a:pt x="1016000" y="0"/>
                </a:lnTo>
                <a:close/>
              </a:path>
            </a:pathLst>
          </a:custGeom>
          <a:ln w="44196">
            <a:solidFill>
              <a:srgbClr val="FF0000"/>
            </a:solidFill>
          </a:ln>
        </p:spPr>
        <p:txBody>
          <a:bodyPr wrap="square" lIns="0" tIns="0" rIns="0" bIns="0" rtlCol="0"/>
          <a:lstStyle/>
          <a:p/>
        </p:txBody>
      </p:sp>
      <p:sp>
        <p:nvSpPr>
          <p:cNvPr id="37" name="object 23"/>
          <p:cNvSpPr/>
          <p:nvPr/>
        </p:nvSpPr>
        <p:spPr>
          <a:xfrm>
            <a:off x="4186897" y="4733778"/>
            <a:ext cx="1236345" cy="431800"/>
          </a:xfrm>
          <a:custGeom>
            <a:avLst/>
            <a:gdLst/>
            <a:ahLst/>
            <a:cxnLst/>
            <a:rect l="l" t="t" r="r" b="b"/>
            <a:pathLst>
              <a:path w="1236345" h="431800">
                <a:moveTo>
                  <a:pt x="1235964" y="0"/>
                </a:moveTo>
                <a:lnTo>
                  <a:pt x="0" y="0"/>
                </a:lnTo>
                <a:lnTo>
                  <a:pt x="0" y="431292"/>
                </a:lnTo>
                <a:lnTo>
                  <a:pt x="1235964" y="431292"/>
                </a:lnTo>
                <a:lnTo>
                  <a:pt x="1235964" y="0"/>
                </a:lnTo>
                <a:close/>
              </a:path>
            </a:pathLst>
          </a:custGeom>
          <a:solidFill>
            <a:srgbClr val="C0C0C0">
              <a:alpha val="54116"/>
            </a:srgbClr>
          </a:solidFill>
        </p:spPr>
        <p:txBody>
          <a:bodyPr wrap="square" lIns="0" tIns="0" rIns="0" bIns="0" rtlCol="0"/>
          <a:lstStyle/>
          <a:p/>
        </p:txBody>
      </p:sp>
      <p:sp>
        <p:nvSpPr>
          <p:cNvPr id="38" name="object 24"/>
          <p:cNvSpPr txBox="1"/>
          <p:nvPr/>
        </p:nvSpPr>
        <p:spPr>
          <a:xfrm>
            <a:off x="4266525" y="4760955"/>
            <a:ext cx="1066165" cy="360680"/>
          </a:xfrm>
          <a:prstGeom prst="rect">
            <a:avLst/>
          </a:prstGeom>
        </p:spPr>
        <p:txBody>
          <a:bodyPr vert="horz" wrap="square" lIns="0" tIns="12065" rIns="0" bIns="0" rtlCol="0">
            <a:spAutoFit/>
          </a:bodyPr>
          <a:lstStyle/>
          <a:p>
            <a:pPr marL="12700">
              <a:lnSpc>
                <a:spcPct val="100000"/>
              </a:lnSpc>
              <a:spcBef>
                <a:spcPts val="95"/>
              </a:spcBef>
            </a:pPr>
            <a:r>
              <a:rPr sz="2200" b="1" spc="-5" dirty="0">
                <a:solidFill>
                  <a:srgbClr val="FFFFFF"/>
                </a:solidFill>
                <a:latin typeface="Arial" panose="020B0604020202020204" pitchFamily="34" charset="0"/>
                <a:cs typeface="Arial" panose="020B0604020202020204" pitchFamily="34" charset="0"/>
              </a:rPr>
              <a:t>CORE</a:t>
            </a:r>
            <a:r>
              <a:rPr sz="2200" b="1" spc="-70" dirty="0">
                <a:solidFill>
                  <a:srgbClr val="FFFFFF"/>
                </a:solidFill>
                <a:latin typeface="Arial" panose="020B0604020202020204" pitchFamily="34" charset="0"/>
                <a:cs typeface="Arial" panose="020B0604020202020204" pitchFamily="34" charset="0"/>
              </a:rPr>
              <a:t> </a:t>
            </a:r>
            <a:r>
              <a:rPr sz="2200" b="1" spc="-5" dirty="0">
                <a:solidFill>
                  <a:srgbClr val="FFFFFF"/>
                </a:solidFill>
                <a:latin typeface="Arial" panose="020B0604020202020204" pitchFamily="34" charset="0"/>
                <a:cs typeface="Arial" panose="020B0604020202020204" pitchFamily="34" charset="0"/>
              </a:rPr>
              <a:t>3</a:t>
            </a:r>
            <a:endParaRPr sz="2200">
              <a:latin typeface="Arial" panose="020B0604020202020204" pitchFamily="34" charset="0"/>
              <a:cs typeface="Arial" panose="020B0604020202020204" pitchFamily="34" charset="0"/>
            </a:endParaRPr>
          </a:p>
        </p:txBody>
      </p:sp>
      <p:sp>
        <p:nvSpPr>
          <p:cNvPr id="39" name="object 25"/>
          <p:cNvSpPr/>
          <p:nvPr/>
        </p:nvSpPr>
        <p:spPr>
          <a:xfrm>
            <a:off x="3750271" y="1948667"/>
            <a:ext cx="428625" cy="1602105"/>
          </a:xfrm>
          <a:custGeom>
            <a:avLst/>
            <a:gdLst/>
            <a:ahLst/>
            <a:cxnLst/>
            <a:rect l="l" t="t" r="r" b="b"/>
            <a:pathLst>
              <a:path w="428625" h="1602104">
                <a:moveTo>
                  <a:pt x="0" y="1601724"/>
                </a:moveTo>
                <a:lnTo>
                  <a:pt x="428244" y="1601724"/>
                </a:lnTo>
                <a:lnTo>
                  <a:pt x="428244" y="0"/>
                </a:lnTo>
                <a:lnTo>
                  <a:pt x="0" y="0"/>
                </a:lnTo>
                <a:lnTo>
                  <a:pt x="0" y="1601724"/>
                </a:lnTo>
                <a:close/>
              </a:path>
            </a:pathLst>
          </a:custGeom>
          <a:ln w="44196">
            <a:solidFill>
              <a:srgbClr val="FF0000"/>
            </a:solidFill>
          </a:ln>
        </p:spPr>
        <p:txBody>
          <a:bodyPr wrap="square" lIns="0" tIns="0" rIns="0" bIns="0" rtlCol="0"/>
          <a:lstStyle/>
          <a:p/>
        </p:txBody>
      </p:sp>
      <p:sp>
        <p:nvSpPr>
          <p:cNvPr id="40" name="object 26"/>
          <p:cNvSpPr/>
          <p:nvPr/>
        </p:nvSpPr>
        <p:spPr>
          <a:xfrm>
            <a:off x="3783036" y="1984482"/>
            <a:ext cx="368935" cy="1530350"/>
          </a:xfrm>
          <a:custGeom>
            <a:avLst/>
            <a:gdLst/>
            <a:ahLst/>
            <a:cxnLst/>
            <a:rect l="l" t="t" r="r" b="b"/>
            <a:pathLst>
              <a:path w="368935" h="1530350">
                <a:moveTo>
                  <a:pt x="368808" y="0"/>
                </a:moveTo>
                <a:lnTo>
                  <a:pt x="0" y="0"/>
                </a:lnTo>
                <a:lnTo>
                  <a:pt x="0" y="1530096"/>
                </a:lnTo>
                <a:lnTo>
                  <a:pt x="368808" y="1530096"/>
                </a:lnTo>
                <a:lnTo>
                  <a:pt x="368808" y="0"/>
                </a:lnTo>
                <a:close/>
              </a:path>
            </a:pathLst>
          </a:custGeom>
          <a:solidFill>
            <a:srgbClr val="C0C0C0">
              <a:alpha val="49018"/>
            </a:srgbClr>
          </a:solidFill>
        </p:spPr>
        <p:txBody>
          <a:bodyPr wrap="square" lIns="0" tIns="0" rIns="0" bIns="0" rtlCol="0"/>
          <a:lstStyle/>
          <a:p/>
        </p:txBody>
      </p:sp>
      <p:sp>
        <p:nvSpPr>
          <p:cNvPr id="41" name="object 27"/>
          <p:cNvSpPr txBox="1"/>
          <p:nvPr/>
        </p:nvSpPr>
        <p:spPr>
          <a:xfrm>
            <a:off x="3823747" y="206411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pitchFamily="34" charset="0"/>
                <a:cs typeface="Arial" panose="020B0604020202020204" pitchFamily="34" charset="0"/>
              </a:rPr>
              <a:t>L2 </a:t>
            </a:r>
            <a:r>
              <a:rPr sz="1800" b="1" spc="-15" dirty="0">
                <a:solidFill>
                  <a:srgbClr val="FFFFFF"/>
                </a:solidFill>
                <a:latin typeface="Arial" panose="020B0604020202020204" pitchFamily="34" charset="0"/>
                <a:cs typeface="Arial" panose="020B0604020202020204" pitchFamily="34" charset="0"/>
              </a:rPr>
              <a:t>CACHE</a:t>
            </a:r>
            <a:r>
              <a:rPr sz="1800" b="1" spc="-5" dirty="0">
                <a:solidFill>
                  <a:srgbClr val="FFFFFF"/>
                </a:solidFill>
                <a:latin typeface="Arial" panose="020B0604020202020204" pitchFamily="34" charset="0"/>
                <a:cs typeface="Arial" panose="020B0604020202020204" pitchFamily="34" charset="0"/>
              </a:rPr>
              <a:t> 1</a:t>
            </a:r>
            <a:endParaRPr sz="1800">
              <a:latin typeface="Arial" panose="020B0604020202020204" pitchFamily="34" charset="0"/>
              <a:cs typeface="Arial" panose="020B0604020202020204" pitchFamily="34" charset="0"/>
            </a:endParaRPr>
          </a:p>
        </p:txBody>
      </p:sp>
      <p:sp>
        <p:nvSpPr>
          <p:cNvPr id="42" name="object 28"/>
          <p:cNvSpPr/>
          <p:nvPr/>
        </p:nvSpPr>
        <p:spPr>
          <a:xfrm>
            <a:off x="3267162" y="4120367"/>
            <a:ext cx="426720" cy="1602105"/>
          </a:xfrm>
          <a:custGeom>
            <a:avLst/>
            <a:gdLst/>
            <a:ahLst/>
            <a:cxnLst/>
            <a:rect l="l" t="t" r="r" b="b"/>
            <a:pathLst>
              <a:path w="426720" h="1602104">
                <a:moveTo>
                  <a:pt x="0" y="1601724"/>
                </a:moveTo>
                <a:lnTo>
                  <a:pt x="426720" y="1601724"/>
                </a:lnTo>
                <a:lnTo>
                  <a:pt x="426720" y="0"/>
                </a:lnTo>
                <a:lnTo>
                  <a:pt x="0" y="0"/>
                </a:lnTo>
                <a:lnTo>
                  <a:pt x="0" y="1601724"/>
                </a:lnTo>
                <a:close/>
              </a:path>
            </a:pathLst>
          </a:custGeom>
          <a:ln w="44196">
            <a:solidFill>
              <a:srgbClr val="FF0000"/>
            </a:solidFill>
          </a:ln>
        </p:spPr>
        <p:txBody>
          <a:bodyPr wrap="square" lIns="0" tIns="0" rIns="0" bIns="0" rtlCol="0"/>
          <a:lstStyle/>
          <a:p/>
        </p:txBody>
      </p:sp>
      <p:sp>
        <p:nvSpPr>
          <p:cNvPr id="43" name="object 29"/>
          <p:cNvSpPr/>
          <p:nvPr/>
        </p:nvSpPr>
        <p:spPr>
          <a:xfrm>
            <a:off x="3299929" y="4156182"/>
            <a:ext cx="368935" cy="1530350"/>
          </a:xfrm>
          <a:custGeom>
            <a:avLst/>
            <a:gdLst/>
            <a:ahLst/>
            <a:cxnLst/>
            <a:rect l="l" t="t" r="r" b="b"/>
            <a:pathLst>
              <a:path w="368935" h="1530350">
                <a:moveTo>
                  <a:pt x="368808" y="0"/>
                </a:moveTo>
                <a:lnTo>
                  <a:pt x="0" y="0"/>
                </a:lnTo>
                <a:lnTo>
                  <a:pt x="0" y="1530095"/>
                </a:lnTo>
                <a:lnTo>
                  <a:pt x="368808" y="1530095"/>
                </a:lnTo>
                <a:lnTo>
                  <a:pt x="368808" y="0"/>
                </a:lnTo>
                <a:close/>
              </a:path>
            </a:pathLst>
          </a:custGeom>
          <a:solidFill>
            <a:srgbClr val="C0C0C0">
              <a:alpha val="49018"/>
            </a:srgbClr>
          </a:solidFill>
        </p:spPr>
        <p:txBody>
          <a:bodyPr wrap="square" lIns="0" tIns="0" rIns="0" bIns="0" rtlCol="0"/>
          <a:lstStyle/>
          <a:p/>
        </p:txBody>
      </p:sp>
      <p:sp>
        <p:nvSpPr>
          <p:cNvPr id="44" name="object 30"/>
          <p:cNvSpPr txBox="1"/>
          <p:nvPr/>
        </p:nvSpPr>
        <p:spPr>
          <a:xfrm>
            <a:off x="3339369" y="423619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pitchFamily="34" charset="0"/>
                <a:cs typeface="Arial" panose="020B0604020202020204" pitchFamily="34" charset="0"/>
              </a:rPr>
              <a:t>L2 </a:t>
            </a:r>
            <a:r>
              <a:rPr sz="1800" b="1" spc="-15" dirty="0">
                <a:solidFill>
                  <a:srgbClr val="FFFFFF"/>
                </a:solidFill>
                <a:latin typeface="Arial" panose="020B0604020202020204" pitchFamily="34" charset="0"/>
                <a:cs typeface="Arial" panose="020B0604020202020204" pitchFamily="34" charset="0"/>
              </a:rPr>
              <a:t>CACHE</a:t>
            </a:r>
            <a:r>
              <a:rPr sz="1800" b="1" spc="-5" dirty="0">
                <a:solidFill>
                  <a:srgbClr val="FFFFFF"/>
                </a:solidFill>
                <a:latin typeface="Arial" panose="020B0604020202020204" pitchFamily="34" charset="0"/>
                <a:cs typeface="Arial" panose="020B0604020202020204" pitchFamily="34" charset="0"/>
              </a:rPr>
              <a:t> 2</a:t>
            </a:r>
            <a:endParaRPr sz="1800">
              <a:latin typeface="Arial" panose="020B0604020202020204" pitchFamily="34" charset="0"/>
              <a:cs typeface="Arial" panose="020B0604020202020204" pitchFamily="34" charset="0"/>
            </a:endParaRPr>
          </a:p>
        </p:txBody>
      </p:sp>
      <p:sp>
        <p:nvSpPr>
          <p:cNvPr id="45" name="object 31"/>
          <p:cNvSpPr/>
          <p:nvPr/>
        </p:nvSpPr>
        <p:spPr>
          <a:xfrm>
            <a:off x="3739603" y="4120367"/>
            <a:ext cx="428625" cy="1602105"/>
          </a:xfrm>
          <a:custGeom>
            <a:avLst/>
            <a:gdLst/>
            <a:ahLst/>
            <a:cxnLst/>
            <a:rect l="l" t="t" r="r" b="b"/>
            <a:pathLst>
              <a:path w="428625" h="1602104">
                <a:moveTo>
                  <a:pt x="0" y="1601724"/>
                </a:moveTo>
                <a:lnTo>
                  <a:pt x="428244" y="1601724"/>
                </a:lnTo>
                <a:lnTo>
                  <a:pt x="428244" y="0"/>
                </a:lnTo>
                <a:lnTo>
                  <a:pt x="0" y="0"/>
                </a:lnTo>
                <a:lnTo>
                  <a:pt x="0" y="1601724"/>
                </a:lnTo>
                <a:close/>
              </a:path>
            </a:pathLst>
          </a:custGeom>
          <a:ln w="44196">
            <a:solidFill>
              <a:srgbClr val="FF0000"/>
            </a:solidFill>
          </a:ln>
        </p:spPr>
        <p:txBody>
          <a:bodyPr wrap="square" lIns="0" tIns="0" rIns="0" bIns="0" rtlCol="0"/>
          <a:lstStyle/>
          <a:p/>
        </p:txBody>
      </p:sp>
      <p:sp>
        <p:nvSpPr>
          <p:cNvPr id="46" name="object 32"/>
          <p:cNvSpPr/>
          <p:nvPr/>
        </p:nvSpPr>
        <p:spPr>
          <a:xfrm>
            <a:off x="3772368" y="4156182"/>
            <a:ext cx="368935" cy="1530350"/>
          </a:xfrm>
          <a:custGeom>
            <a:avLst/>
            <a:gdLst/>
            <a:ahLst/>
            <a:cxnLst/>
            <a:rect l="l" t="t" r="r" b="b"/>
            <a:pathLst>
              <a:path w="368935" h="1530350">
                <a:moveTo>
                  <a:pt x="368808" y="0"/>
                </a:moveTo>
                <a:lnTo>
                  <a:pt x="0" y="0"/>
                </a:lnTo>
                <a:lnTo>
                  <a:pt x="0" y="1530095"/>
                </a:lnTo>
                <a:lnTo>
                  <a:pt x="368808" y="1530095"/>
                </a:lnTo>
                <a:lnTo>
                  <a:pt x="368808" y="0"/>
                </a:lnTo>
                <a:close/>
              </a:path>
            </a:pathLst>
          </a:custGeom>
          <a:solidFill>
            <a:srgbClr val="C0C0C0">
              <a:alpha val="49018"/>
            </a:srgbClr>
          </a:solidFill>
        </p:spPr>
        <p:txBody>
          <a:bodyPr wrap="square" lIns="0" tIns="0" rIns="0" bIns="0" rtlCol="0"/>
          <a:lstStyle/>
          <a:p/>
        </p:txBody>
      </p:sp>
      <p:sp>
        <p:nvSpPr>
          <p:cNvPr id="47" name="object 33"/>
          <p:cNvSpPr txBox="1"/>
          <p:nvPr/>
        </p:nvSpPr>
        <p:spPr>
          <a:xfrm>
            <a:off x="3812444" y="4236191"/>
            <a:ext cx="281305" cy="1359535"/>
          </a:xfrm>
          <a:prstGeom prst="rect">
            <a:avLst/>
          </a:prstGeom>
        </p:spPr>
        <p:txBody>
          <a:bodyPr vert="vert" wrap="square" lIns="0" tIns="0" rIns="0" bIns="0" rtlCol="0">
            <a:spAutoFit/>
          </a:bodyPr>
          <a:lstStyle/>
          <a:p>
            <a:pPr marL="12700">
              <a:lnSpc>
                <a:spcPts val="2090"/>
              </a:lnSpc>
            </a:pPr>
            <a:r>
              <a:rPr sz="1800" b="1" spc="-5" dirty="0">
                <a:solidFill>
                  <a:srgbClr val="FFFFFF"/>
                </a:solidFill>
                <a:latin typeface="Arial" panose="020B0604020202020204" pitchFamily="34" charset="0"/>
                <a:cs typeface="Arial" panose="020B0604020202020204" pitchFamily="34" charset="0"/>
              </a:rPr>
              <a:t>L2 </a:t>
            </a:r>
            <a:r>
              <a:rPr sz="1800" b="1" spc="-15" dirty="0">
                <a:solidFill>
                  <a:srgbClr val="FFFFFF"/>
                </a:solidFill>
                <a:latin typeface="Arial" panose="020B0604020202020204" pitchFamily="34" charset="0"/>
                <a:cs typeface="Arial" panose="020B0604020202020204" pitchFamily="34" charset="0"/>
              </a:rPr>
              <a:t>CACHE</a:t>
            </a:r>
            <a:r>
              <a:rPr sz="1800" b="1" spc="-5" dirty="0">
                <a:solidFill>
                  <a:srgbClr val="FFFFFF"/>
                </a:solidFill>
                <a:latin typeface="Arial" panose="020B0604020202020204" pitchFamily="34" charset="0"/>
                <a:cs typeface="Arial" panose="020B0604020202020204" pitchFamily="34" charset="0"/>
              </a:rPr>
              <a:t> 3</a:t>
            </a:r>
            <a:endParaRPr sz="1800">
              <a:latin typeface="Arial" panose="020B0604020202020204" pitchFamily="34" charset="0"/>
              <a:cs typeface="Arial" panose="020B0604020202020204" pitchFamily="34" charset="0"/>
            </a:endParaRPr>
          </a:p>
        </p:txBody>
      </p:sp>
      <p:sp>
        <p:nvSpPr>
          <p:cNvPr id="48" name="object 34"/>
          <p:cNvSpPr/>
          <p:nvPr/>
        </p:nvSpPr>
        <p:spPr>
          <a:xfrm>
            <a:off x="4141938" y="3655547"/>
            <a:ext cx="1259205" cy="353695"/>
          </a:xfrm>
          <a:custGeom>
            <a:avLst/>
            <a:gdLst/>
            <a:ahLst/>
            <a:cxnLst/>
            <a:rect l="l" t="t" r="r" b="b"/>
            <a:pathLst>
              <a:path w="1259204" h="353695">
                <a:moveTo>
                  <a:pt x="0" y="353567"/>
                </a:moveTo>
                <a:lnTo>
                  <a:pt x="1258824" y="353567"/>
                </a:lnTo>
                <a:lnTo>
                  <a:pt x="1258824" y="0"/>
                </a:lnTo>
                <a:lnTo>
                  <a:pt x="0" y="0"/>
                </a:lnTo>
                <a:lnTo>
                  <a:pt x="0" y="353567"/>
                </a:lnTo>
                <a:close/>
              </a:path>
            </a:pathLst>
          </a:custGeom>
          <a:ln w="38100">
            <a:solidFill>
              <a:srgbClr val="00FF00"/>
            </a:solidFill>
          </a:ln>
        </p:spPr>
        <p:txBody>
          <a:bodyPr wrap="square" lIns="0" tIns="0" rIns="0" bIns="0" rtlCol="0"/>
          <a:lstStyle/>
          <a:p/>
        </p:txBody>
      </p:sp>
      <p:sp>
        <p:nvSpPr>
          <p:cNvPr id="49" name="object 35"/>
          <p:cNvSpPr/>
          <p:nvPr/>
        </p:nvSpPr>
        <p:spPr>
          <a:xfrm>
            <a:off x="6013411" y="3598778"/>
            <a:ext cx="421005" cy="115570"/>
          </a:xfrm>
          <a:custGeom>
            <a:avLst/>
            <a:gdLst/>
            <a:ahLst/>
            <a:cxnLst/>
            <a:rect l="l" t="t" r="r" b="b"/>
            <a:pathLst>
              <a:path w="421004" h="115570">
                <a:moveTo>
                  <a:pt x="306323" y="77015"/>
                </a:moveTo>
                <a:lnTo>
                  <a:pt x="306196" y="115062"/>
                </a:lnTo>
                <a:lnTo>
                  <a:pt x="382737" y="77088"/>
                </a:lnTo>
                <a:lnTo>
                  <a:pt x="325373" y="77088"/>
                </a:lnTo>
                <a:lnTo>
                  <a:pt x="306323" y="77015"/>
                </a:lnTo>
                <a:close/>
              </a:path>
              <a:path w="421004" h="115570">
                <a:moveTo>
                  <a:pt x="114553" y="0"/>
                </a:moveTo>
                <a:lnTo>
                  <a:pt x="0" y="56769"/>
                </a:lnTo>
                <a:lnTo>
                  <a:pt x="114045" y="114300"/>
                </a:lnTo>
                <a:lnTo>
                  <a:pt x="114215" y="76273"/>
                </a:lnTo>
                <a:lnTo>
                  <a:pt x="95123" y="76200"/>
                </a:lnTo>
                <a:lnTo>
                  <a:pt x="95376" y="38100"/>
                </a:lnTo>
                <a:lnTo>
                  <a:pt x="114384" y="38100"/>
                </a:lnTo>
                <a:lnTo>
                  <a:pt x="114553" y="0"/>
                </a:lnTo>
                <a:close/>
              </a:path>
              <a:path w="421004" h="115570">
                <a:moveTo>
                  <a:pt x="306450" y="38915"/>
                </a:moveTo>
                <a:lnTo>
                  <a:pt x="306323" y="77015"/>
                </a:lnTo>
                <a:lnTo>
                  <a:pt x="325373" y="77088"/>
                </a:lnTo>
                <a:lnTo>
                  <a:pt x="325500" y="38988"/>
                </a:lnTo>
                <a:lnTo>
                  <a:pt x="306450" y="38915"/>
                </a:lnTo>
                <a:close/>
              </a:path>
              <a:path w="421004" h="115570">
                <a:moveTo>
                  <a:pt x="306577" y="762"/>
                </a:moveTo>
                <a:lnTo>
                  <a:pt x="306450" y="38915"/>
                </a:lnTo>
                <a:lnTo>
                  <a:pt x="325500" y="38988"/>
                </a:lnTo>
                <a:lnTo>
                  <a:pt x="325373" y="77088"/>
                </a:lnTo>
                <a:lnTo>
                  <a:pt x="382737" y="77088"/>
                </a:lnTo>
                <a:lnTo>
                  <a:pt x="420623" y="58293"/>
                </a:lnTo>
                <a:lnTo>
                  <a:pt x="306577" y="762"/>
                </a:lnTo>
                <a:close/>
              </a:path>
              <a:path w="421004" h="115570">
                <a:moveTo>
                  <a:pt x="114384" y="38173"/>
                </a:moveTo>
                <a:lnTo>
                  <a:pt x="114215" y="76273"/>
                </a:lnTo>
                <a:lnTo>
                  <a:pt x="306323" y="77015"/>
                </a:lnTo>
                <a:lnTo>
                  <a:pt x="306450" y="38915"/>
                </a:lnTo>
                <a:lnTo>
                  <a:pt x="114384" y="38173"/>
                </a:lnTo>
                <a:close/>
              </a:path>
              <a:path w="421004" h="115570">
                <a:moveTo>
                  <a:pt x="95376" y="38100"/>
                </a:moveTo>
                <a:lnTo>
                  <a:pt x="95123" y="76200"/>
                </a:lnTo>
                <a:lnTo>
                  <a:pt x="114215" y="76273"/>
                </a:lnTo>
                <a:lnTo>
                  <a:pt x="114384" y="38173"/>
                </a:lnTo>
                <a:lnTo>
                  <a:pt x="95376" y="38100"/>
                </a:lnTo>
                <a:close/>
              </a:path>
              <a:path w="421004" h="115570">
                <a:moveTo>
                  <a:pt x="114384" y="38100"/>
                </a:moveTo>
                <a:lnTo>
                  <a:pt x="95376" y="38100"/>
                </a:lnTo>
                <a:lnTo>
                  <a:pt x="114384" y="38173"/>
                </a:lnTo>
                <a:close/>
              </a:path>
            </a:pathLst>
          </a:custGeom>
          <a:solidFill>
            <a:srgbClr val="000000"/>
          </a:solidFill>
        </p:spPr>
        <p:txBody>
          <a:bodyPr wrap="square" lIns="0" tIns="0" rIns="0" bIns="0" rtlCol="0"/>
          <a:lstStyle/>
          <a:p/>
        </p:txBody>
      </p:sp>
      <p:sp>
        <p:nvSpPr>
          <p:cNvPr id="50" name="object 36"/>
          <p:cNvSpPr/>
          <p:nvPr/>
        </p:nvSpPr>
        <p:spPr>
          <a:xfrm>
            <a:off x="6823417" y="2543789"/>
            <a:ext cx="524510" cy="2639695"/>
          </a:xfrm>
          <a:custGeom>
            <a:avLst/>
            <a:gdLst/>
            <a:ahLst/>
            <a:cxnLst/>
            <a:rect l="l" t="t" r="r" b="b"/>
            <a:pathLst>
              <a:path w="524509" h="2639695">
                <a:moveTo>
                  <a:pt x="524255" y="0"/>
                </a:moveTo>
                <a:lnTo>
                  <a:pt x="0" y="0"/>
                </a:lnTo>
                <a:lnTo>
                  <a:pt x="0" y="2639568"/>
                </a:lnTo>
                <a:lnTo>
                  <a:pt x="524255" y="2639568"/>
                </a:lnTo>
                <a:lnTo>
                  <a:pt x="524255" y="0"/>
                </a:lnTo>
                <a:close/>
              </a:path>
            </a:pathLst>
          </a:custGeom>
          <a:solidFill>
            <a:srgbClr val="C0C0C0">
              <a:alpha val="49018"/>
            </a:srgbClr>
          </a:solidFill>
        </p:spPr>
        <p:txBody>
          <a:bodyPr wrap="square" lIns="0" tIns="0" rIns="0" bIns="0" rtlCol="0"/>
          <a:lstStyle/>
          <a:p/>
        </p:txBody>
      </p:sp>
      <p:sp>
        <p:nvSpPr>
          <p:cNvPr id="51" name="object 37"/>
          <p:cNvSpPr txBox="1"/>
          <p:nvPr/>
        </p:nvSpPr>
        <p:spPr>
          <a:xfrm>
            <a:off x="6737310" y="1407648"/>
            <a:ext cx="668020" cy="4756785"/>
          </a:xfrm>
          <a:prstGeom prst="rect">
            <a:avLst/>
          </a:prstGeom>
          <a:ln w="50292">
            <a:solidFill>
              <a:srgbClr val="00FF00"/>
            </a:solidFill>
          </a:ln>
        </p:spPr>
        <p:txBody>
          <a:bodyPr vert="vert" wrap="square" lIns="0" tIns="91440" rIns="0" bIns="0" rtlCol="0">
            <a:spAutoFit/>
          </a:bodyPr>
          <a:lstStyle/>
          <a:p>
            <a:pPr marL="1227455">
              <a:lnSpc>
                <a:spcPct val="100000"/>
              </a:lnSpc>
              <a:spcBef>
                <a:spcPts val="720"/>
              </a:spcBef>
            </a:pPr>
            <a:r>
              <a:rPr sz="2800" b="1" spc="-5" dirty="0">
                <a:solidFill>
                  <a:srgbClr val="FFFFFF"/>
                </a:solidFill>
                <a:latin typeface="Arial" panose="020B0604020202020204" pitchFamily="34" charset="0"/>
                <a:cs typeface="Arial" panose="020B0604020202020204" pitchFamily="34" charset="0"/>
              </a:rPr>
              <a:t>DRAM</a:t>
            </a:r>
            <a:r>
              <a:rPr sz="2800" b="1" spc="15" dirty="0">
                <a:solidFill>
                  <a:srgbClr val="FFFFFF"/>
                </a:solidFill>
                <a:latin typeface="Arial" panose="020B0604020202020204" pitchFamily="34" charset="0"/>
                <a:cs typeface="Arial" panose="020B0604020202020204" pitchFamily="34" charset="0"/>
              </a:rPr>
              <a:t> </a:t>
            </a:r>
            <a:r>
              <a:rPr sz="2800" b="1" spc="-5" dirty="0">
                <a:solidFill>
                  <a:srgbClr val="FFFFFF"/>
                </a:solidFill>
                <a:latin typeface="Arial" panose="020B0604020202020204" pitchFamily="34" charset="0"/>
                <a:cs typeface="Arial" panose="020B0604020202020204" pitchFamily="34" charset="0"/>
              </a:rPr>
              <a:t>BANKS</a:t>
            </a:r>
            <a:endParaRPr sz="2800">
              <a:latin typeface="Arial" panose="020B0604020202020204" pitchFamily="34" charset="0"/>
              <a:cs typeface="Arial" panose="020B0604020202020204" pitchFamily="34" charset="0"/>
            </a:endParaRPr>
          </a:p>
        </p:txBody>
      </p:sp>
      <p:sp>
        <p:nvSpPr>
          <p:cNvPr id="52" name="object 38"/>
          <p:cNvSpPr/>
          <p:nvPr/>
        </p:nvSpPr>
        <p:spPr>
          <a:xfrm>
            <a:off x="5917398" y="3495527"/>
            <a:ext cx="654050" cy="320040"/>
          </a:xfrm>
          <a:custGeom>
            <a:avLst/>
            <a:gdLst/>
            <a:ahLst/>
            <a:cxnLst/>
            <a:rect l="l" t="t" r="r" b="b"/>
            <a:pathLst>
              <a:path w="654050" h="320039">
                <a:moveTo>
                  <a:pt x="0" y="320039"/>
                </a:moveTo>
                <a:lnTo>
                  <a:pt x="653796" y="320039"/>
                </a:lnTo>
                <a:lnTo>
                  <a:pt x="653796" y="0"/>
                </a:lnTo>
                <a:lnTo>
                  <a:pt x="0" y="0"/>
                </a:lnTo>
                <a:lnTo>
                  <a:pt x="0" y="320039"/>
                </a:lnTo>
                <a:close/>
              </a:path>
            </a:pathLst>
          </a:custGeom>
          <a:ln w="50292">
            <a:solidFill>
              <a:srgbClr val="00FF00"/>
            </a:solidFill>
          </a:ln>
        </p:spPr>
        <p:txBody>
          <a:bodyPr wrap="square" lIns="0" tIns="0" rIns="0" bIns="0" rtlCol="0"/>
          <a:lstStyle/>
          <a:p/>
        </p:txBody>
      </p:sp>
      <p:sp>
        <p:nvSpPr>
          <p:cNvPr id="53" name="object 39"/>
          <p:cNvSpPr/>
          <p:nvPr/>
        </p:nvSpPr>
        <p:spPr>
          <a:xfrm>
            <a:off x="4107648" y="3610590"/>
            <a:ext cx="1417320" cy="365760"/>
          </a:xfrm>
          <a:custGeom>
            <a:avLst/>
            <a:gdLst/>
            <a:ahLst/>
            <a:cxnLst/>
            <a:rect l="l" t="t" r="r" b="b"/>
            <a:pathLst>
              <a:path w="1417320" h="365760">
                <a:moveTo>
                  <a:pt x="1417320" y="0"/>
                </a:moveTo>
                <a:lnTo>
                  <a:pt x="0" y="0"/>
                </a:lnTo>
                <a:lnTo>
                  <a:pt x="0" y="365760"/>
                </a:lnTo>
                <a:lnTo>
                  <a:pt x="1417320" y="365760"/>
                </a:lnTo>
                <a:lnTo>
                  <a:pt x="1417320" y="0"/>
                </a:lnTo>
                <a:close/>
              </a:path>
            </a:pathLst>
          </a:custGeom>
          <a:solidFill>
            <a:srgbClr val="C0C0C0">
              <a:alpha val="50979"/>
            </a:srgbClr>
          </a:solidFill>
        </p:spPr>
        <p:txBody>
          <a:bodyPr wrap="square" lIns="0" tIns="0" rIns="0" bIns="0" rtlCol="0"/>
          <a:lstStyle/>
          <a:p/>
        </p:txBody>
      </p:sp>
      <p:sp>
        <p:nvSpPr>
          <p:cNvPr id="54" name="object 40"/>
          <p:cNvSpPr txBox="1"/>
          <p:nvPr/>
        </p:nvSpPr>
        <p:spPr>
          <a:xfrm>
            <a:off x="4187278" y="3639672"/>
            <a:ext cx="1252855" cy="406400"/>
          </a:xfrm>
          <a:prstGeom prst="rect">
            <a:avLst/>
          </a:prstGeom>
        </p:spPr>
        <p:txBody>
          <a:bodyPr vert="horz" wrap="square" lIns="0" tIns="12065" rIns="0" bIns="0" rtlCol="0">
            <a:spAutoFit/>
          </a:bodyPr>
          <a:lstStyle/>
          <a:p>
            <a:pPr marL="12700" marR="5080">
              <a:lnSpc>
                <a:spcPct val="100000"/>
              </a:lnSpc>
              <a:spcBef>
                <a:spcPts val="95"/>
              </a:spcBef>
            </a:pPr>
            <a:r>
              <a:rPr sz="1250" b="1" spc="-20" dirty="0">
                <a:solidFill>
                  <a:srgbClr val="FFFFFF"/>
                </a:solidFill>
                <a:latin typeface="Arial" panose="020B0604020202020204" pitchFamily="34" charset="0"/>
                <a:cs typeface="Arial" panose="020B0604020202020204" pitchFamily="34" charset="0"/>
              </a:rPr>
              <a:t>DRAM </a:t>
            </a:r>
            <a:r>
              <a:rPr sz="1250" b="1" spc="-15" dirty="0">
                <a:solidFill>
                  <a:srgbClr val="FFFFFF"/>
                </a:solidFill>
                <a:latin typeface="Arial" panose="020B0604020202020204" pitchFamily="34" charset="0"/>
                <a:cs typeface="Arial" panose="020B0604020202020204" pitchFamily="34" charset="0"/>
              </a:rPr>
              <a:t>MEMORY  </a:t>
            </a:r>
            <a:r>
              <a:rPr sz="1250" b="1" spc="-5" dirty="0">
                <a:solidFill>
                  <a:srgbClr val="FFFFFF"/>
                </a:solidFill>
                <a:latin typeface="Arial" panose="020B0604020202020204" pitchFamily="34" charset="0"/>
                <a:cs typeface="Arial" panose="020B0604020202020204" pitchFamily="34" charset="0"/>
              </a:rPr>
              <a:t>CONTROLLER</a:t>
            </a:r>
            <a:endParaRPr sz="1250">
              <a:latin typeface="Arial" panose="020B0604020202020204" pitchFamily="34" charset="0"/>
              <a:cs typeface="Arial" panose="020B0604020202020204" pitchFamily="34" charset="0"/>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78934"/>
            <a:ext cx="8168445" cy="566181"/>
          </a:xfrm>
          <a:prstGeom prst="rect">
            <a:avLst/>
          </a:prstGeom>
        </p:spPr>
        <p:txBody>
          <a:bodyPr vert="horz" wrap="square" lIns="0" tIns="12065" rIns="0" bIns="0" rtlCol="0">
            <a:spAutoFit/>
          </a:bodyPr>
          <a:lstStyle/>
          <a:p>
            <a:pPr marL="12700">
              <a:lnSpc>
                <a:spcPct val="100000"/>
              </a:lnSpc>
              <a:spcBef>
                <a:spcPts val="95"/>
              </a:spcBef>
            </a:pPr>
            <a:r>
              <a:rPr sz="3600" spc="-5" dirty="0">
                <a:latin typeface="Arial" panose="020B0604020202020204" pitchFamily="34" charset="0"/>
                <a:cs typeface="Arial" panose="020B0604020202020204" pitchFamily="34" charset="0"/>
              </a:rPr>
              <a:t>DRAM Subsystem Organization</a:t>
            </a:r>
            <a:endParaRPr sz="3600" spc="-5" dirty="0">
              <a:latin typeface="Arial" panose="020B0604020202020204" pitchFamily="34" charset="0"/>
              <a:cs typeface="Arial" panose="020B0604020202020204" pitchFamily="34" charset="0"/>
            </a:endParaRPr>
          </a:p>
        </p:txBody>
      </p:sp>
      <p:sp>
        <p:nvSpPr>
          <p:cNvPr id="3" name="object 3"/>
          <p:cNvSpPr txBox="1"/>
          <p:nvPr/>
        </p:nvSpPr>
        <p:spPr>
          <a:xfrm>
            <a:off x="307340" y="1394964"/>
            <a:ext cx="2082164" cy="2659380"/>
          </a:xfrm>
          <a:prstGeom prst="rect">
            <a:avLst/>
          </a:prstGeom>
        </p:spPr>
        <p:txBody>
          <a:bodyPr vert="horz" wrap="square" lIns="0" tIns="85090" rIns="0" bIns="0" rtlCol="0">
            <a:spAutoFit/>
          </a:bodyPr>
          <a:lstStyle/>
          <a:p>
            <a:pPr marL="355600" indent="-342900" defTabSz="0">
              <a:lnSpc>
                <a:spcPct val="100000"/>
              </a:lnSpc>
              <a:spcBef>
                <a:spcPts val="670"/>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Channel</a:t>
            </a:r>
            <a:endParaRPr sz="2400" dirty="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DIMM</a:t>
            </a:r>
            <a:endParaRPr sz="2400" dirty="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Rank</a:t>
            </a:r>
            <a:endParaRPr sz="2400" dirty="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Chip</a:t>
            </a:r>
            <a:endParaRPr sz="2400" dirty="0">
              <a:latin typeface="Tahoma" panose="020B0604030504040204"/>
              <a:cs typeface="Tahoma" panose="020B0604030504040204"/>
            </a:endParaRPr>
          </a:p>
          <a:p>
            <a:pPr marL="355600" indent="-342900" defTabSz="0">
              <a:lnSpc>
                <a:spcPct val="100000"/>
              </a:lnSpc>
              <a:spcBef>
                <a:spcPts val="580"/>
              </a:spcBef>
              <a:buClr>
                <a:srgbClr val="CC9900"/>
              </a:buClr>
              <a:buSzPct val="65000"/>
              <a:buFont typeface="Wingdings" panose="05000000000000000000" pitchFamily="2" charset="2"/>
              <a:buChar char=""/>
              <a:tabLst>
                <a:tab pos="354965" algn="l"/>
                <a:tab pos="355600" algn="l"/>
              </a:tabLst>
            </a:pPr>
            <a:r>
              <a:rPr sz="2400" spc="-5" dirty="0">
                <a:latin typeface="Tahoma" panose="020B0604030504040204"/>
                <a:cs typeface="Tahoma" panose="020B0604030504040204"/>
              </a:rPr>
              <a:t>Bank</a:t>
            </a:r>
            <a:endParaRPr sz="2400" dirty="0">
              <a:latin typeface="Tahoma" panose="020B0604030504040204"/>
              <a:cs typeface="Tahoma" panose="020B0604030504040204"/>
            </a:endParaRPr>
          </a:p>
          <a:p>
            <a:pPr marL="355600" indent="-342900" defTabSz="0">
              <a:lnSpc>
                <a:spcPct val="100000"/>
              </a:lnSpc>
              <a:spcBef>
                <a:spcPts val="575"/>
              </a:spcBef>
              <a:buClr>
                <a:srgbClr val="CC9900"/>
              </a:buClr>
              <a:buSzPct val="65000"/>
              <a:buFont typeface="Wingdings" panose="05000000000000000000" pitchFamily="2" charset="2"/>
              <a:buChar char=""/>
              <a:tabLst>
                <a:tab pos="354965" algn="l"/>
                <a:tab pos="355600" algn="l"/>
              </a:tabLst>
            </a:pPr>
            <a:r>
              <a:rPr sz="2400" dirty="0">
                <a:latin typeface="Tahoma" panose="020B0604030504040204"/>
                <a:cs typeface="Tahoma" panose="020B0604030504040204"/>
              </a:rPr>
              <a:t>Row/Col</a:t>
            </a:r>
            <a:r>
              <a:rPr sz="2400" spc="5" dirty="0">
                <a:latin typeface="Tahoma" panose="020B0604030504040204"/>
                <a:cs typeface="Tahoma" panose="020B0604030504040204"/>
              </a:rPr>
              <a:t>u</a:t>
            </a:r>
            <a:r>
              <a:rPr sz="2400" dirty="0">
                <a:latin typeface="Tahoma" panose="020B0604030504040204"/>
                <a:cs typeface="Tahoma" panose="020B0604030504040204"/>
              </a:rPr>
              <a:t>mn</a:t>
            </a:r>
            <a:endParaRPr sz="2400" dirty="0">
              <a:latin typeface="Tahoma" panose="020B0604030504040204"/>
              <a:cs typeface="Tahoma" panose="020B0604030504040204"/>
            </a:endParaRPr>
          </a:p>
        </p:txBody>
      </p:sp>
      <p:sp>
        <p:nvSpPr>
          <p:cNvPr id="4" name="object 4"/>
          <p:cNvSpPr/>
          <p:nvPr/>
        </p:nvSpPr>
        <p:spPr>
          <a:xfrm>
            <a:off x="2972561" y="1448561"/>
            <a:ext cx="1981200" cy="2971800"/>
          </a:xfrm>
          <a:custGeom>
            <a:avLst/>
            <a:gdLst/>
            <a:ahLst/>
            <a:cxnLst/>
            <a:rect l="l" t="t" r="r" b="b"/>
            <a:pathLst>
              <a:path w="1981200" h="2971800">
                <a:moveTo>
                  <a:pt x="1981200" y="0"/>
                </a:moveTo>
                <a:lnTo>
                  <a:pt x="0" y="0"/>
                </a:lnTo>
                <a:lnTo>
                  <a:pt x="990600" y="2971800"/>
                </a:lnTo>
                <a:lnTo>
                  <a:pt x="1981200" y="0"/>
                </a:lnTo>
                <a:close/>
              </a:path>
            </a:pathLst>
          </a:custGeom>
          <a:solidFill>
            <a:srgbClr val="C0504D"/>
          </a:solidFill>
        </p:spPr>
        <p:txBody>
          <a:bodyPr wrap="square" lIns="0" tIns="0" rIns="0" bIns="0" rtlCol="0"/>
          <a:lstStyle/>
          <a:p/>
        </p:txBody>
      </p:sp>
      <p:sp>
        <p:nvSpPr>
          <p:cNvPr id="5" name="object 5"/>
          <p:cNvSpPr/>
          <p:nvPr/>
        </p:nvSpPr>
        <p:spPr>
          <a:xfrm>
            <a:off x="2972561" y="1448561"/>
            <a:ext cx="1981200" cy="2971800"/>
          </a:xfrm>
          <a:custGeom>
            <a:avLst/>
            <a:gdLst/>
            <a:ahLst/>
            <a:cxnLst/>
            <a:rect l="l" t="t" r="r" b="b"/>
            <a:pathLst>
              <a:path w="1981200" h="2971800">
                <a:moveTo>
                  <a:pt x="0" y="0"/>
                </a:moveTo>
                <a:lnTo>
                  <a:pt x="1981200" y="0"/>
                </a:lnTo>
                <a:lnTo>
                  <a:pt x="990600" y="2971800"/>
                </a:lnTo>
                <a:lnTo>
                  <a:pt x="0" y="0"/>
                </a:lnTo>
                <a:close/>
              </a:path>
            </a:pathLst>
          </a:custGeom>
          <a:ln w="25908">
            <a:solidFill>
              <a:srgbClr val="8B3836"/>
            </a:solidFill>
          </a:ln>
        </p:spPr>
        <p:txBody>
          <a:bodyPr wrap="square" lIns="0" tIns="0" rIns="0" bIns="0" rtlCol="0"/>
          <a:lstStyle/>
          <a:p/>
        </p:txBody>
      </p:sp>
      <p:sp>
        <p:nvSpPr>
          <p:cNvPr id="6" name="object 6"/>
          <p:cNvSpPr/>
          <p:nvPr/>
        </p:nvSpPr>
        <p:spPr>
          <a:xfrm>
            <a:off x="3124961" y="1905761"/>
            <a:ext cx="1676400" cy="2514600"/>
          </a:xfrm>
          <a:custGeom>
            <a:avLst/>
            <a:gdLst/>
            <a:ahLst/>
            <a:cxnLst/>
            <a:rect l="l" t="t" r="r" b="b"/>
            <a:pathLst>
              <a:path w="1676400" h="2514600">
                <a:moveTo>
                  <a:pt x="1676400" y="0"/>
                </a:moveTo>
                <a:lnTo>
                  <a:pt x="0" y="0"/>
                </a:lnTo>
                <a:lnTo>
                  <a:pt x="838200" y="2514600"/>
                </a:lnTo>
                <a:lnTo>
                  <a:pt x="1676400" y="0"/>
                </a:lnTo>
                <a:close/>
              </a:path>
            </a:pathLst>
          </a:custGeom>
          <a:solidFill>
            <a:srgbClr val="00AF50"/>
          </a:solidFill>
        </p:spPr>
        <p:txBody>
          <a:bodyPr wrap="square" lIns="0" tIns="0" rIns="0" bIns="0" rtlCol="0"/>
          <a:lstStyle/>
          <a:p/>
        </p:txBody>
      </p:sp>
      <p:sp>
        <p:nvSpPr>
          <p:cNvPr id="7" name="object 7"/>
          <p:cNvSpPr/>
          <p:nvPr/>
        </p:nvSpPr>
        <p:spPr>
          <a:xfrm>
            <a:off x="3124961" y="1905761"/>
            <a:ext cx="1676400" cy="2514600"/>
          </a:xfrm>
          <a:custGeom>
            <a:avLst/>
            <a:gdLst/>
            <a:ahLst/>
            <a:cxnLst/>
            <a:rect l="l" t="t" r="r" b="b"/>
            <a:pathLst>
              <a:path w="1676400" h="2514600">
                <a:moveTo>
                  <a:pt x="0" y="0"/>
                </a:moveTo>
                <a:lnTo>
                  <a:pt x="1676400" y="0"/>
                </a:lnTo>
                <a:lnTo>
                  <a:pt x="838200" y="2514600"/>
                </a:lnTo>
                <a:lnTo>
                  <a:pt x="0" y="0"/>
                </a:lnTo>
                <a:close/>
              </a:path>
            </a:pathLst>
          </a:custGeom>
          <a:ln w="25908">
            <a:solidFill>
              <a:srgbClr val="004B21"/>
            </a:solidFill>
          </a:ln>
        </p:spPr>
        <p:txBody>
          <a:bodyPr wrap="square" lIns="0" tIns="0" rIns="0" bIns="0" rtlCol="0"/>
          <a:lstStyle/>
          <a:p/>
        </p:txBody>
      </p:sp>
      <p:sp>
        <p:nvSpPr>
          <p:cNvPr id="8" name="object 8"/>
          <p:cNvSpPr/>
          <p:nvPr/>
        </p:nvSpPr>
        <p:spPr>
          <a:xfrm>
            <a:off x="3277361" y="2362961"/>
            <a:ext cx="1371600" cy="2057400"/>
          </a:xfrm>
          <a:custGeom>
            <a:avLst/>
            <a:gdLst/>
            <a:ahLst/>
            <a:cxnLst/>
            <a:rect l="l" t="t" r="r" b="b"/>
            <a:pathLst>
              <a:path w="1371600" h="2057400">
                <a:moveTo>
                  <a:pt x="1371600" y="0"/>
                </a:moveTo>
                <a:lnTo>
                  <a:pt x="0" y="0"/>
                </a:lnTo>
                <a:lnTo>
                  <a:pt x="685800" y="2057400"/>
                </a:lnTo>
                <a:lnTo>
                  <a:pt x="1371600" y="0"/>
                </a:lnTo>
                <a:close/>
              </a:path>
            </a:pathLst>
          </a:custGeom>
          <a:solidFill>
            <a:srgbClr val="F79546"/>
          </a:solidFill>
        </p:spPr>
        <p:txBody>
          <a:bodyPr wrap="square" lIns="0" tIns="0" rIns="0" bIns="0" rtlCol="0"/>
          <a:lstStyle/>
          <a:p/>
        </p:txBody>
      </p:sp>
      <p:sp>
        <p:nvSpPr>
          <p:cNvPr id="9" name="object 9"/>
          <p:cNvSpPr/>
          <p:nvPr/>
        </p:nvSpPr>
        <p:spPr>
          <a:xfrm>
            <a:off x="3277361" y="2362961"/>
            <a:ext cx="1371600" cy="2057400"/>
          </a:xfrm>
          <a:custGeom>
            <a:avLst/>
            <a:gdLst/>
            <a:ahLst/>
            <a:cxnLst/>
            <a:rect l="l" t="t" r="r" b="b"/>
            <a:pathLst>
              <a:path w="1371600" h="2057400">
                <a:moveTo>
                  <a:pt x="0" y="0"/>
                </a:moveTo>
                <a:lnTo>
                  <a:pt x="1371600" y="0"/>
                </a:lnTo>
                <a:lnTo>
                  <a:pt x="685800" y="2057400"/>
                </a:lnTo>
                <a:lnTo>
                  <a:pt x="0" y="0"/>
                </a:lnTo>
                <a:close/>
              </a:path>
            </a:pathLst>
          </a:custGeom>
          <a:ln w="25908">
            <a:solidFill>
              <a:srgbClr val="B66C30"/>
            </a:solidFill>
          </a:ln>
        </p:spPr>
        <p:txBody>
          <a:bodyPr wrap="square" lIns="0" tIns="0" rIns="0" bIns="0" rtlCol="0"/>
          <a:lstStyle/>
          <a:p/>
        </p:txBody>
      </p:sp>
      <p:sp>
        <p:nvSpPr>
          <p:cNvPr id="10" name="object 10"/>
          <p:cNvSpPr/>
          <p:nvPr/>
        </p:nvSpPr>
        <p:spPr>
          <a:xfrm>
            <a:off x="3429761" y="2820161"/>
            <a:ext cx="1066800" cy="1600200"/>
          </a:xfrm>
          <a:custGeom>
            <a:avLst/>
            <a:gdLst/>
            <a:ahLst/>
            <a:cxnLst/>
            <a:rect l="l" t="t" r="r" b="b"/>
            <a:pathLst>
              <a:path w="1066800" h="1600200">
                <a:moveTo>
                  <a:pt x="1066800" y="0"/>
                </a:moveTo>
                <a:lnTo>
                  <a:pt x="0" y="0"/>
                </a:lnTo>
                <a:lnTo>
                  <a:pt x="533400" y="1600200"/>
                </a:lnTo>
                <a:lnTo>
                  <a:pt x="1066800" y="0"/>
                </a:lnTo>
                <a:close/>
              </a:path>
            </a:pathLst>
          </a:custGeom>
          <a:solidFill>
            <a:srgbClr val="000000"/>
          </a:solidFill>
        </p:spPr>
        <p:txBody>
          <a:bodyPr wrap="square" lIns="0" tIns="0" rIns="0" bIns="0" rtlCol="0"/>
          <a:lstStyle/>
          <a:p/>
        </p:txBody>
      </p:sp>
      <p:sp>
        <p:nvSpPr>
          <p:cNvPr id="11" name="object 11"/>
          <p:cNvSpPr/>
          <p:nvPr/>
        </p:nvSpPr>
        <p:spPr>
          <a:xfrm>
            <a:off x="3429761" y="2820161"/>
            <a:ext cx="1066800" cy="1600200"/>
          </a:xfrm>
          <a:custGeom>
            <a:avLst/>
            <a:gdLst/>
            <a:ahLst/>
            <a:cxnLst/>
            <a:rect l="l" t="t" r="r" b="b"/>
            <a:pathLst>
              <a:path w="1066800" h="1600200">
                <a:moveTo>
                  <a:pt x="0" y="0"/>
                </a:moveTo>
                <a:lnTo>
                  <a:pt x="1066800" y="0"/>
                </a:lnTo>
                <a:lnTo>
                  <a:pt x="533400" y="1600200"/>
                </a:lnTo>
                <a:lnTo>
                  <a:pt x="0" y="0"/>
                </a:lnTo>
                <a:close/>
              </a:path>
            </a:pathLst>
          </a:custGeom>
          <a:ln w="25908">
            <a:solidFill>
              <a:srgbClr val="000000"/>
            </a:solidFill>
          </a:ln>
        </p:spPr>
        <p:txBody>
          <a:bodyPr wrap="square" lIns="0" tIns="0" rIns="0" bIns="0" rtlCol="0"/>
          <a:lstStyle/>
          <a:p/>
        </p:txBody>
      </p:sp>
      <p:sp>
        <p:nvSpPr>
          <p:cNvPr id="12" name="object 12"/>
          <p:cNvSpPr/>
          <p:nvPr/>
        </p:nvSpPr>
        <p:spPr>
          <a:xfrm>
            <a:off x="3582161" y="3277361"/>
            <a:ext cx="762000" cy="1143000"/>
          </a:xfrm>
          <a:custGeom>
            <a:avLst/>
            <a:gdLst/>
            <a:ahLst/>
            <a:cxnLst/>
            <a:rect l="l" t="t" r="r" b="b"/>
            <a:pathLst>
              <a:path w="762000" h="1143000">
                <a:moveTo>
                  <a:pt x="762000" y="0"/>
                </a:moveTo>
                <a:lnTo>
                  <a:pt x="0" y="0"/>
                </a:lnTo>
                <a:lnTo>
                  <a:pt x="381000" y="1143000"/>
                </a:lnTo>
                <a:lnTo>
                  <a:pt x="762000" y="0"/>
                </a:lnTo>
                <a:close/>
              </a:path>
            </a:pathLst>
          </a:custGeom>
          <a:solidFill>
            <a:srgbClr val="9BBA58"/>
          </a:solidFill>
        </p:spPr>
        <p:txBody>
          <a:bodyPr wrap="square" lIns="0" tIns="0" rIns="0" bIns="0" rtlCol="0"/>
          <a:lstStyle/>
          <a:p/>
        </p:txBody>
      </p:sp>
      <p:sp>
        <p:nvSpPr>
          <p:cNvPr id="13" name="object 13"/>
          <p:cNvSpPr/>
          <p:nvPr/>
        </p:nvSpPr>
        <p:spPr>
          <a:xfrm>
            <a:off x="3582161" y="3277361"/>
            <a:ext cx="762000" cy="1143000"/>
          </a:xfrm>
          <a:custGeom>
            <a:avLst/>
            <a:gdLst/>
            <a:ahLst/>
            <a:cxnLst/>
            <a:rect l="l" t="t" r="r" b="b"/>
            <a:pathLst>
              <a:path w="762000" h="1143000">
                <a:moveTo>
                  <a:pt x="0" y="0"/>
                </a:moveTo>
                <a:lnTo>
                  <a:pt x="762000" y="0"/>
                </a:lnTo>
                <a:lnTo>
                  <a:pt x="381000" y="1143000"/>
                </a:lnTo>
                <a:lnTo>
                  <a:pt x="0" y="0"/>
                </a:lnTo>
                <a:close/>
              </a:path>
            </a:pathLst>
          </a:custGeom>
          <a:ln w="25908">
            <a:solidFill>
              <a:srgbClr val="70883E"/>
            </a:solidFill>
          </a:ln>
        </p:spPr>
        <p:txBody>
          <a:bodyPr wrap="square" lIns="0" tIns="0" rIns="0" bIns="0" rtlCol="0"/>
          <a:lstStyle/>
          <a:p/>
        </p:txBody>
      </p:sp>
      <p:sp>
        <p:nvSpPr>
          <p:cNvPr id="14" name="object 14"/>
          <p:cNvSpPr/>
          <p:nvPr/>
        </p:nvSpPr>
        <p:spPr>
          <a:xfrm>
            <a:off x="3734561" y="3734561"/>
            <a:ext cx="457200" cy="685800"/>
          </a:xfrm>
          <a:custGeom>
            <a:avLst/>
            <a:gdLst/>
            <a:ahLst/>
            <a:cxnLst/>
            <a:rect l="l" t="t" r="r" b="b"/>
            <a:pathLst>
              <a:path w="457200" h="685800">
                <a:moveTo>
                  <a:pt x="457200" y="0"/>
                </a:moveTo>
                <a:lnTo>
                  <a:pt x="0" y="0"/>
                </a:lnTo>
                <a:lnTo>
                  <a:pt x="228600" y="685800"/>
                </a:lnTo>
                <a:lnTo>
                  <a:pt x="457200" y="0"/>
                </a:lnTo>
                <a:close/>
              </a:path>
            </a:pathLst>
          </a:custGeom>
          <a:solidFill>
            <a:srgbClr val="4AACC5"/>
          </a:solidFill>
        </p:spPr>
        <p:txBody>
          <a:bodyPr wrap="square" lIns="0" tIns="0" rIns="0" bIns="0" rtlCol="0"/>
          <a:lstStyle/>
          <a:p/>
        </p:txBody>
      </p:sp>
      <p:sp>
        <p:nvSpPr>
          <p:cNvPr id="15" name="object 15"/>
          <p:cNvSpPr/>
          <p:nvPr/>
        </p:nvSpPr>
        <p:spPr>
          <a:xfrm>
            <a:off x="3734561" y="3734561"/>
            <a:ext cx="457200" cy="685800"/>
          </a:xfrm>
          <a:custGeom>
            <a:avLst/>
            <a:gdLst/>
            <a:ahLst/>
            <a:cxnLst/>
            <a:rect l="l" t="t" r="r" b="b"/>
            <a:pathLst>
              <a:path w="457200" h="685800">
                <a:moveTo>
                  <a:pt x="0" y="0"/>
                </a:moveTo>
                <a:lnTo>
                  <a:pt x="457200" y="0"/>
                </a:lnTo>
                <a:lnTo>
                  <a:pt x="228600" y="685800"/>
                </a:lnTo>
                <a:lnTo>
                  <a:pt x="0" y="0"/>
                </a:lnTo>
                <a:close/>
              </a:path>
            </a:pathLst>
          </a:custGeom>
          <a:ln w="25908">
            <a:solidFill>
              <a:srgbClr val="357C91"/>
            </a:solidFill>
          </a:ln>
        </p:spPr>
        <p:txBody>
          <a:bodyPr wrap="square" lIns="0" tIns="0" rIns="0" bIns="0" rtlCol="0"/>
          <a:lstStyle/>
          <a:p/>
        </p:txBody>
      </p:sp>
      <p:sp>
        <p:nvSpPr>
          <p:cNvPr id="16" name="object 16"/>
          <p:cNvSpPr txBox="1"/>
          <p:nvPr/>
        </p:nvSpPr>
        <p:spPr>
          <a:xfrm>
            <a:off x="8617457" y="6487431"/>
            <a:ext cx="214629" cy="254000"/>
          </a:xfrm>
          <a:prstGeom prst="rect">
            <a:avLst/>
          </a:prstGeom>
        </p:spPr>
        <p:txBody>
          <a:bodyPr vert="horz" wrap="square" lIns="0" tIns="0" rIns="0" bIns="0" rtlCol="0">
            <a:spAutoFit/>
          </a:bodyPr>
          <a:lstStyle/>
          <a:p>
            <a:pPr marL="12700">
              <a:lnSpc>
                <a:spcPts val="1795"/>
              </a:lnSpc>
            </a:pPr>
            <a:r>
              <a:rPr sz="1600" spc="-10" dirty="0">
                <a:latin typeface="Garamond" panose="02020404030301010803"/>
                <a:cs typeface="Garamond" panose="02020404030301010803"/>
              </a:rPr>
              <a:t>72</a:t>
            </a:r>
            <a:endParaRPr sz="1600">
              <a:latin typeface="Garamond" panose="02020404030301010803"/>
              <a:cs typeface="Garamond" panose="02020404030301010803"/>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7340" y="188078"/>
            <a:ext cx="6506698" cy="566181"/>
          </a:xfrm>
          <a:prstGeom prst="rect">
            <a:avLst/>
          </a:prstGeom>
        </p:spPr>
        <p:txBody>
          <a:bodyPr vert="horz" wrap="square" lIns="0" tIns="12065" rIns="0" bIns="0" rtlCol="0">
            <a:spAutoFit/>
          </a:bodyPr>
          <a:lstStyle/>
          <a:p>
            <a:pPr marL="12700">
              <a:lnSpc>
                <a:spcPct val="100000"/>
              </a:lnSpc>
              <a:spcBef>
                <a:spcPts val="95"/>
              </a:spcBef>
            </a:pPr>
            <a:r>
              <a:rPr sz="3600" spc="-10" dirty="0"/>
              <a:t>The DRAM</a:t>
            </a:r>
            <a:r>
              <a:rPr sz="3600" spc="-25" dirty="0"/>
              <a:t> </a:t>
            </a:r>
            <a:r>
              <a:rPr sz="3600" spc="-10" dirty="0"/>
              <a:t>subsystem</a:t>
            </a:r>
            <a:endParaRPr sz="3600" spc="-10" dirty="0"/>
          </a:p>
        </p:txBody>
      </p:sp>
      <p:sp>
        <p:nvSpPr>
          <p:cNvPr id="3" name="object 3"/>
          <p:cNvSpPr/>
          <p:nvPr/>
        </p:nvSpPr>
        <p:spPr>
          <a:xfrm>
            <a:off x="1371600" y="3200400"/>
            <a:ext cx="2590800" cy="598932"/>
          </a:xfrm>
          <a:prstGeom prst="rect">
            <a:avLst/>
          </a:prstGeom>
          <a:blipFill>
            <a:blip r:embed="rId1" cstate="print"/>
            <a:stretch>
              <a:fillRect/>
            </a:stretch>
          </a:blipFill>
        </p:spPr>
        <p:txBody>
          <a:bodyPr wrap="square" lIns="0" tIns="0" rIns="0" bIns="0" rtlCol="0"/>
          <a:lstStyle/>
          <a:p/>
        </p:txBody>
      </p:sp>
      <p:sp>
        <p:nvSpPr>
          <p:cNvPr id="4" name="object 4"/>
          <p:cNvSpPr/>
          <p:nvPr/>
        </p:nvSpPr>
        <p:spPr>
          <a:xfrm>
            <a:off x="3677411" y="4655820"/>
            <a:ext cx="1351788" cy="1335267"/>
          </a:xfrm>
          <a:prstGeom prst="rect">
            <a:avLst/>
          </a:prstGeom>
          <a:blipFill>
            <a:blip r:embed="rId2" cstate="print"/>
            <a:stretch>
              <a:fillRect/>
            </a:stretch>
          </a:blipFill>
        </p:spPr>
        <p:txBody>
          <a:bodyPr wrap="square" lIns="0" tIns="0" rIns="0" bIns="0" rtlCol="0"/>
          <a:lstStyle/>
          <a:p/>
        </p:txBody>
      </p:sp>
      <p:sp>
        <p:nvSpPr>
          <p:cNvPr id="5" name="object 5"/>
          <p:cNvSpPr/>
          <p:nvPr/>
        </p:nvSpPr>
        <p:spPr>
          <a:xfrm>
            <a:off x="1371600" y="2133600"/>
            <a:ext cx="2590800" cy="598932"/>
          </a:xfrm>
          <a:prstGeom prst="rect">
            <a:avLst/>
          </a:prstGeom>
          <a:blipFill>
            <a:blip r:embed="rId1" cstate="print"/>
            <a:stretch>
              <a:fillRect/>
            </a:stretch>
          </a:blipFill>
        </p:spPr>
        <p:txBody>
          <a:bodyPr wrap="square" lIns="0" tIns="0" rIns="0" bIns="0" rtlCol="0"/>
          <a:lstStyle/>
          <a:p/>
        </p:txBody>
      </p:sp>
      <p:sp>
        <p:nvSpPr>
          <p:cNvPr id="6" name="object 6"/>
          <p:cNvSpPr/>
          <p:nvPr/>
        </p:nvSpPr>
        <p:spPr>
          <a:xfrm>
            <a:off x="4953000" y="3211067"/>
            <a:ext cx="2590800" cy="598931"/>
          </a:xfrm>
          <a:prstGeom prst="rect">
            <a:avLst/>
          </a:prstGeom>
          <a:blipFill>
            <a:blip r:embed="rId1" cstate="print"/>
            <a:stretch>
              <a:fillRect/>
            </a:stretch>
          </a:blipFill>
        </p:spPr>
        <p:txBody>
          <a:bodyPr wrap="square" lIns="0" tIns="0" rIns="0" bIns="0" rtlCol="0"/>
          <a:lstStyle/>
          <a:p/>
        </p:txBody>
      </p:sp>
      <p:sp>
        <p:nvSpPr>
          <p:cNvPr id="7" name="object 7"/>
          <p:cNvSpPr/>
          <p:nvPr/>
        </p:nvSpPr>
        <p:spPr>
          <a:xfrm>
            <a:off x="4953000" y="2133600"/>
            <a:ext cx="2590800" cy="598932"/>
          </a:xfrm>
          <a:prstGeom prst="rect">
            <a:avLst/>
          </a:prstGeom>
          <a:blipFill>
            <a:blip r:embed="rId1" cstate="print"/>
            <a:stretch>
              <a:fillRect/>
            </a:stretch>
          </a:blipFill>
        </p:spPr>
        <p:txBody>
          <a:bodyPr wrap="square" lIns="0" tIns="0" rIns="0" bIns="0" rtlCol="0"/>
          <a:lstStyle/>
          <a:p/>
        </p:txBody>
      </p:sp>
      <p:sp>
        <p:nvSpPr>
          <p:cNvPr id="8" name="object 8"/>
          <p:cNvSpPr/>
          <p:nvPr/>
        </p:nvSpPr>
        <p:spPr>
          <a:xfrm>
            <a:off x="4988052" y="3791711"/>
            <a:ext cx="1354836" cy="1658112"/>
          </a:xfrm>
          <a:prstGeom prst="rect">
            <a:avLst/>
          </a:prstGeom>
          <a:blipFill>
            <a:blip r:embed="rId3" cstate="print"/>
            <a:stretch>
              <a:fillRect/>
            </a:stretch>
          </a:blipFill>
        </p:spPr>
        <p:txBody>
          <a:bodyPr wrap="square" lIns="0" tIns="0" rIns="0" bIns="0" rtlCol="0"/>
          <a:lstStyle/>
          <a:p/>
        </p:txBody>
      </p:sp>
      <p:sp>
        <p:nvSpPr>
          <p:cNvPr id="9" name="object 9"/>
          <p:cNvSpPr/>
          <p:nvPr/>
        </p:nvSpPr>
        <p:spPr>
          <a:xfrm>
            <a:off x="5029961" y="3810761"/>
            <a:ext cx="1219200" cy="1522730"/>
          </a:xfrm>
          <a:custGeom>
            <a:avLst/>
            <a:gdLst/>
            <a:ahLst/>
            <a:cxnLst/>
            <a:rect l="l" t="t" r="r" b="b"/>
            <a:pathLst>
              <a:path w="1219200" h="1522729">
                <a:moveTo>
                  <a:pt x="0" y="1522476"/>
                </a:moveTo>
                <a:lnTo>
                  <a:pt x="1219200" y="1522476"/>
                </a:lnTo>
                <a:lnTo>
                  <a:pt x="1219200" y="0"/>
                </a:lnTo>
              </a:path>
            </a:pathLst>
          </a:custGeom>
          <a:ln w="102107">
            <a:solidFill>
              <a:srgbClr val="3A812E"/>
            </a:solidFill>
          </a:ln>
        </p:spPr>
        <p:txBody>
          <a:bodyPr wrap="square" lIns="0" tIns="0" rIns="0" bIns="0" rtlCol="0"/>
          <a:lstStyle/>
          <a:p/>
        </p:txBody>
      </p:sp>
      <p:sp>
        <p:nvSpPr>
          <p:cNvPr id="10" name="object 10"/>
          <p:cNvSpPr/>
          <p:nvPr/>
        </p:nvSpPr>
        <p:spPr>
          <a:xfrm>
            <a:off x="2574035" y="3781044"/>
            <a:ext cx="1146048" cy="1668780"/>
          </a:xfrm>
          <a:prstGeom prst="rect">
            <a:avLst/>
          </a:prstGeom>
          <a:blipFill>
            <a:blip r:embed="rId4" cstate="print"/>
            <a:stretch>
              <a:fillRect/>
            </a:stretch>
          </a:blipFill>
        </p:spPr>
        <p:txBody>
          <a:bodyPr wrap="square" lIns="0" tIns="0" rIns="0" bIns="0" rtlCol="0"/>
          <a:lstStyle/>
          <a:p/>
        </p:txBody>
      </p:sp>
      <p:sp>
        <p:nvSpPr>
          <p:cNvPr id="11" name="object 11"/>
          <p:cNvSpPr/>
          <p:nvPr/>
        </p:nvSpPr>
        <p:spPr>
          <a:xfrm>
            <a:off x="2667761" y="3800094"/>
            <a:ext cx="1009650" cy="1533525"/>
          </a:xfrm>
          <a:custGeom>
            <a:avLst/>
            <a:gdLst/>
            <a:ahLst/>
            <a:cxnLst/>
            <a:rect l="l" t="t" r="r" b="b"/>
            <a:pathLst>
              <a:path w="1009650" h="1533525">
                <a:moveTo>
                  <a:pt x="1009650" y="1533524"/>
                </a:moveTo>
                <a:lnTo>
                  <a:pt x="0" y="1533524"/>
                </a:lnTo>
                <a:lnTo>
                  <a:pt x="0" y="0"/>
                </a:lnTo>
              </a:path>
            </a:pathLst>
          </a:custGeom>
          <a:ln w="102107">
            <a:solidFill>
              <a:srgbClr val="3A812E"/>
            </a:solidFill>
          </a:ln>
        </p:spPr>
        <p:txBody>
          <a:bodyPr wrap="square" lIns="0" tIns="0" rIns="0" bIns="0" rtlCol="0"/>
          <a:lstStyle/>
          <a:p/>
        </p:txBody>
      </p:sp>
      <p:sp>
        <p:nvSpPr>
          <p:cNvPr id="12" name="object 12"/>
          <p:cNvSpPr/>
          <p:nvPr/>
        </p:nvSpPr>
        <p:spPr>
          <a:xfrm>
            <a:off x="6153911" y="2714244"/>
            <a:ext cx="190500" cy="565403"/>
          </a:xfrm>
          <a:prstGeom prst="rect">
            <a:avLst/>
          </a:prstGeom>
          <a:blipFill>
            <a:blip r:embed="rId5" cstate="print"/>
            <a:stretch>
              <a:fillRect/>
            </a:stretch>
          </a:blipFill>
        </p:spPr>
        <p:txBody>
          <a:bodyPr wrap="square" lIns="0" tIns="0" rIns="0" bIns="0" rtlCol="0"/>
          <a:lstStyle/>
          <a:p/>
        </p:txBody>
      </p:sp>
      <p:sp>
        <p:nvSpPr>
          <p:cNvPr id="13" name="object 13"/>
          <p:cNvSpPr/>
          <p:nvPr/>
        </p:nvSpPr>
        <p:spPr>
          <a:xfrm>
            <a:off x="6247638" y="2733294"/>
            <a:ext cx="3175" cy="481330"/>
          </a:xfrm>
          <a:custGeom>
            <a:avLst/>
            <a:gdLst/>
            <a:ahLst/>
            <a:cxnLst/>
            <a:rect l="l" t="t" r="r" b="b"/>
            <a:pathLst>
              <a:path w="3175" h="481330">
                <a:moveTo>
                  <a:pt x="-51053" y="240474"/>
                </a:moveTo>
                <a:lnTo>
                  <a:pt x="54228" y="240474"/>
                </a:lnTo>
              </a:path>
            </a:pathLst>
          </a:custGeom>
          <a:ln w="583056">
            <a:solidFill>
              <a:srgbClr val="3A812E"/>
            </a:solidFill>
          </a:ln>
        </p:spPr>
        <p:txBody>
          <a:bodyPr wrap="square" lIns="0" tIns="0" rIns="0" bIns="0" rtlCol="0"/>
          <a:lstStyle/>
          <a:p/>
        </p:txBody>
      </p:sp>
      <p:sp>
        <p:nvSpPr>
          <p:cNvPr id="14" name="object 14"/>
          <p:cNvSpPr/>
          <p:nvPr/>
        </p:nvSpPr>
        <p:spPr>
          <a:xfrm>
            <a:off x="2574035" y="2714244"/>
            <a:ext cx="188975" cy="554736"/>
          </a:xfrm>
          <a:prstGeom prst="rect">
            <a:avLst/>
          </a:prstGeom>
          <a:blipFill>
            <a:blip r:embed="rId6" cstate="print"/>
            <a:stretch>
              <a:fillRect/>
            </a:stretch>
          </a:blipFill>
        </p:spPr>
        <p:txBody>
          <a:bodyPr wrap="square" lIns="0" tIns="0" rIns="0" bIns="0" rtlCol="0"/>
          <a:lstStyle/>
          <a:p/>
        </p:txBody>
      </p:sp>
      <p:sp>
        <p:nvSpPr>
          <p:cNvPr id="15" name="object 15"/>
          <p:cNvSpPr/>
          <p:nvPr/>
        </p:nvSpPr>
        <p:spPr>
          <a:xfrm>
            <a:off x="2667761" y="2733294"/>
            <a:ext cx="1905" cy="469900"/>
          </a:xfrm>
          <a:custGeom>
            <a:avLst/>
            <a:gdLst/>
            <a:ahLst/>
            <a:cxnLst/>
            <a:rect l="l" t="t" r="r" b="b"/>
            <a:pathLst>
              <a:path w="1905" h="469900">
                <a:moveTo>
                  <a:pt x="-51054" y="234950"/>
                </a:moveTo>
                <a:lnTo>
                  <a:pt x="52705" y="234950"/>
                </a:lnTo>
              </a:path>
            </a:pathLst>
          </a:custGeom>
          <a:ln w="572007">
            <a:solidFill>
              <a:srgbClr val="3A812E"/>
            </a:solidFill>
          </a:ln>
        </p:spPr>
        <p:txBody>
          <a:bodyPr wrap="square" lIns="0" tIns="0" rIns="0" bIns="0" rtlCol="0"/>
          <a:lstStyle/>
          <a:p/>
        </p:txBody>
      </p:sp>
      <p:sp>
        <p:nvSpPr>
          <p:cNvPr id="16" name="object 16"/>
          <p:cNvSpPr txBox="1"/>
          <p:nvPr/>
        </p:nvSpPr>
        <p:spPr>
          <a:xfrm>
            <a:off x="1656969" y="5516676"/>
            <a:ext cx="16389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504D"/>
                </a:solidFill>
                <a:latin typeface="Calibri" panose="020F0502020204030204" charset="0"/>
                <a:cs typeface="Calibri" panose="020F0502020204030204" charset="0"/>
              </a:rPr>
              <a:t>Memory</a:t>
            </a:r>
            <a:r>
              <a:rPr sz="1800" b="1" spc="-7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channel</a:t>
            </a:r>
            <a:endParaRPr sz="1800">
              <a:latin typeface="Calibri" panose="020F0502020204030204" charset="0"/>
              <a:cs typeface="Calibri" panose="020F0502020204030204" charset="0"/>
            </a:endParaRPr>
          </a:p>
        </p:txBody>
      </p:sp>
      <p:sp>
        <p:nvSpPr>
          <p:cNvPr id="17" name="object 17"/>
          <p:cNvSpPr txBox="1"/>
          <p:nvPr/>
        </p:nvSpPr>
        <p:spPr>
          <a:xfrm>
            <a:off x="5467603" y="5516676"/>
            <a:ext cx="1638935"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C0504D"/>
                </a:solidFill>
                <a:latin typeface="Calibri" panose="020F0502020204030204" charset="0"/>
                <a:cs typeface="Calibri" panose="020F0502020204030204" charset="0"/>
              </a:rPr>
              <a:t>Memory</a:t>
            </a:r>
            <a:r>
              <a:rPr sz="1800" b="1" spc="-75" dirty="0">
                <a:solidFill>
                  <a:srgbClr val="C0504D"/>
                </a:solidFill>
                <a:latin typeface="Calibri" panose="020F0502020204030204" charset="0"/>
                <a:cs typeface="Calibri" panose="020F0502020204030204" charset="0"/>
              </a:rPr>
              <a:t> </a:t>
            </a:r>
            <a:r>
              <a:rPr sz="1800" b="1" spc="-5" dirty="0">
                <a:solidFill>
                  <a:srgbClr val="C0504D"/>
                </a:solidFill>
                <a:latin typeface="Calibri" panose="020F0502020204030204" charset="0"/>
                <a:cs typeface="Calibri" panose="020F0502020204030204" charset="0"/>
              </a:rPr>
              <a:t>channel</a:t>
            </a:r>
            <a:endParaRPr sz="1800">
              <a:latin typeface="Calibri" panose="020F0502020204030204" charset="0"/>
              <a:cs typeface="Calibri" panose="020F0502020204030204" charset="0"/>
            </a:endParaRPr>
          </a:p>
        </p:txBody>
      </p:sp>
      <p:sp>
        <p:nvSpPr>
          <p:cNvPr id="18" name="object 18"/>
          <p:cNvSpPr txBox="1"/>
          <p:nvPr/>
        </p:nvSpPr>
        <p:spPr>
          <a:xfrm>
            <a:off x="4833620" y="1541729"/>
            <a:ext cx="2910840"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00AF50"/>
                </a:solidFill>
                <a:latin typeface="Calibri" panose="020F0502020204030204" charset="0"/>
                <a:cs typeface="Calibri" panose="020F0502020204030204" charset="0"/>
              </a:rPr>
              <a:t>DIMM </a:t>
            </a:r>
            <a:r>
              <a:rPr sz="1400" b="1" spc="-5" dirty="0">
                <a:solidFill>
                  <a:srgbClr val="00AF50"/>
                </a:solidFill>
                <a:latin typeface="Calibri" panose="020F0502020204030204" charset="0"/>
                <a:cs typeface="Calibri" panose="020F0502020204030204" charset="0"/>
              </a:rPr>
              <a:t>(Dual </a:t>
            </a:r>
            <a:r>
              <a:rPr sz="1400" b="1" dirty="0">
                <a:solidFill>
                  <a:srgbClr val="00AF50"/>
                </a:solidFill>
                <a:latin typeface="Calibri" panose="020F0502020204030204" charset="0"/>
                <a:cs typeface="Calibri" panose="020F0502020204030204" charset="0"/>
              </a:rPr>
              <a:t>in-line memory</a:t>
            </a:r>
            <a:r>
              <a:rPr sz="1400" b="1" spc="-70" dirty="0">
                <a:solidFill>
                  <a:srgbClr val="00AF50"/>
                </a:solidFill>
                <a:latin typeface="Calibri" panose="020F0502020204030204" charset="0"/>
                <a:cs typeface="Calibri" panose="020F0502020204030204" charset="0"/>
              </a:rPr>
              <a:t> </a:t>
            </a:r>
            <a:r>
              <a:rPr sz="1400" b="1" dirty="0">
                <a:solidFill>
                  <a:srgbClr val="00AF50"/>
                </a:solidFill>
                <a:latin typeface="Calibri" panose="020F0502020204030204" charset="0"/>
                <a:cs typeface="Calibri" panose="020F0502020204030204" charset="0"/>
              </a:rPr>
              <a:t>module)</a:t>
            </a:r>
            <a:endParaRPr sz="1400">
              <a:latin typeface="Calibri" panose="020F0502020204030204" charset="0"/>
              <a:cs typeface="Calibri" panose="020F0502020204030204" charset="0"/>
            </a:endParaRPr>
          </a:p>
        </p:txBody>
      </p:sp>
      <p:sp>
        <p:nvSpPr>
          <p:cNvPr id="19" name="object 19"/>
          <p:cNvSpPr/>
          <p:nvPr/>
        </p:nvSpPr>
        <p:spPr>
          <a:xfrm>
            <a:off x="4877561" y="2058161"/>
            <a:ext cx="2743200" cy="762000"/>
          </a:xfrm>
          <a:custGeom>
            <a:avLst/>
            <a:gdLst/>
            <a:ahLst/>
            <a:cxnLst/>
            <a:rect l="l" t="t" r="r" b="b"/>
            <a:pathLst>
              <a:path w="2743200" h="762000">
                <a:moveTo>
                  <a:pt x="0" y="762000"/>
                </a:moveTo>
                <a:lnTo>
                  <a:pt x="2743199" y="762000"/>
                </a:lnTo>
                <a:lnTo>
                  <a:pt x="2743199" y="0"/>
                </a:lnTo>
                <a:lnTo>
                  <a:pt x="0" y="0"/>
                </a:lnTo>
                <a:lnTo>
                  <a:pt x="0" y="762000"/>
                </a:lnTo>
                <a:close/>
              </a:path>
            </a:pathLst>
          </a:custGeom>
          <a:ln w="50292">
            <a:solidFill>
              <a:srgbClr val="000000"/>
            </a:solidFill>
            <a:prstDash val="lgDash"/>
          </a:ln>
        </p:spPr>
        <p:txBody>
          <a:bodyPr wrap="square" lIns="0" tIns="0" rIns="0" bIns="0" rtlCol="0"/>
          <a:lstStyle/>
          <a:p/>
        </p:txBody>
      </p:sp>
      <p:sp>
        <p:nvSpPr>
          <p:cNvPr id="20" name="object 20"/>
          <p:cNvSpPr txBox="1"/>
          <p:nvPr/>
        </p:nvSpPr>
        <p:spPr>
          <a:xfrm>
            <a:off x="3870197" y="4209669"/>
            <a:ext cx="946785" cy="299720"/>
          </a:xfrm>
          <a:prstGeom prst="rect">
            <a:avLst/>
          </a:prstGeom>
        </p:spPr>
        <p:txBody>
          <a:bodyPr vert="horz" wrap="square" lIns="0" tIns="12700" rIns="0" bIns="0" rtlCol="0">
            <a:spAutoFit/>
          </a:bodyPr>
          <a:lstStyle/>
          <a:p>
            <a:pPr marL="12700">
              <a:lnSpc>
                <a:spcPct val="100000"/>
              </a:lnSpc>
              <a:spcBef>
                <a:spcPts val="100"/>
              </a:spcBef>
            </a:pPr>
            <a:r>
              <a:rPr sz="1800" b="1" spc="-5" dirty="0">
                <a:latin typeface="Calibri" panose="020F0502020204030204" charset="0"/>
                <a:cs typeface="Calibri" panose="020F0502020204030204" charset="0"/>
              </a:rPr>
              <a:t>P</a:t>
            </a:r>
            <a:r>
              <a:rPr sz="1800" b="1" spc="-30" dirty="0">
                <a:latin typeface="Calibri" panose="020F0502020204030204" charset="0"/>
                <a:cs typeface="Calibri" panose="020F0502020204030204" charset="0"/>
              </a:rPr>
              <a:t>r</a:t>
            </a:r>
            <a:r>
              <a:rPr sz="1800" b="1" dirty="0">
                <a:latin typeface="Calibri" panose="020F0502020204030204" charset="0"/>
                <a:cs typeface="Calibri" panose="020F0502020204030204" charset="0"/>
              </a:rPr>
              <a:t>o</a:t>
            </a:r>
            <a:r>
              <a:rPr sz="1800" b="1" spc="5" dirty="0">
                <a:latin typeface="Calibri" panose="020F0502020204030204" charset="0"/>
                <a:cs typeface="Calibri" panose="020F0502020204030204" charset="0"/>
              </a:rPr>
              <a:t>c</a:t>
            </a:r>
            <a:r>
              <a:rPr sz="1800" b="1" dirty="0">
                <a:latin typeface="Calibri" panose="020F0502020204030204" charset="0"/>
                <a:cs typeface="Calibri" panose="020F0502020204030204" charset="0"/>
              </a:rPr>
              <a:t>essor</a:t>
            </a:r>
            <a:endParaRPr sz="1800">
              <a:latin typeface="Calibri" panose="020F0502020204030204" charset="0"/>
              <a:cs typeface="Calibri" panose="020F0502020204030204" charset="0"/>
            </a:endParaRPr>
          </a:p>
        </p:txBody>
      </p:sp>
      <p:sp>
        <p:nvSpPr>
          <p:cNvPr id="21" name="object 21"/>
          <p:cNvSpPr/>
          <p:nvPr/>
        </p:nvSpPr>
        <p:spPr>
          <a:xfrm>
            <a:off x="6020561" y="4267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p:txBody>
      </p:sp>
      <p:sp>
        <p:nvSpPr>
          <p:cNvPr id="22" name="object 22"/>
          <p:cNvSpPr/>
          <p:nvPr/>
        </p:nvSpPr>
        <p:spPr>
          <a:xfrm>
            <a:off x="2439161" y="4267961"/>
            <a:ext cx="457200" cy="381000"/>
          </a:xfrm>
          <a:custGeom>
            <a:avLst/>
            <a:gdLst/>
            <a:ahLst/>
            <a:cxnLst/>
            <a:rect l="l" t="t" r="r" b="b"/>
            <a:pathLst>
              <a:path w="457200" h="381000">
                <a:moveTo>
                  <a:pt x="0" y="381000"/>
                </a:moveTo>
                <a:lnTo>
                  <a:pt x="457200" y="0"/>
                </a:lnTo>
              </a:path>
            </a:pathLst>
          </a:custGeom>
          <a:ln w="50292">
            <a:solidFill>
              <a:srgbClr val="3A812E"/>
            </a:solidFill>
          </a:ln>
        </p:spPr>
        <p:txBody>
          <a:bodyPr wrap="square" lIns="0" tIns="0" rIns="0" bIns="0" rtlCol="0"/>
          <a:lstStyle/>
          <a:p/>
        </p:txBody>
      </p:sp>
      <p:sp>
        <p:nvSpPr>
          <p:cNvPr id="23" name="object 23"/>
          <p:cNvSpPr/>
          <p:nvPr/>
        </p:nvSpPr>
        <p:spPr>
          <a:xfrm>
            <a:off x="1219961" y="1981961"/>
            <a:ext cx="2895600" cy="1905000"/>
          </a:xfrm>
          <a:custGeom>
            <a:avLst/>
            <a:gdLst/>
            <a:ahLst/>
            <a:cxnLst/>
            <a:rect l="l" t="t" r="r" b="b"/>
            <a:pathLst>
              <a:path w="2895600" h="1905000">
                <a:moveTo>
                  <a:pt x="0" y="1905000"/>
                </a:moveTo>
                <a:lnTo>
                  <a:pt x="2895600" y="1905000"/>
                </a:lnTo>
                <a:lnTo>
                  <a:pt x="2895600" y="0"/>
                </a:lnTo>
                <a:lnTo>
                  <a:pt x="0" y="0"/>
                </a:lnTo>
                <a:lnTo>
                  <a:pt x="0" y="1905000"/>
                </a:lnTo>
                <a:close/>
              </a:path>
            </a:pathLst>
          </a:custGeom>
          <a:ln w="50292">
            <a:solidFill>
              <a:srgbClr val="000000"/>
            </a:solidFill>
            <a:prstDash val="lgDash"/>
          </a:ln>
        </p:spPr>
        <p:txBody>
          <a:bodyPr wrap="square" lIns="0" tIns="0" rIns="0" bIns="0" rtlCol="0"/>
          <a:lstStyle/>
          <a:p/>
        </p:txBody>
      </p:sp>
      <p:sp>
        <p:nvSpPr>
          <p:cNvPr id="24" name="object 24"/>
          <p:cNvSpPr txBox="1"/>
          <p:nvPr/>
        </p:nvSpPr>
        <p:spPr>
          <a:xfrm>
            <a:off x="2112645" y="1546301"/>
            <a:ext cx="1030605" cy="300355"/>
          </a:xfrm>
          <a:prstGeom prst="rect">
            <a:avLst/>
          </a:prstGeom>
        </p:spPr>
        <p:txBody>
          <a:bodyPr vert="horz" wrap="square" lIns="0" tIns="12700" rIns="0" bIns="0" rtlCol="0">
            <a:spAutoFit/>
          </a:bodyPr>
          <a:lstStyle/>
          <a:p>
            <a:pPr marL="12700">
              <a:lnSpc>
                <a:spcPct val="100000"/>
              </a:lnSpc>
              <a:spcBef>
                <a:spcPts val="100"/>
              </a:spcBef>
            </a:pPr>
            <a:r>
              <a:rPr sz="1800" b="1" spc="-5" dirty="0">
                <a:solidFill>
                  <a:srgbClr val="C0504D"/>
                </a:solidFill>
                <a:latin typeface="MS PGothic" panose="020B0600070205080204" charset="-128"/>
                <a:cs typeface="MS PGothic" panose="020B0600070205080204" charset="-128"/>
              </a:rPr>
              <a:t>“</a:t>
            </a:r>
            <a:r>
              <a:rPr sz="1800" b="1" spc="-5" dirty="0">
                <a:solidFill>
                  <a:srgbClr val="C0504D"/>
                </a:solidFill>
                <a:latin typeface="Calibri" panose="020F0502020204030204" charset="0"/>
                <a:cs typeface="Calibri" panose="020F0502020204030204" charset="0"/>
              </a:rPr>
              <a:t>Channel</a:t>
            </a:r>
            <a:r>
              <a:rPr sz="1800" b="1" spc="-5" dirty="0">
                <a:solidFill>
                  <a:srgbClr val="C0504D"/>
                </a:solidFill>
                <a:latin typeface="MS PGothic" panose="020B0600070205080204" charset="-128"/>
                <a:cs typeface="MS PGothic" panose="020B0600070205080204" charset="-128"/>
              </a:rPr>
              <a:t>”</a:t>
            </a:r>
            <a:endParaRPr sz="1800">
              <a:latin typeface="MS PGothic" panose="020B0600070205080204" charset="-128"/>
              <a:cs typeface="MS PGothic" panose="020B0600070205080204" charset="-128"/>
            </a:endParaRPr>
          </a:p>
        </p:txBody>
      </p:sp>
    </p:spTree>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mbria-Calibri">
      <a:majorFont>
        <a:latin typeface="Cambria"/>
        <a:ea typeface=""/>
        <a:cs typeface=""/>
        <a:font script="Jpan" typeface="ＭＳ Ｐゴシック"/>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41483</Words>
  <Application>WPS 演示</Application>
  <PresentationFormat>全屏显示(4:3)</PresentationFormat>
  <Paragraphs>2605</Paragraphs>
  <Slides>116</Slides>
  <Notes>10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116</vt:i4>
      </vt:variant>
    </vt:vector>
  </HeadingPairs>
  <TitlesOfParts>
    <vt:vector size="134" baseType="lpstr">
      <vt:lpstr>Arial</vt:lpstr>
      <vt:lpstr>宋体</vt:lpstr>
      <vt:lpstr>Wingdings</vt:lpstr>
      <vt:lpstr>Times New Roman</vt:lpstr>
      <vt:lpstr>微软雅黑</vt:lpstr>
      <vt:lpstr>黑体</vt:lpstr>
      <vt:lpstr>等线</vt:lpstr>
      <vt:lpstr>Calibri</vt:lpstr>
      <vt:lpstr>Arial Unicode MS</vt:lpstr>
      <vt:lpstr>等线 Light</vt:lpstr>
      <vt:lpstr>Courier New</vt:lpstr>
      <vt:lpstr>Symbol</vt:lpstr>
      <vt:lpstr>Comic Sans MS</vt:lpstr>
      <vt:lpstr>Garamond</vt:lpstr>
      <vt:lpstr>Tahoma</vt:lpstr>
      <vt:lpstr>MS PGothic</vt:lpstr>
      <vt:lpstr>Calibri Light</vt:lpstr>
      <vt:lpstr>Office 主题​​</vt:lpstr>
      <vt:lpstr>高性能计算程序设计基础</vt:lpstr>
      <vt:lpstr>PowerPoint 演示文稿</vt:lpstr>
      <vt:lpstr>PowerPoint 演示文稿</vt:lpstr>
      <vt:lpstr>Contents</vt:lpstr>
      <vt:lpstr>Flynn’s Taxonomy</vt:lpstr>
      <vt:lpstr>Advantages of SIMD architectures</vt:lpstr>
      <vt:lpstr>SIMD parallelism</vt:lpstr>
      <vt:lpstr>PowerPoint 演示文稿</vt:lpstr>
      <vt:lpstr>A. Vector architectures</vt:lpstr>
      <vt:lpstr>Cray-1 (1976)</vt:lpstr>
      <vt:lpstr>Example of vector architecture</vt:lpstr>
      <vt:lpstr>PowerPoint 演示文稿</vt:lpstr>
      <vt:lpstr>Cray-1 (1976)</vt:lpstr>
      <vt:lpstr>Vector Programming Model</vt:lpstr>
      <vt:lpstr>Vector Arithmetic Execution</vt:lpstr>
      <vt:lpstr>PowerPoint 演示文稿</vt:lpstr>
      <vt:lpstr>RV64V instructions</vt:lpstr>
      <vt:lpstr>DAXPY using RV64G instructions</vt:lpstr>
      <vt:lpstr>Execution time – pipelined vector  instructions</vt:lpstr>
      <vt:lpstr>Execution time – pipelined vector  instructions</vt:lpstr>
      <vt:lpstr>Chaining and chimes</vt:lpstr>
      <vt:lpstr>Vector Chaining</vt:lpstr>
      <vt:lpstr>Vector Chaining Advantage</vt:lpstr>
      <vt:lpstr>Example</vt:lpstr>
      <vt:lpstr>Problems motivate optimization</vt:lpstr>
      <vt:lpstr>Optimizations</vt:lpstr>
      <vt:lpstr>Optimizations</vt:lpstr>
      <vt:lpstr>1. A four lane vector unit</vt:lpstr>
      <vt:lpstr>Single versus multiple add pipelines</vt:lpstr>
      <vt:lpstr>Vector Instruction Execution</vt:lpstr>
      <vt:lpstr>Automatic Code Vectorization</vt:lpstr>
      <vt:lpstr>Optimizations</vt:lpstr>
      <vt:lpstr>2. VLR and MVL: handling loops not equal to 32</vt:lpstr>
      <vt:lpstr>Optimizations</vt:lpstr>
      <vt:lpstr>3. Vector mask registers</vt:lpstr>
      <vt:lpstr>Masked Vector Instructions</vt:lpstr>
      <vt:lpstr>Optimizations</vt:lpstr>
      <vt:lpstr>4. Memory banks</vt:lpstr>
      <vt:lpstr>Theoretical Memory Bandwidth</vt:lpstr>
      <vt:lpstr>Memory Banks &amp; Full Memory Bandwidth</vt:lpstr>
      <vt:lpstr>PowerPoint 演示文稿</vt:lpstr>
      <vt:lpstr>Memory operations</vt:lpstr>
      <vt:lpstr>Memory Layout</vt:lpstr>
      <vt:lpstr>Optimizations</vt:lpstr>
      <vt:lpstr>5. Stride 跨步访问  multiple dimensional arrays</vt:lpstr>
      <vt:lpstr>Stride example</vt:lpstr>
      <vt:lpstr>How Multiple Banks Help, e.g. 8 banks</vt:lpstr>
      <vt:lpstr>Optimizations</vt:lpstr>
      <vt:lpstr>6 Scatter-gather</vt:lpstr>
      <vt:lpstr>Optimizations</vt:lpstr>
      <vt:lpstr>7 Programming vector architectures</vt:lpstr>
      <vt:lpstr>Summary of vector architecture</vt:lpstr>
      <vt:lpstr>B. SIMD extensions for media apps</vt:lpstr>
      <vt:lpstr>SIMD extension to x86-64 implementations</vt:lpstr>
      <vt:lpstr>PowerPoint 演示文稿</vt:lpstr>
      <vt:lpstr>Example: SIMD code for DXPY; Y = Y + a X</vt:lpstr>
      <vt:lpstr>Roofline performance model</vt:lpstr>
      <vt:lpstr>Examples</vt:lpstr>
      <vt:lpstr>C. Graphical Processing Unit - GPU</vt:lpstr>
      <vt:lpstr>Threads, blocks, and grid (CUDA)</vt:lpstr>
      <vt:lpstr>NVIDIA GPU architecture</vt:lpstr>
      <vt:lpstr>Terms used in this chapter to official NVIDIA/CUDA</vt:lpstr>
      <vt:lpstr>Terms used in this chapter to official NVIDIA/CUDA</vt:lpstr>
      <vt:lpstr>Example: multiply two vectors of length 8192</vt:lpstr>
      <vt:lpstr>Example: multiply two vectors of length 8192</vt:lpstr>
      <vt:lpstr>Threads, blocks, and grid example</vt:lpstr>
      <vt:lpstr>PowerPoint 演示文稿</vt:lpstr>
      <vt:lpstr>Terms in CUDA vs GPU Architecture </vt:lpstr>
      <vt:lpstr>Threads, blocks, and grid example</vt:lpstr>
      <vt:lpstr>PowerPoint 演示文稿</vt:lpstr>
      <vt:lpstr>NVIDIA GPU memory structures</vt:lpstr>
      <vt:lpstr>PowerPoint 演示文稿</vt:lpstr>
      <vt:lpstr>Terminology (GPU hardware)</vt:lpstr>
      <vt:lpstr>Example</vt:lpstr>
      <vt:lpstr>PowerPoint 演示文稿</vt:lpstr>
      <vt:lpstr>NVIDIA	ISA -- PTX</vt:lpstr>
      <vt:lpstr>PTX arithmetic instructions</vt:lpstr>
      <vt:lpstr>PTX logical, memory access, and control flow</vt:lpstr>
      <vt:lpstr>Parallel Thread Execution (PTX) example</vt:lpstr>
      <vt:lpstr>Conditional branching</vt:lpstr>
      <vt:lpstr>Example</vt:lpstr>
      <vt:lpstr>Pascal architecture innovations</vt:lpstr>
      <vt:lpstr>PowerPoint 演示文稿</vt:lpstr>
      <vt:lpstr>Pascal  GPU</vt:lpstr>
      <vt:lpstr>PowerPoint 演示文稿</vt:lpstr>
      <vt:lpstr>PowerPoint 演示文稿</vt:lpstr>
      <vt:lpstr>PowerPoint 演示文稿</vt:lpstr>
      <vt:lpstr>Loop-level parallelism</vt:lpstr>
      <vt:lpstr>Loop-level parallelism example 2</vt:lpstr>
      <vt:lpstr>Loop-level parallelism example 3</vt:lpstr>
      <vt:lpstr>Loop-level parallelism examples 4 and 5</vt:lpstr>
      <vt:lpstr>Finding dependencies</vt:lpstr>
      <vt:lpstr>Finding dependencies</vt:lpstr>
      <vt:lpstr>Reductions</vt:lpstr>
      <vt:lpstr>Fallacies</vt:lpstr>
      <vt:lpstr>The DRAM Subsystem  The Top Down View (Appendix A)</vt:lpstr>
      <vt:lpstr>Main Memory in the System</vt:lpstr>
      <vt:lpstr>DRAM Subsystem Organization</vt:lpstr>
      <vt:lpstr>The DRAM subsystem</vt:lpstr>
      <vt:lpstr>Breaking down a DIMM</vt:lpstr>
      <vt:lpstr>Breaking down a DIMM</vt:lpstr>
      <vt:lpstr>Ranks</vt:lpstr>
      <vt:lpstr>Breaking down a Rank</vt:lpstr>
      <vt:lpstr>Breaking down a Chip</vt:lpstr>
      <vt:lpstr>Breaking down a Bank</vt:lpstr>
      <vt:lpstr>DRAM Subsystem Organization</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Example: Transferring a cache block</vt:lpstr>
      <vt:lpstr>Latency Components: Basic DRAM Operation</vt:lpstr>
      <vt:lpstr>Multiple Banks (Interleaving) and Channels</vt:lpstr>
      <vt:lpstr>How Multiple Banks Help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HuangDan</dc:creator>
  <cp:lastModifiedBy>Lemon Tree</cp:lastModifiedBy>
  <cp:revision>536</cp:revision>
  <cp:lastPrinted>1900-01-01T00:00:00Z</cp:lastPrinted>
  <dcterms:created xsi:type="dcterms:W3CDTF">1900-01-01T00:00:00Z</dcterms:created>
  <dcterms:modified xsi:type="dcterms:W3CDTF">2022-01-09T13:47:56Z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191F2FE83AC6970C65549C614055046B</vt:lpwstr>
  </property>
  <property fmtid="{D5CDD505-2E9C-101B-9397-08002B2CF9AE}" pid="3" name="KSOProductBuildVer">
    <vt:lpwstr>2052-11.1.0.11294</vt:lpwstr>
  </property>
</Properties>
</file>